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9.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0.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1.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2.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3.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4.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5.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6.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36.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 id="2147483711" r:id="rId6"/>
    <p:sldMasterId id="2147483756" r:id="rId7"/>
    <p:sldMasterId id="2147483784" r:id="rId8"/>
    <p:sldMasterId id="2147483813" r:id="rId9"/>
    <p:sldMasterId id="2147483849" r:id="rId10"/>
    <p:sldMasterId id="2147483865" r:id="rId11"/>
    <p:sldMasterId id="2147483896" r:id="rId12"/>
    <p:sldMasterId id="2147483924" r:id="rId13"/>
    <p:sldMasterId id="2147483970" r:id="rId14"/>
    <p:sldMasterId id="2147483990" r:id="rId15"/>
    <p:sldMasterId id="2147483997" r:id="rId16"/>
    <p:sldMasterId id="2147484011" r:id="rId17"/>
    <p:sldMasterId id="2147484018" r:id="rId18"/>
    <p:sldMasterId id="2147484038" r:id="rId19"/>
    <p:sldMasterId id="2147484056" r:id="rId20"/>
  </p:sldMasterIdLst>
  <p:notesMasterIdLst>
    <p:notesMasterId r:id="rId78"/>
  </p:notesMasterIdLst>
  <p:handoutMasterIdLst>
    <p:handoutMasterId r:id="rId79"/>
  </p:handoutMasterIdLst>
  <p:sldIdLst>
    <p:sldId id="2076137126" r:id="rId21"/>
    <p:sldId id="2104" r:id="rId22"/>
    <p:sldId id="2076137157" r:id="rId23"/>
    <p:sldId id="2145705950" r:id="rId24"/>
    <p:sldId id="2145705951" r:id="rId25"/>
    <p:sldId id="2076136605" r:id="rId26"/>
    <p:sldId id="2123258840" r:id="rId27"/>
    <p:sldId id="2145705952" r:id="rId28"/>
    <p:sldId id="2145705953" r:id="rId29"/>
    <p:sldId id="2076136606" r:id="rId30"/>
    <p:sldId id="2076136607" r:id="rId31"/>
    <p:sldId id="2145705954" r:id="rId32"/>
    <p:sldId id="2145705955" r:id="rId33"/>
    <p:sldId id="2123258848" r:id="rId34"/>
    <p:sldId id="322" r:id="rId35"/>
    <p:sldId id="265" r:id="rId36"/>
    <p:sldId id="1752" r:id="rId37"/>
    <p:sldId id="1555" r:id="rId38"/>
    <p:sldId id="2123258842" r:id="rId39"/>
    <p:sldId id="2123258841" r:id="rId40"/>
    <p:sldId id="2123258845" r:id="rId41"/>
    <p:sldId id="2123258846" r:id="rId42"/>
    <p:sldId id="1612" r:id="rId43"/>
    <p:sldId id="1541" r:id="rId44"/>
    <p:sldId id="329" r:id="rId45"/>
    <p:sldId id="2123258847" r:id="rId46"/>
    <p:sldId id="2123258843" r:id="rId47"/>
    <p:sldId id="2123258849" r:id="rId48"/>
    <p:sldId id="1722" r:id="rId49"/>
    <p:sldId id="2123258851" r:id="rId50"/>
    <p:sldId id="2123258850" r:id="rId51"/>
    <p:sldId id="2123258852" r:id="rId52"/>
    <p:sldId id="2123258853" r:id="rId53"/>
    <p:sldId id="2123258855" r:id="rId54"/>
    <p:sldId id="2123258854" r:id="rId55"/>
    <p:sldId id="284" r:id="rId56"/>
    <p:sldId id="2145705956" r:id="rId57"/>
    <p:sldId id="2123258856" r:id="rId58"/>
    <p:sldId id="2145705941" r:id="rId59"/>
    <p:sldId id="12153" r:id="rId60"/>
    <p:sldId id="12148" r:id="rId61"/>
    <p:sldId id="257" r:id="rId62"/>
    <p:sldId id="2145705940" r:id="rId63"/>
    <p:sldId id="2145705933" r:id="rId64"/>
    <p:sldId id="2076137664" r:id="rId65"/>
    <p:sldId id="12181" r:id="rId66"/>
    <p:sldId id="2145705942" r:id="rId67"/>
    <p:sldId id="2145705943" r:id="rId68"/>
    <p:sldId id="2145705944" r:id="rId69"/>
    <p:sldId id="2145705945" r:id="rId70"/>
    <p:sldId id="2145705946" r:id="rId71"/>
    <p:sldId id="2076137233" r:id="rId72"/>
    <p:sldId id="2145705947" r:id="rId73"/>
    <p:sldId id="2145705948" r:id="rId74"/>
    <p:sldId id="2145705949" r:id="rId75"/>
    <p:sldId id="2076137235" r:id="rId76"/>
    <p:sldId id="207613715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6" userDrawn="1">
          <p15:clr>
            <a:srgbClr val="A4A3A4"/>
          </p15:clr>
        </p15:guide>
        <p15:guide id="3" orient="horz" pos="1104" userDrawn="1">
          <p15:clr>
            <a:srgbClr val="A4A3A4"/>
          </p15:clr>
        </p15:guide>
        <p15:guide id="4" orient="horz" pos="2448" userDrawn="1">
          <p15:clr>
            <a:srgbClr val="A4A3A4"/>
          </p15:clr>
        </p15:guide>
        <p15:guide id="5" orient="horz" pos="2472" userDrawn="1">
          <p15:clr>
            <a:srgbClr val="A4A3A4"/>
          </p15:clr>
        </p15:guide>
        <p15:guide id="6" orient="horz" pos="624" userDrawn="1">
          <p15:clr>
            <a:srgbClr val="A4A3A4"/>
          </p15:clr>
        </p15:guide>
        <p15:guide id="7" pos="2616" userDrawn="1">
          <p15:clr>
            <a:srgbClr val="A4A3A4"/>
          </p15:clr>
        </p15:guide>
        <p15:guide id="8" pos="384" userDrawn="1">
          <p15:clr>
            <a:srgbClr val="A4A3A4"/>
          </p15:clr>
        </p15:guide>
        <p15:guide id="9" orient="horz" pos="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E5B"/>
    <a:srgbClr val="F2F2F2"/>
    <a:srgbClr val="D7D7D7"/>
    <a:srgbClr val="404A5C"/>
    <a:srgbClr val="AF1106"/>
    <a:srgbClr val="333F51"/>
    <a:srgbClr val="003169"/>
    <a:srgbClr val="743DA5"/>
    <a:srgbClr val="1B1A21"/>
    <a:srgbClr val="CF61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84"/>
    <p:restoredTop sz="94800"/>
  </p:normalViewPr>
  <p:slideViewPr>
    <p:cSldViewPr snapToGrid="0">
      <p:cViewPr varScale="1">
        <p:scale>
          <a:sx n="212" d="100"/>
          <a:sy n="212" d="100"/>
        </p:scale>
        <p:origin x="4656" y="176"/>
      </p:cViewPr>
      <p:guideLst>
        <p:guide orient="horz" pos="2160"/>
        <p:guide pos="3936"/>
        <p:guide orient="horz" pos="1104"/>
        <p:guide orient="horz" pos="2448"/>
        <p:guide orient="horz" pos="2472"/>
        <p:guide orient="horz" pos="624"/>
        <p:guide pos="2616"/>
        <p:guide pos="384"/>
        <p:guide orient="horz" pos="33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microsoft.com/office/2016/11/relationships/changesInfo" Target="changesInfos/changesInfo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1.xml"/><Relationship Id="rId82"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7" Type="http://schemas.openxmlformats.org/officeDocument/2006/relationships/slideMaster" Target="slideMasters/slideMaster4.xml"/><Relationship Id="rId71" Type="http://schemas.openxmlformats.org/officeDocument/2006/relationships/slide" Target="slides/slide51.xml"/><Relationship Id="rId2" Type="http://schemas.openxmlformats.org/officeDocument/2006/relationships/customXml" Target="../customXml/item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fey Lo" userId="82eee98c-67dd-4f4e-aa1a-3bd4d189fa5e" providerId="ADAL" clId="{97864427-F295-4414-B801-50694AF9D4E9}"/>
    <pc:docChg chg="undo redo custSel addSld delSld modSld sldOrd">
      <pc:chgData name="Kinfey Lo" userId="82eee98c-67dd-4f4e-aa1a-3bd4d189fa5e" providerId="ADAL" clId="{97864427-F295-4414-B801-50694AF9D4E9}" dt="2021-08-11T11:25:00.450" v="2087" actId="478"/>
      <pc:docMkLst>
        <pc:docMk/>
      </pc:docMkLst>
      <pc:sldChg chg="del">
        <pc:chgData name="Kinfey Lo" userId="82eee98c-67dd-4f4e-aa1a-3bd4d189fa5e" providerId="ADAL" clId="{97864427-F295-4414-B801-50694AF9D4E9}" dt="2021-08-09T05:52:34.229" v="196" actId="47"/>
        <pc:sldMkLst>
          <pc:docMk/>
          <pc:sldMk cId="251587958" sldId="2096"/>
        </pc:sldMkLst>
      </pc:sldChg>
      <pc:sldChg chg="del">
        <pc:chgData name="Kinfey Lo" userId="82eee98c-67dd-4f4e-aa1a-3bd4d189fa5e" providerId="ADAL" clId="{97864427-F295-4414-B801-50694AF9D4E9}" dt="2021-08-09T05:52:34.229" v="196" actId="47"/>
        <pc:sldMkLst>
          <pc:docMk/>
          <pc:sldMk cId="3679554718" sldId="8603"/>
        </pc:sldMkLst>
      </pc:sldChg>
      <pc:sldChg chg="addSp delSp modSp del mod delAnim modAnim">
        <pc:chgData name="Kinfey Lo" userId="82eee98c-67dd-4f4e-aa1a-3bd4d189fa5e" providerId="ADAL" clId="{97864427-F295-4414-B801-50694AF9D4E9}" dt="2021-08-09T05:52:25.740" v="195" actId="2696"/>
        <pc:sldMkLst>
          <pc:docMk/>
          <pc:sldMk cId="3202707257" sldId="8645"/>
        </pc:sldMkLst>
        <pc:spChg chg="del">
          <ac:chgData name="Kinfey Lo" userId="82eee98c-67dd-4f4e-aa1a-3bd4d189fa5e" providerId="ADAL" clId="{97864427-F295-4414-B801-50694AF9D4E9}" dt="2021-08-09T05:46:36.120" v="104" actId="478"/>
          <ac:spMkLst>
            <pc:docMk/>
            <pc:sldMk cId="3202707257" sldId="8645"/>
            <ac:spMk id="43" creationId="{116A7647-9608-3B4A-A5D9-D53EC9F8C8EB}"/>
          </ac:spMkLst>
        </pc:spChg>
        <pc:grpChg chg="del">
          <ac:chgData name="Kinfey Lo" userId="82eee98c-67dd-4f4e-aa1a-3bd4d189fa5e" providerId="ADAL" clId="{97864427-F295-4414-B801-50694AF9D4E9}" dt="2021-08-09T05:46:36.120" v="104" actId="478"/>
          <ac:grpSpMkLst>
            <pc:docMk/>
            <pc:sldMk cId="3202707257" sldId="8645"/>
            <ac:grpSpMk id="44" creationId="{C993839C-B450-D14D-9FD4-A64073809709}"/>
          </ac:grpSpMkLst>
        </pc:grpChg>
        <pc:grpChg chg="del">
          <ac:chgData name="Kinfey Lo" userId="82eee98c-67dd-4f4e-aa1a-3bd4d189fa5e" providerId="ADAL" clId="{97864427-F295-4414-B801-50694AF9D4E9}" dt="2021-08-09T05:46:38.617" v="105" actId="478"/>
          <ac:grpSpMkLst>
            <pc:docMk/>
            <pc:sldMk cId="3202707257" sldId="8645"/>
            <ac:grpSpMk id="48" creationId="{F196FCB2-803E-D84B-BEFC-826ADBC53F98}"/>
          </ac:grpSpMkLst>
        </pc:grpChg>
        <pc:grpChg chg="del">
          <ac:chgData name="Kinfey Lo" userId="82eee98c-67dd-4f4e-aa1a-3bd4d189fa5e" providerId="ADAL" clId="{97864427-F295-4414-B801-50694AF9D4E9}" dt="2021-08-09T05:46:44.512" v="106" actId="478"/>
          <ac:grpSpMkLst>
            <pc:docMk/>
            <pc:sldMk cId="3202707257" sldId="8645"/>
            <ac:grpSpMk id="52" creationId="{740ECC5E-A39A-8842-B1B1-9CB5520BA29B}"/>
          </ac:grpSpMkLst>
        </pc:grpChg>
        <pc:grpChg chg="del">
          <ac:chgData name="Kinfey Lo" userId="82eee98c-67dd-4f4e-aa1a-3bd4d189fa5e" providerId="ADAL" clId="{97864427-F295-4414-B801-50694AF9D4E9}" dt="2021-08-09T05:46:36.120" v="104" actId="478"/>
          <ac:grpSpMkLst>
            <pc:docMk/>
            <pc:sldMk cId="3202707257" sldId="8645"/>
            <ac:grpSpMk id="58" creationId="{5400319F-54E3-7C42-9E0C-F1D3844817FD}"/>
          </ac:grpSpMkLst>
        </pc:grpChg>
        <pc:grpChg chg="del">
          <ac:chgData name="Kinfey Lo" userId="82eee98c-67dd-4f4e-aa1a-3bd4d189fa5e" providerId="ADAL" clId="{97864427-F295-4414-B801-50694AF9D4E9}" dt="2021-08-09T05:46:36.120" v="104" actId="478"/>
          <ac:grpSpMkLst>
            <pc:docMk/>
            <pc:sldMk cId="3202707257" sldId="8645"/>
            <ac:grpSpMk id="62" creationId="{B30A2321-BE51-E347-8B89-A46876BFA2B3}"/>
          </ac:grpSpMkLst>
        </pc:grpChg>
        <pc:grpChg chg="del">
          <ac:chgData name="Kinfey Lo" userId="82eee98c-67dd-4f4e-aa1a-3bd4d189fa5e" providerId="ADAL" clId="{97864427-F295-4414-B801-50694AF9D4E9}" dt="2021-08-09T05:46:36.120" v="104" actId="478"/>
          <ac:grpSpMkLst>
            <pc:docMk/>
            <pc:sldMk cId="3202707257" sldId="8645"/>
            <ac:grpSpMk id="67" creationId="{B299ED13-C409-AB4D-B1A0-B1A80576E56E}"/>
          </ac:grpSpMkLst>
        </pc:grpChg>
        <pc:picChg chg="add mod">
          <ac:chgData name="Kinfey Lo" userId="82eee98c-67dd-4f4e-aa1a-3bd4d189fa5e" providerId="ADAL" clId="{97864427-F295-4414-B801-50694AF9D4E9}" dt="2021-08-09T05:47:10.582" v="113" actId="1076"/>
          <ac:picMkLst>
            <pc:docMk/>
            <pc:sldMk cId="3202707257" sldId="8645"/>
            <ac:picMk id="3" creationId="{616817C2-A562-4C87-B92A-6A3D90E91C76}"/>
          </ac:picMkLst>
        </pc:picChg>
      </pc:sldChg>
      <pc:sldChg chg="modSp mod">
        <pc:chgData name="Kinfey Lo" userId="82eee98c-67dd-4f4e-aa1a-3bd4d189fa5e" providerId="ADAL" clId="{97864427-F295-4414-B801-50694AF9D4E9}" dt="2021-08-09T05:39:09.896" v="60" actId="20577"/>
        <pc:sldMkLst>
          <pc:docMk/>
          <pc:sldMk cId="280485907" sldId="2076137126"/>
        </pc:sldMkLst>
        <pc:spChg chg="mod">
          <ac:chgData name="Kinfey Lo" userId="82eee98c-67dd-4f4e-aa1a-3bd4d189fa5e" providerId="ADAL" clId="{97864427-F295-4414-B801-50694AF9D4E9}" dt="2021-08-09T05:39:09.896" v="60" actId="20577"/>
          <ac:spMkLst>
            <pc:docMk/>
            <pc:sldMk cId="280485907" sldId="2076137126"/>
            <ac:spMk id="4" creationId="{B15F0E40-CB2C-45A9-8481-91F276E83071}"/>
          </ac:spMkLst>
        </pc:spChg>
      </pc:sldChg>
      <pc:sldChg chg="delSp mod">
        <pc:chgData name="Kinfey Lo" userId="82eee98c-67dd-4f4e-aa1a-3bd4d189fa5e" providerId="ADAL" clId="{97864427-F295-4414-B801-50694AF9D4E9}" dt="2021-08-11T11:25:00.450" v="2087" actId="478"/>
        <pc:sldMkLst>
          <pc:docMk/>
          <pc:sldMk cId="4145970402" sldId="2076137129"/>
        </pc:sldMkLst>
        <pc:grpChg chg="del">
          <ac:chgData name="Kinfey Lo" userId="82eee98c-67dd-4f4e-aa1a-3bd4d189fa5e" providerId="ADAL" clId="{97864427-F295-4414-B801-50694AF9D4E9}" dt="2021-08-11T11:25:00.450" v="2087" actId="478"/>
          <ac:grpSpMkLst>
            <pc:docMk/>
            <pc:sldMk cId="4145970402" sldId="2076137129"/>
            <ac:grpSpMk id="2" creationId="{00000000-0000-0000-0000-000000000000}"/>
          </ac:grpSpMkLst>
        </pc:grpChg>
      </pc:sldChg>
      <pc:sldChg chg="addSp delSp modSp mod">
        <pc:chgData name="Kinfey Lo" userId="82eee98c-67dd-4f4e-aa1a-3bd4d189fa5e" providerId="ADAL" clId="{97864427-F295-4414-B801-50694AF9D4E9}" dt="2021-08-09T05:57:05.003" v="326" actId="20577"/>
        <pc:sldMkLst>
          <pc:docMk/>
          <pc:sldMk cId="1723363709" sldId="2076137146"/>
        </pc:sldMkLst>
        <pc:spChg chg="mod">
          <ac:chgData name="Kinfey Lo" userId="82eee98c-67dd-4f4e-aa1a-3bd4d189fa5e" providerId="ADAL" clId="{97864427-F295-4414-B801-50694AF9D4E9}" dt="2021-08-09T05:48:53.825" v="151" actId="20577"/>
          <ac:spMkLst>
            <pc:docMk/>
            <pc:sldMk cId="1723363709" sldId="2076137146"/>
            <ac:spMk id="4" creationId="{00000000-0000-0000-0000-000000000000}"/>
          </ac:spMkLst>
        </pc:spChg>
        <pc:spChg chg="add mod">
          <ac:chgData name="Kinfey Lo" userId="82eee98c-67dd-4f4e-aa1a-3bd4d189fa5e" providerId="ADAL" clId="{97864427-F295-4414-B801-50694AF9D4E9}" dt="2021-08-09T05:49:21.091" v="157" actId="20577"/>
          <ac:spMkLst>
            <pc:docMk/>
            <pc:sldMk cId="1723363709" sldId="2076137146"/>
            <ac:spMk id="15" creationId="{A24F088B-8748-4EF2-91AA-B375E0C515BC}"/>
          </ac:spMkLst>
        </pc:spChg>
        <pc:spChg chg="add mod">
          <ac:chgData name="Kinfey Lo" userId="82eee98c-67dd-4f4e-aa1a-3bd4d189fa5e" providerId="ADAL" clId="{97864427-F295-4414-B801-50694AF9D4E9}" dt="2021-08-09T05:50:29.037" v="163"/>
          <ac:spMkLst>
            <pc:docMk/>
            <pc:sldMk cId="1723363709" sldId="2076137146"/>
            <ac:spMk id="16" creationId="{516220E2-5148-4C2B-8162-BB5613828314}"/>
          </ac:spMkLst>
        </pc:spChg>
        <pc:spChg chg="add mod">
          <ac:chgData name="Kinfey Lo" userId="82eee98c-67dd-4f4e-aa1a-3bd4d189fa5e" providerId="ADAL" clId="{97864427-F295-4414-B801-50694AF9D4E9}" dt="2021-08-09T05:52:17.617" v="194" actId="20577"/>
          <ac:spMkLst>
            <pc:docMk/>
            <pc:sldMk cId="1723363709" sldId="2076137146"/>
            <ac:spMk id="17" creationId="{19DA5F5B-41FA-4513-891F-53AD748247CE}"/>
          </ac:spMkLst>
        </pc:spChg>
        <pc:spChg chg="add mod">
          <ac:chgData name="Kinfey Lo" userId="82eee98c-67dd-4f4e-aa1a-3bd4d189fa5e" providerId="ADAL" clId="{97864427-F295-4414-B801-50694AF9D4E9}" dt="2021-08-09T05:57:05.003" v="326" actId="20577"/>
          <ac:spMkLst>
            <pc:docMk/>
            <pc:sldMk cId="1723363709" sldId="2076137146"/>
            <ac:spMk id="19" creationId="{C0A1D5F1-12F6-4462-BDD9-4F9B73EB107E}"/>
          </ac:spMkLst>
        </pc:spChg>
        <pc:grpChg chg="del">
          <ac:chgData name="Kinfey Lo" userId="82eee98c-67dd-4f4e-aa1a-3bd4d189fa5e" providerId="ADAL" clId="{97864427-F295-4414-B801-50694AF9D4E9}" dt="2021-08-09T05:47:17.768" v="114" actId="478"/>
          <ac:grpSpMkLst>
            <pc:docMk/>
            <pc:sldMk cId="1723363709" sldId="2076137146"/>
            <ac:grpSpMk id="7" creationId="{B8E2C80F-9128-2942-8562-CA816EB1FA89}"/>
          </ac:grpSpMkLst>
        </pc:grpChg>
        <pc:picChg chg="add mod">
          <ac:chgData name="Kinfey Lo" userId="82eee98c-67dd-4f4e-aa1a-3bd4d189fa5e" providerId="ADAL" clId="{97864427-F295-4414-B801-50694AF9D4E9}" dt="2021-08-09T05:47:29.123" v="117" actId="14100"/>
          <ac:picMkLst>
            <pc:docMk/>
            <pc:sldMk cId="1723363709" sldId="2076137146"/>
            <ac:picMk id="2" creationId="{87DA23B6-8182-480E-B95E-7775599312DB}"/>
          </ac:picMkLst>
        </pc:picChg>
      </pc:sldChg>
      <pc:sldChg chg="addSp delSp modSp add del mod">
        <pc:chgData name="Kinfey Lo" userId="82eee98c-67dd-4f4e-aa1a-3bd4d189fa5e" providerId="ADAL" clId="{97864427-F295-4414-B801-50694AF9D4E9}" dt="2021-08-11T11:23:30.242" v="2086" actId="1076"/>
        <pc:sldMkLst>
          <pc:docMk/>
          <pc:sldMk cId="836782053" sldId="2076137156"/>
        </pc:sldMkLst>
        <pc:spChg chg="mod">
          <ac:chgData name="Kinfey Lo" userId="82eee98c-67dd-4f4e-aa1a-3bd4d189fa5e" providerId="ADAL" clId="{97864427-F295-4414-B801-50694AF9D4E9}" dt="2021-08-11T11:23:09.587" v="2076" actId="1076"/>
          <ac:spMkLst>
            <pc:docMk/>
            <pc:sldMk cId="836782053" sldId="2076137156"/>
            <ac:spMk id="11" creationId="{8DF3E9C5-15DB-45DB-85E6-50C8947E87B0}"/>
          </ac:spMkLst>
        </pc:spChg>
        <pc:spChg chg="mod">
          <ac:chgData name="Kinfey Lo" userId="82eee98c-67dd-4f4e-aa1a-3bd4d189fa5e" providerId="ADAL" clId="{97864427-F295-4414-B801-50694AF9D4E9}" dt="2021-08-11T11:23:09.587" v="2076" actId="1076"/>
          <ac:spMkLst>
            <pc:docMk/>
            <pc:sldMk cId="836782053" sldId="2076137156"/>
            <ac:spMk id="12" creationId="{ECF52D0A-62E8-457C-8DC7-A28B78A07DAB}"/>
          </ac:spMkLst>
        </pc:spChg>
        <pc:spChg chg="mod">
          <ac:chgData name="Kinfey Lo" userId="82eee98c-67dd-4f4e-aa1a-3bd4d189fa5e" providerId="ADAL" clId="{97864427-F295-4414-B801-50694AF9D4E9}" dt="2021-08-11T11:23:09.587" v="2076" actId="1076"/>
          <ac:spMkLst>
            <pc:docMk/>
            <pc:sldMk cId="836782053" sldId="2076137156"/>
            <ac:spMk id="13" creationId="{613FD3AB-AE1C-4732-881A-1324C61ACE1F}"/>
          </ac:spMkLst>
        </pc:spChg>
        <pc:spChg chg="add del mod">
          <ac:chgData name="Kinfey Lo" userId="82eee98c-67dd-4f4e-aa1a-3bd4d189fa5e" providerId="ADAL" clId="{97864427-F295-4414-B801-50694AF9D4E9}" dt="2021-08-11T11:22:58.397" v="2075" actId="478"/>
          <ac:spMkLst>
            <pc:docMk/>
            <pc:sldMk cId="836782053" sldId="2076137156"/>
            <ac:spMk id="14" creationId="{80A5F496-95FC-49D8-839E-EFB5DCF6C7B2}"/>
          </ac:spMkLst>
        </pc:spChg>
        <pc:spChg chg="mod">
          <ac:chgData name="Kinfey Lo" userId="82eee98c-67dd-4f4e-aa1a-3bd4d189fa5e" providerId="ADAL" clId="{97864427-F295-4414-B801-50694AF9D4E9}" dt="2021-08-11T11:23:09.587" v="2076" actId="1076"/>
          <ac:spMkLst>
            <pc:docMk/>
            <pc:sldMk cId="836782053" sldId="2076137156"/>
            <ac:spMk id="15" creationId="{D9D3A6E4-9F2C-4108-81B5-2CEACD8296EB}"/>
          </ac:spMkLst>
        </pc:spChg>
        <pc:spChg chg="mod">
          <ac:chgData name="Kinfey Lo" userId="82eee98c-67dd-4f4e-aa1a-3bd4d189fa5e" providerId="ADAL" clId="{97864427-F295-4414-B801-50694AF9D4E9}" dt="2021-08-11T11:23:09.587" v="2076" actId="1076"/>
          <ac:spMkLst>
            <pc:docMk/>
            <pc:sldMk cId="836782053" sldId="2076137156"/>
            <ac:spMk id="19" creationId="{CF0FBF7B-6495-4AAE-93E8-342A79E28630}"/>
          </ac:spMkLst>
        </pc:spChg>
        <pc:picChg chg="mod">
          <ac:chgData name="Kinfey Lo" userId="82eee98c-67dd-4f4e-aa1a-3bd4d189fa5e" providerId="ADAL" clId="{97864427-F295-4414-B801-50694AF9D4E9}" dt="2021-08-11T11:23:30.242" v="2086" actId="1076"/>
          <ac:picMkLst>
            <pc:docMk/>
            <pc:sldMk cId="836782053" sldId="2076137156"/>
            <ac:picMk id="4" creationId="{540DE908-0A69-49D2-A943-AE694043195B}"/>
          </ac:picMkLst>
        </pc:picChg>
        <pc:picChg chg="add mod">
          <ac:chgData name="Kinfey Lo" userId="82eee98c-67dd-4f4e-aa1a-3bd4d189fa5e" providerId="ADAL" clId="{97864427-F295-4414-B801-50694AF9D4E9}" dt="2021-08-11T11:23:24.677" v="2084" actId="1076"/>
          <ac:picMkLst>
            <pc:docMk/>
            <pc:sldMk cId="836782053" sldId="2076137156"/>
            <ac:picMk id="6" creationId="{14AF74BE-73F1-4A07-A219-047558AC085C}"/>
          </ac:picMkLst>
        </pc:picChg>
      </pc:sldChg>
      <pc:sldChg chg="add del">
        <pc:chgData name="Kinfey Lo" userId="82eee98c-67dd-4f4e-aa1a-3bd4d189fa5e" providerId="ADAL" clId="{97864427-F295-4414-B801-50694AF9D4E9}" dt="2021-08-10T00:41:27.432" v="1798"/>
        <pc:sldMkLst>
          <pc:docMk/>
          <pc:sldMk cId="2628568846" sldId="2076137163"/>
        </pc:sldMkLst>
      </pc:sldChg>
      <pc:sldChg chg="del">
        <pc:chgData name="Kinfey Lo" userId="82eee98c-67dd-4f4e-aa1a-3bd4d189fa5e" providerId="ADAL" clId="{97864427-F295-4414-B801-50694AF9D4E9}" dt="2021-08-09T05:52:34.229" v="196" actId="47"/>
        <pc:sldMkLst>
          <pc:docMk/>
          <pc:sldMk cId="591233367" sldId="2076137164"/>
        </pc:sldMkLst>
      </pc:sldChg>
      <pc:sldChg chg="del">
        <pc:chgData name="Kinfey Lo" userId="82eee98c-67dd-4f4e-aa1a-3bd4d189fa5e" providerId="ADAL" clId="{97864427-F295-4414-B801-50694AF9D4E9}" dt="2021-08-09T05:52:34.229" v="196" actId="47"/>
        <pc:sldMkLst>
          <pc:docMk/>
          <pc:sldMk cId="1777122584" sldId="2076137165"/>
        </pc:sldMkLst>
      </pc:sldChg>
      <pc:sldChg chg="modSp mod">
        <pc:chgData name="Kinfey Lo" userId="82eee98c-67dd-4f4e-aa1a-3bd4d189fa5e" providerId="ADAL" clId="{97864427-F295-4414-B801-50694AF9D4E9}" dt="2021-08-09T05:42:11.900" v="103" actId="255"/>
        <pc:sldMkLst>
          <pc:docMk/>
          <pc:sldMk cId="1647469960" sldId="2076137166"/>
        </pc:sldMkLst>
        <pc:spChg chg="mod">
          <ac:chgData name="Kinfey Lo" userId="82eee98c-67dd-4f4e-aa1a-3bd4d189fa5e" providerId="ADAL" clId="{97864427-F295-4414-B801-50694AF9D4E9}" dt="2021-08-09T05:42:11.900" v="103" actId="255"/>
          <ac:spMkLst>
            <pc:docMk/>
            <pc:sldMk cId="1647469960" sldId="2076137166"/>
            <ac:spMk id="2" creationId="{00000000-0000-0000-0000-000000000000}"/>
          </ac:spMkLst>
        </pc:spChg>
      </pc:sldChg>
      <pc:sldChg chg="del">
        <pc:chgData name="Kinfey Lo" userId="82eee98c-67dd-4f4e-aa1a-3bd4d189fa5e" providerId="ADAL" clId="{97864427-F295-4414-B801-50694AF9D4E9}" dt="2021-08-09T05:52:34.229" v="196" actId="47"/>
        <pc:sldMkLst>
          <pc:docMk/>
          <pc:sldMk cId="814485628" sldId="2076137167"/>
        </pc:sldMkLst>
      </pc:sldChg>
      <pc:sldChg chg="del">
        <pc:chgData name="Kinfey Lo" userId="82eee98c-67dd-4f4e-aa1a-3bd4d189fa5e" providerId="ADAL" clId="{97864427-F295-4414-B801-50694AF9D4E9}" dt="2021-08-09T05:52:34.229" v="196" actId="47"/>
        <pc:sldMkLst>
          <pc:docMk/>
          <pc:sldMk cId="520955035" sldId="2076137168"/>
        </pc:sldMkLst>
      </pc:sldChg>
      <pc:sldChg chg="del">
        <pc:chgData name="Kinfey Lo" userId="82eee98c-67dd-4f4e-aa1a-3bd4d189fa5e" providerId="ADAL" clId="{97864427-F295-4414-B801-50694AF9D4E9}" dt="2021-08-09T05:52:34.229" v="196" actId="47"/>
        <pc:sldMkLst>
          <pc:docMk/>
          <pc:sldMk cId="1455591688" sldId="2076137169"/>
        </pc:sldMkLst>
      </pc:sldChg>
      <pc:sldChg chg="del">
        <pc:chgData name="Kinfey Lo" userId="82eee98c-67dd-4f4e-aa1a-3bd4d189fa5e" providerId="ADAL" clId="{97864427-F295-4414-B801-50694AF9D4E9}" dt="2021-08-09T05:52:34.229" v="196" actId="47"/>
        <pc:sldMkLst>
          <pc:docMk/>
          <pc:sldMk cId="360588242" sldId="2076137170"/>
        </pc:sldMkLst>
      </pc:sldChg>
      <pc:sldChg chg="del">
        <pc:chgData name="Kinfey Lo" userId="82eee98c-67dd-4f4e-aa1a-3bd4d189fa5e" providerId="ADAL" clId="{97864427-F295-4414-B801-50694AF9D4E9}" dt="2021-08-09T05:52:34.229" v="196" actId="47"/>
        <pc:sldMkLst>
          <pc:docMk/>
          <pc:sldMk cId="2352805341" sldId="2076137171"/>
        </pc:sldMkLst>
      </pc:sldChg>
      <pc:sldChg chg="del">
        <pc:chgData name="Kinfey Lo" userId="82eee98c-67dd-4f4e-aa1a-3bd4d189fa5e" providerId="ADAL" clId="{97864427-F295-4414-B801-50694AF9D4E9}" dt="2021-08-09T05:52:34.229" v="196" actId="47"/>
        <pc:sldMkLst>
          <pc:docMk/>
          <pc:sldMk cId="3987752749" sldId="2076137172"/>
        </pc:sldMkLst>
      </pc:sldChg>
      <pc:sldChg chg="del">
        <pc:chgData name="Kinfey Lo" userId="82eee98c-67dd-4f4e-aa1a-3bd4d189fa5e" providerId="ADAL" clId="{97864427-F295-4414-B801-50694AF9D4E9}" dt="2021-08-09T05:52:34.229" v="196" actId="47"/>
        <pc:sldMkLst>
          <pc:docMk/>
          <pc:sldMk cId="299348378" sldId="2076137173"/>
        </pc:sldMkLst>
      </pc:sldChg>
      <pc:sldChg chg="del">
        <pc:chgData name="Kinfey Lo" userId="82eee98c-67dd-4f4e-aa1a-3bd4d189fa5e" providerId="ADAL" clId="{97864427-F295-4414-B801-50694AF9D4E9}" dt="2021-08-09T05:52:34.229" v="196" actId="47"/>
        <pc:sldMkLst>
          <pc:docMk/>
          <pc:sldMk cId="289253330" sldId="2076137174"/>
        </pc:sldMkLst>
      </pc:sldChg>
      <pc:sldChg chg="del">
        <pc:chgData name="Kinfey Lo" userId="82eee98c-67dd-4f4e-aa1a-3bd4d189fa5e" providerId="ADAL" clId="{97864427-F295-4414-B801-50694AF9D4E9}" dt="2021-08-09T05:52:34.229" v="196" actId="47"/>
        <pc:sldMkLst>
          <pc:docMk/>
          <pc:sldMk cId="417482797" sldId="2076137175"/>
        </pc:sldMkLst>
      </pc:sldChg>
      <pc:sldChg chg="del">
        <pc:chgData name="Kinfey Lo" userId="82eee98c-67dd-4f4e-aa1a-3bd4d189fa5e" providerId="ADAL" clId="{97864427-F295-4414-B801-50694AF9D4E9}" dt="2021-08-09T05:52:34.229" v="196" actId="47"/>
        <pc:sldMkLst>
          <pc:docMk/>
          <pc:sldMk cId="776282450" sldId="2076137176"/>
        </pc:sldMkLst>
      </pc:sldChg>
      <pc:sldChg chg="del">
        <pc:chgData name="Kinfey Lo" userId="82eee98c-67dd-4f4e-aa1a-3bd4d189fa5e" providerId="ADAL" clId="{97864427-F295-4414-B801-50694AF9D4E9}" dt="2021-08-09T05:52:34.229" v="196" actId="47"/>
        <pc:sldMkLst>
          <pc:docMk/>
          <pc:sldMk cId="1298062761" sldId="2076137177"/>
        </pc:sldMkLst>
      </pc:sldChg>
      <pc:sldChg chg="del">
        <pc:chgData name="Kinfey Lo" userId="82eee98c-67dd-4f4e-aa1a-3bd4d189fa5e" providerId="ADAL" clId="{97864427-F295-4414-B801-50694AF9D4E9}" dt="2021-08-09T05:52:34.229" v="196" actId="47"/>
        <pc:sldMkLst>
          <pc:docMk/>
          <pc:sldMk cId="2599154564" sldId="2076137178"/>
        </pc:sldMkLst>
      </pc:sldChg>
      <pc:sldChg chg="del">
        <pc:chgData name="Kinfey Lo" userId="82eee98c-67dd-4f4e-aa1a-3bd4d189fa5e" providerId="ADAL" clId="{97864427-F295-4414-B801-50694AF9D4E9}" dt="2021-08-09T05:52:34.229" v="196" actId="47"/>
        <pc:sldMkLst>
          <pc:docMk/>
          <pc:sldMk cId="3639634991" sldId="2076137179"/>
        </pc:sldMkLst>
      </pc:sldChg>
      <pc:sldChg chg="del">
        <pc:chgData name="Kinfey Lo" userId="82eee98c-67dd-4f4e-aa1a-3bd4d189fa5e" providerId="ADAL" clId="{97864427-F295-4414-B801-50694AF9D4E9}" dt="2021-08-09T05:52:34.229" v="196" actId="47"/>
        <pc:sldMkLst>
          <pc:docMk/>
          <pc:sldMk cId="2290519554" sldId="2076137180"/>
        </pc:sldMkLst>
      </pc:sldChg>
      <pc:sldChg chg="del">
        <pc:chgData name="Kinfey Lo" userId="82eee98c-67dd-4f4e-aa1a-3bd4d189fa5e" providerId="ADAL" clId="{97864427-F295-4414-B801-50694AF9D4E9}" dt="2021-08-09T05:52:34.229" v="196" actId="47"/>
        <pc:sldMkLst>
          <pc:docMk/>
          <pc:sldMk cId="3217738886" sldId="2076137181"/>
        </pc:sldMkLst>
      </pc:sldChg>
      <pc:sldChg chg="del">
        <pc:chgData name="Kinfey Lo" userId="82eee98c-67dd-4f4e-aa1a-3bd4d189fa5e" providerId="ADAL" clId="{97864427-F295-4414-B801-50694AF9D4E9}" dt="2021-08-09T05:52:34.229" v="196" actId="47"/>
        <pc:sldMkLst>
          <pc:docMk/>
          <pc:sldMk cId="3292412022" sldId="2076137182"/>
        </pc:sldMkLst>
      </pc:sldChg>
      <pc:sldChg chg="del">
        <pc:chgData name="Kinfey Lo" userId="82eee98c-67dd-4f4e-aa1a-3bd4d189fa5e" providerId="ADAL" clId="{97864427-F295-4414-B801-50694AF9D4E9}" dt="2021-08-09T05:52:34.229" v="196" actId="47"/>
        <pc:sldMkLst>
          <pc:docMk/>
          <pc:sldMk cId="831555051" sldId="2076137183"/>
        </pc:sldMkLst>
      </pc:sldChg>
      <pc:sldChg chg="del">
        <pc:chgData name="Kinfey Lo" userId="82eee98c-67dd-4f4e-aa1a-3bd4d189fa5e" providerId="ADAL" clId="{97864427-F295-4414-B801-50694AF9D4E9}" dt="2021-08-09T05:52:34.229" v="196" actId="47"/>
        <pc:sldMkLst>
          <pc:docMk/>
          <pc:sldMk cId="2446377514" sldId="2076137184"/>
        </pc:sldMkLst>
      </pc:sldChg>
      <pc:sldChg chg="del">
        <pc:chgData name="Kinfey Lo" userId="82eee98c-67dd-4f4e-aa1a-3bd4d189fa5e" providerId="ADAL" clId="{97864427-F295-4414-B801-50694AF9D4E9}" dt="2021-08-09T05:52:34.229" v="196" actId="47"/>
        <pc:sldMkLst>
          <pc:docMk/>
          <pc:sldMk cId="3647918190" sldId="2076137185"/>
        </pc:sldMkLst>
      </pc:sldChg>
      <pc:sldChg chg="del">
        <pc:chgData name="Kinfey Lo" userId="82eee98c-67dd-4f4e-aa1a-3bd4d189fa5e" providerId="ADAL" clId="{97864427-F295-4414-B801-50694AF9D4E9}" dt="2021-08-09T05:52:34.229" v="196" actId="47"/>
        <pc:sldMkLst>
          <pc:docMk/>
          <pc:sldMk cId="2582273536" sldId="2076137186"/>
        </pc:sldMkLst>
      </pc:sldChg>
      <pc:sldChg chg="del">
        <pc:chgData name="Kinfey Lo" userId="82eee98c-67dd-4f4e-aa1a-3bd4d189fa5e" providerId="ADAL" clId="{97864427-F295-4414-B801-50694AF9D4E9}" dt="2021-08-09T05:52:34.229" v="196" actId="47"/>
        <pc:sldMkLst>
          <pc:docMk/>
          <pc:sldMk cId="1596805081" sldId="2076137189"/>
        </pc:sldMkLst>
      </pc:sldChg>
      <pc:sldChg chg="del">
        <pc:chgData name="Kinfey Lo" userId="82eee98c-67dd-4f4e-aa1a-3bd4d189fa5e" providerId="ADAL" clId="{97864427-F295-4414-B801-50694AF9D4E9}" dt="2021-08-09T05:52:34.229" v="196" actId="47"/>
        <pc:sldMkLst>
          <pc:docMk/>
          <pc:sldMk cId="944976278" sldId="2076137190"/>
        </pc:sldMkLst>
      </pc:sldChg>
      <pc:sldChg chg="del">
        <pc:chgData name="Kinfey Lo" userId="82eee98c-67dd-4f4e-aa1a-3bd4d189fa5e" providerId="ADAL" clId="{97864427-F295-4414-B801-50694AF9D4E9}" dt="2021-08-09T05:52:34.229" v="196" actId="47"/>
        <pc:sldMkLst>
          <pc:docMk/>
          <pc:sldMk cId="3181640311" sldId="2076137191"/>
        </pc:sldMkLst>
      </pc:sldChg>
      <pc:sldChg chg="del">
        <pc:chgData name="Kinfey Lo" userId="82eee98c-67dd-4f4e-aa1a-3bd4d189fa5e" providerId="ADAL" clId="{97864427-F295-4414-B801-50694AF9D4E9}" dt="2021-08-09T05:52:34.229" v="196" actId="47"/>
        <pc:sldMkLst>
          <pc:docMk/>
          <pc:sldMk cId="2207364017" sldId="2076137192"/>
        </pc:sldMkLst>
      </pc:sldChg>
      <pc:sldChg chg="del">
        <pc:chgData name="Kinfey Lo" userId="82eee98c-67dd-4f4e-aa1a-3bd4d189fa5e" providerId="ADAL" clId="{97864427-F295-4414-B801-50694AF9D4E9}" dt="2021-08-09T05:52:34.229" v="196" actId="47"/>
        <pc:sldMkLst>
          <pc:docMk/>
          <pc:sldMk cId="1363787723" sldId="2076137193"/>
        </pc:sldMkLst>
      </pc:sldChg>
      <pc:sldChg chg="add del">
        <pc:chgData name="Kinfey Lo" userId="82eee98c-67dd-4f4e-aa1a-3bd4d189fa5e" providerId="ADAL" clId="{97864427-F295-4414-B801-50694AF9D4E9}" dt="2021-08-10T00:38:13.005" v="1792"/>
        <pc:sldMkLst>
          <pc:docMk/>
          <pc:sldMk cId="612611783" sldId="2076137194"/>
        </pc:sldMkLst>
      </pc:sldChg>
      <pc:sldChg chg="modSp mod">
        <pc:chgData name="Kinfey Lo" userId="82eee98c-67dd-4f4e-aa1a-3bd4d189fa5e" providerId="ADAL" clId="{97864427-F295-4414-B801-50694AF9D4E9}" dt="2021-08-10T00:45:40.802" v="1808" actId="20577"/>
        <pc:sldMkLst>
          <pc:docMk/>
          <pc:sldMk cId="1580947863" sldId="2076137195"/>
        </pc:sldMkLst>
        <pc:spChg chg="mod">
          <ac:chgData name="Kinfey Lo" userId="82eee98c-67dd-4f4e-aa1a-3bd4d189fa5e" providerId="ADAL" clId="{97864427-F295-4414-B801-50694AF9D4E9}" dt="2021-08-10T00:45:40.802" v="1808" actId="20577"/>
          <ac:spMkLst>
            <pc:docMk/>
            <pc:sldMk cId="1580947863" sldId="2076137195"/>
            <ac:spMk id="2" creationId="{00000000-0000-0000-0000-000000000000}"/>
          </ac:spMkLst>
        </pc:spChg>
      </pc:sldChg>
      <pc:sldChg chg="del">
        <pc:chgData name="Kinfey Lo" userId="82eee98c-67dd-4f4e-aa1a-3bd4d189fa5e" providerId="ADAL" clId="{97864427-F295-4414-B801-50694AF9D4E9}" dt="2021-08-09T05:52:34.229" v="196" actId="47"/>
        <pc:sldMkLst>
          <pc:docMk/>
          <pc:sldMk cId="2346852374" sldId="2076137196"/>
        </pc:sldMkLst>
      </pc:sldChg>
      <pc:sldChg chg="addSp delSp modSp add mod">
        <pc:chgData name="Kinfey Lo" userId="82eee98c-67dd-4f4e-aa1a-3bd4d189fa5e" providerId="ADAL" clId="{97864427-F295-4414-B801-50694AF9D4E9}" dt="2021-08-09T06:10:38.291" v="507" actId="2711"/>
        <pc:sldMkLst>
          <pc:docMk/>
          <pc:sldMk cId="3553145802" sldId="2076137196"/>
        </pc:sldMkLst>
        <pc:spChg chg="mod">
          <ac:chgData name="Kinfey Lo" userId="82eee98c-67dd-4f4e-aa1a-3bd4d189fa5e" providerId="ADAL" clId="{97864427-F295-4414-B801-50694AF9D4E9}" dt="2021-08-09T05:58:12.852" v="337" actId="20577"/>
          <ac:spMkLst>
            <pc:docMk/>
            <pc:sldMk cId="3553145802" sldId="2076137196"/>
            <ac:spMk id="4" creationId="{00000000-0000-0000-0000-000000000000}"/>
          </ac:spMkLst>
        </pc:spChg>
        <pc:spChg chg="add mod">
          <ac:chgData name="Kinfey Lo" userId="82eee98c-67dd-4f4e-aa1a-3bd4d189fa5e" providerId="ADAL" clId="{97864427-F295-4414-B801-50694AF9D4E9}" dt="2021-08-09T06:09:51.047" v="454" actId="20577"/>
          <ac:spMkLst>
            <pc:docMk/>
            <pc:sldMk cId="3553145802" sldId="2076137196"/>
            <ac:spMk id="6" creationId="{76A2D997-8762-4701-905D-A293E77C77A3}"/>
          </ac:spMkLst>
        </pc:spChg>
        <pc:spChg chg="add mod">
          <ac:chgData name="Kinfey Lo" userId="82eee98c-67dd-4f4e-aa1a-3bd4d189fa5e" providerId="ADAL" clId="{97864427-F295-4414-B801-50694AF9D4E9}" dt="2021-08-09T06:10:38.291" v="507" actId="2711"/>
          <ac:spMkLst>
            <pc:docMk/>
            <pc:sldMk cId="3553145802" sldId="2076137196"/>
            <ac:spMk id="7" creationId="{C82480CC-C030-41C8-8FBC-9C2939E5B4F7}"/>
          </ac:spMkLst>
        </pc:spChg>
        <pc:spChg chg="del">
          <ac:chgData name="Kinfey Lo" userId="82eee98c-67dd-4f4e-aa1a-3bd4d189fa5e" providerId="ADAL" clId="{97864427-F295-4414-B801-50694AF9D4E9}" dt="2021-08-09T05:59:14.248" v="338" actId="478"/>
          <ac:spMkLst>
            <pc:docMk/>
            <pc:sldMk cId="3553145802" sldId="2076137196"/>
            <ac:spMk id="15" creationId="{A24F088B-8748-4EF2-91AA-B375E0C515BC}"/>
          </ac:spMkLst>
        </pc:spChg>
        <pc:spChg chg="del">
          <ac:chgData name="Kinfey Lo" userId="82eee98c-67dd-4f4e-aa1a-3bd4d189fa5e" providerId="ADAL" clId="{97864427-F295-4414-B801-50694AF9D4E9}" dt="2021-08-09T05:59:17.575" v="339" actId="478"/>
          <ac:spMkLst>
            <pc:docMk/>
            <pc:sldMk cId="3553145802" sldId="2076137196"/>
            <ac:spMk id="16" creationId="{516220E2-5148-4C2B-8162-BB5613828314}"/>
          </ac:spMkLst>
        </pc:spChg>
        <pc:spChg chg="del">
          <ac:chgData name="Kinfey Lo" userId="82eee98c-67dd-4f4e-aa1a-3bd4d189fa5e" providerId="ADAL" clId="{97864427-F295-4414-B801-50694AF9D4E9}" dt="2021-08-09T05:59:19.961" v="340" actId="478"/>
          <ac:spMkLst>
            <pc:docMk/>
            <pc:sldMk cId="3553145802" sldId="2076137196"/>
            <ac:spMk id="17" creationId="{19DA5F5B-41FA-4513-891F-53AD748247CE}"/>
          </ac:spMkLst>
        </pc:spChg>
        <pc:spChg chg="del">
          <ac:chgData name="Kinfey Lo" userId="82eee98c-67dd-4f4e-aa1a-3bd4d189fa5e" providerId="ADAL" clId="{97864427-F295-4414-B801-50694AF9D4E9}" dt="2021-08-09T05:59:22.258" v="341" actId="478"/>
          <ac:spMkLst>
            <pc:docMk/>
            <pc:sldMk cId="3553145802" sldId="2076137196"/>
            <ac:spMk id="19" creationId="{C0A1D5F1-12F6-4462-BDD9-4F9B73EB107E}"/>
          </ac:spMkLst>
        </pc:spChg>
        <pc:picChg chg="del">
          <ac:chgData name="Kinfey Lo" userId="82eee98c-67dd-4f4e-aa1a-3bd4d189fa5e" providerId="ADAL" clId="{97864427-F295-4414-B801-50694AF9D4E9}" dt="2021-08-09T06:05:03.017" v="345" actId="478"/>
          <ac:picMkLst>
            <pc:docMk/>
            <pc:sldMk cId="3553145802" sldId="2076137196"/>
            <ac:picMk id="2" creationId="{87DA23B6-8182-480E-B95E-7775599312DB}"/>
          </ac:picMkLst>
        </pc:picChg>
        <pc:picChg chg="add mod">
          <ac:chgData name="Kinfey Lo" userId="82eee98c-67dd-4f4e-aa1a-3bd4d189fa5e" providerId="ADAL" clId="{97864427-F295-4414-B801-50694AF9D4E9}" dt="2021-08-09T06:05:11.199" v="346" actId="1076"/>
          <ac:picMkLst>
            <pc:docMk/>
            <pc:sldMk cId="3553145802" sldId="2076137196"/>
            <ac:picMk id="5" creationId="{E9A2D5C4-4C11-41A4-A216-D5991B49343C}"/>
          </ac:picMkLst>
        </pc:picChg>
      </pc:sldChg>
      <pc:sldChg chg="addSp delSp modSp add mod">
        <pc:chgData name="Kinfey Lo" userId="82eee98c-67dd-4f4e-aa1a-3bd4d189fa5e" providerId="ADAL" clId="{97864427-F295-4414-B801-50694AF9D4E9}" dt="2021-08-09T06:32:58.065" v="927" actId="113"/>
        <pc:sldMkLst>
          <pc:docMk/>
          <pc:sldMk cId="486618588" sldId="2076137197"/>
        </pc:sldMkLst>
        <pc:spChg chg="add mod">
          <ac:chgData name="Kinfey Lo" userId="82eee98c-67dd-4f4e-aa1a-3bd4d189fa5e" providerId="ADAL" clId="{97864427-F295-4414-B801-50694AF9D4E9}" dt="2021-08-09T06:13:31.268" v="682" actId="14100"/>
          <ac:spMkLst>
            <pc:docMk/>
            <pc:sldMk cId="486618588" sldId="2076137197"/>
            <ac:spMk id="2" creationId="{F08D0C2D-D21D-4E4F-8855-4C049772225B}"/>
          </ac:spMkLst>
        </pc:spChg>
        <pc:spChg chg="mod">
          <ac:chgData name="Kinfey Lo" userId="82eee98c-67dd-4f4e-aa1a-3bd4d189fa5e" providerId="ADAL" clId="{97864427-F295-4414-B801-50694AF9D4E9}" dt="2021-08-09T06:11:26.905" v="539" actId="20577"/>
          <ac:spMkLst>
            <pc:docMk/>
            <pc:sldMk cId="486618588" sldId="2076137197"/>
            <ac:spMk id="4" creationId="{00000000-0000-0000-0000-000000000000}"/>
          </ac:spMkLst>
        </pc:spChg>
        <pc:spChg chg="del">
          <ac:chgData name="Kinfey Lo" userId="82eee98c-67dd-4f4e-aa1a-3bd4d189fa5e" providerId="ADAL" clId="{97864427-F295-4414-B801-50694AF9D4E9}" dt="2021-08-09T06:11:57.784" v="540" actId="478"/>
          <ac:spMkLst>
            <pc:docMk/>
            <pc:sldMk cId="486618588" sldId="2076137197"/>
            <ac:spMk id="6" creationId="{76A2D997-8762-4701-905D-A293E77C77A3}"/>
          </ac:spMkLst>
        </pc:spChg>
        <pc:spChg chg="del">
          <ac:chgData name="Kinfey Lo" userId="82eee98c-67dd-4f4e-aa1a-3bd4d189fa5e" providerId="ADAL" clId="{97864427-F295-4414-B801-50694AF9D4E9}" dt="2021-08-09T06:11:59.598" v="541" actId="478"/>
          <ac:spMkLst>
            <pc:docMk/>
            <pc:sldMk cId="486618588" sldId="2076137197"/>
            <ac:spMk id="7" creationId="{C82480CC-C030-41C8-8FBC-9C2939E5B4F7}"/>
          </ac:spMkLst>
        </pc:spChg>
        <pc:spChg chg="add del mod">
          <ac:chgData name="Kinfey Lo" userId="82eee98c-67dd-4f4e-aa1a-3bd4d189fa5e" providerId="ADAL" clId="{97864427-F295-4414-B801-50694AF9D4E9}" dt="2021-08-09T06:17:50.067" v="691" actId="478"/>
          <ac:spMkLst>
            <pc:docMk/>
            <pc:sldMk cId="486618588" sldId="2076137197"/>
            <ac:spMk id="10" creationId="{F03E64AF-8983-4498-B038-890730FA92BF}"/>
          </ac:spMkLst>
        </pc:spChg>
        <pc:spChg chg="add mod">
          <ac:chgData name="Kinfey Lo" userId="82eee98c-67dd-4f4e-aa1a-3bd4d189fa5e" providerId="ADAL" clId="{97864427-F295-4414-B801-50694AF9D4E9}" dt="2021-08-09T06:32:58.065" v="927" actId="113"/>
          <ac:spMkLst>
            <pc:docMk/>
            <pc:sldMk cId="486618588" sldId="2076137197"/>
            <ac:spMk id="26" creationId="{26C1B90A-8F28-45AB-AA48-7149DAA82A6A}"/>
          </ac:spMkLst>
        </pc:spChg>
        <pc:spChg chg="add del">
          <ac:chgData name="Kinfey Lo" userId="82eee98c-67dd-4f4e-aa1a-3bd4d189fa5e" providerId="ADAL" clId="{97864427-F295-4414-B801-50694AF9D4E9}" dt="2021-08-09T06:31:53.067" v="778" actId="22"/>
          <ac:spMkLst>
            <pc:docMk/>
            <pc:sldMk cId="486618588" sldId="2076137197"/>
            <ac:spMk id="30" creationId="{E1825558-DBE7-4C9E-9026-E871857EB82F}"/>
          </ac:spMkLst>
        </pc:spChg>
        <pc:spChg chg="add mod">
          <ac:chgData name="Kinfey Lo" userId="82eee98c-67dd-4f4e-aa1a-3bd4d189fa5e" providerId="ADAL" clId="{97864427-F295-4414-B801-50694AF9D4E9}" dt="2021-08-09T06:32:55.117" v="926" actId="113"/>
          <ac:spMkLst>
            <pc:docMk/>
            <pc:sldMk cId="486618588" sldId="2076137197"/>
            <ac:spMk id="32" creationId="{EE969802-9199-4806-839A-0676C6AFECD8}"/>
          </ac:spMkLst>
        </pc:spChg>
        <pc:grpChg chg="add">
          <ac:chgData name="Kinfey Lo" userId="82eee98c-67dd-4f4e-aa1a-3bd4d189fa5e" providerId="ADAL" clId="{97864427-F295-4414-B801-50694AF9D4E9}" dt="2021-08-09T06:18:55.146" v="699" actId="164"/>
          <ac:grpSpMkLst>
            <pc:docMk/>
            <pc:sldMk cId="486618588" sldId="2076137197"/>
            <ac:grpSpMk id="20" creationId="{370CAA85-5B60-4603-9321-716E52E4B1C6}"/>
          </ac:grpSpMkLst>
        </pc:grpChg>
        <pc:grpChg chg="add mod">
          <ac:chgData name="Kinfey Lo" userId="82eee98c-67dd-4f4e-aa1a-3bd4d189fa5e" providerId="ADAL" clId="{97864427-F295-4414-B801-50694AF9D4E9}" dt="2021-08-09T06:19:49.805" v="706" actId="14100"/>
          <ac:grpSpMkLst>
            <pc:docMk/>
            <pc:sldMk cId="486618588" sldId="2076137197"/>
            <ac:grpSpMk id="21" creationId="{7FC6B16C-EC77-4F4A-8FEA-1F5A03F4D265}"/>
          </ac:grpSpMkLst>
        </pc:grpChg>
        <pc:picChg chg="del">
          <ac:chgData name="Kinfey Lo" userId="82eee98c-67dd-4f4e-aa1a-3bd4d189fa5e" providerId="ADAL" clId="{97864427-F295-4414-B801-50694AF9D4E9}" dt="2021-08-09T06:11:16.096" v="512" actId="478"/>
          <ac:picMkLst>
            <pc:docMk/>
            <pc:sldMk cId="486618588" sldId="2076137197"/>
            <ac:picMk id="5" creationId="{E9A2D5C4-4C11-41A4-A216-D5991B49343C}"/>
          </ac:picMkLst>
        </pc:picChg>
        <pc:picChg chg="add mod">
          <ac:chgData name="Kinfey Lo" userId="82eee98c-67dd-4f4e-aa1a-3bd4d189fa5e" providerId="ADAL" clId="{97864427-F295-4414-B801-50694AF9D4E9}" dt="2021-08-09T06:16:45.633" v="687" actId="1076"/>
          <ac:picMkLst>
            <pc:docMk/>
            <pc:sldMk cId="486618588" sldId="2076137197"/>
            <ac:picMk id="9" creationId="{85A25AC1-C364-4AE1-B2AF-E32FD20E4B55}"/>
          </ac:picMkLst>
        </pc:picChg>
        <pc:picChg chg="add del">
          <ac:chgData name="Kinfey Lo" userId="82eee98c-67dd-4f4e-aa1a-3bd4d189fa5e" providerId="ADAL" clId="{97864427-F295-4414-B801-50694AF9D4E9}" dt="2021-08-09T06:31:53.067" v="778" actId="22"/>
          <ac:picMkLst>
            <pc:docMk/>
            <pc:sldMk cId="486618588" sldId="2076137197"/>
            <ac:picMk id="28" creationId="{08EB409D-0A18-4DFD-8EA0-96EB681CCF82}"/>
          </ac:picMkLst>
        </pc:picChg>
        <pc:cxnChg chg="add mod">
          <ac:chgData name="Kinfey Lo" userId="82eee98c-67dd-4f4e-aa1a-3bd4d189fa5e" providerId="ADAL" clId="{97864427-F295-4414-B801-50694AF9D4E9}" dt="2021-08-09T06:19:38.817" v="703" actId="13822"/>
          <ac:cxnSpMkLst>
            <pc:docMk/>
            <pc:sldMk cId="486618588" sldId="2076137197"/>
            <ac:cxnSpMk id="12" creationId="{1218C279-8F81-4ABE-B4F5-97B711E568A9}"/>
          </ac:cxnSpMkLst>
        </pc:cxnChg>
        <pc:cxnChg chg="add mod">
          <ac:chgData name="Kinfey Lo" userId="82eee98c-67dd-4f4e-aa1a-3bd4d189fa5e" providerId="ADAL" clId="{97864427-F295-4414-B801-50694AF9D4E9}" dt="2021-08-09T06:19:38.817" v="703" actId="13822"/>
          <ac:cxnSpMkLst>
            <pc:docMk/>
            <pc:sldMk cId="486618588" sldId="2076137197"/>
            <ac:cxnSpMk id="14" creationId="{3A3CD138-1BB8-4AC4-A2CB-2A6588564C5F}"/>
          </ac:cxnSpMkLst>
        </pc:cxnChg>
        <pc:cxnChg chg="add mod">
          <ac:chgData name="Kinfey Lo" userId="82eee98c-67dd-4f4e-aa1a-3bd4d189fa5e" providerId="ADAL" clId="{97864427-F295-4414-B801-50694AF9D4E9}" dt="2021-08-09T06:19:38.817" v="703" actId="13822"/>
          <ac:cxnSpMkLst>
            <pc:docMk/>
            <pc:sldMk cId="486618588" sldId="2076137197"/>
            <ac:cxnSpMk id="16" creationId="{B778380C-A44A-4759-980B-B39D0417BDCD}"/>
          </ac:cxnSpMkLst>
        </pc:cxnChg>
        <pc:cxnChg chg="add mod">
          <ac:chgData name="Kinfey Lo" userId="82eee98c-67dd-4f4e-aa1a-3bd4d189fa5e" providerId="ADAL" clId="{97864427-F295-4414-B801-50694AF9D4E9}" dt="2021-08-09T06:19:38.817" v="703" actId="13822"/>
          <ac:cxnSpMkLst>
            <pc:docMk/>
            <pc:sldMk cId="486618588" sldId="2076137197"/>
            <ac:cxnSpMk id="18" creationId="{FDD389A0-0EB4-4FEB-95E4-6D934BB252F8}"/>
          </ac:cxnSpMkLst>
        </pc:cxnChg>
        <pc:cxnChg chg="mod">
          <ac:chgData name="Kinfey Lo" userId="82eee98c-67dd-4f4e-aa1a-3bd4d189fa5e" providerId="ADAL" clId="{97864427-F295-4414-B801-50694AF9D4E9}" dt="2021-08-09T06:19:43.016" v="704"/>
          <ac:cxnSpMkLst>
            <pc:docMk/>
            <pc:sldMk cId="486618588" sldId="2076137197"/>
            <ac:cxnSpMk id="22" creationId="{D9E7EC62-ECD3-4330-96C7-1AC32C0A6FA3}"/>
          </ac:cxnSpMkLst>
        </pc:cxnChg>
        <pc:cxnChg chg="mod">
          <ac:chgData name="Kinfey Lo" userId="82eee98c-67dd-4f4e-aa1a-3bd4d189fa5e" providerId="ADAL" clId="{97864427-F295-4414-B801-50694AF9D4E9}" dt="2021-08-09T06:19:43.016" v="704"/>
          <ac:cxnSpMkLst>
            <pc:docMk/>
            <pc:sldMk cId="486618588" sldId="2076137197"/>
            <ac:cxnSpMk id="23" creationId="{8F8FB78C-5E4D-44C8-BFB6-3F1A8BA496FF}"/>
          </ac:cxnSpMkLst>
        </pc:cxnChg>
        <pc:cxnChg chg="mod">
          <ac:chgData name="Kinfey Lo" userId="82eee98c-67dd-4f4e-aa1a-3bd4d189fa5e" providerId="ADAL" clId="{97864427-F295-4414-B801-50694AF9D4E9}" dt="2021-08-09T06:19:43.016" v="704"/>
          <ac:cxnSpMkLst>
            <pc:docMk/>
            <pc:sldMk cId="486618588" sldId="2076137197"/>
            <ac:cxnSpMk id="24" creationId="{A37AFD5F-B15B-4E0F-A2D6-43A0C0E1434B}"/>
          </ac:cxnSpMkLst>
        </pc:cxnChg>
        <pc:cxnChg chg="mod">
          <ac:chgData name="Kinfey Lo" userId="82eee98c-67dd-4f4e-aa1a-3bd4d189fa5e" providerId="ADAL" clId="{97864427-F295-4414-B801-50694AF9D4E9}" dt="2021-08-09T06:19:43.016" v="704"/>
          <ac:cxnSpMkLst>
            <pc:docMk/>
            <pc:sldMk cId="486618588" sldId="2076137197"/>
            <ac:cxnSpMk id="25" creationId="{196A2121-E255-4346-8958-4B1051567B75}"/>
          </ac:cxnSpMkLst>
        </pc:cxnChg>
      </pc:sldChg>
      <pc:sldChg chg="del">
        <pc:chgData name="Kinfey Lo" userId="82eee98c-67dd-4f4e-aa1a-3bd4d189fa5e" providerId="ADAL" clId="{97864427-F295-4414-B801-50694AF9D4E9}" dt="2021-08-09T05:52:34.229" v="196" actId="47"/>
        <pc:sldMkLst>
          <pc:docMk/>
          <pc:sldMk cId="853306365" sldId="2076137197"/>
        </pc:sldMkLst>
      </pc:sldChg>
      <pc:sldChg chg="add del">
        <pc:chgData name="Kinfey Lo" userId="82eee98c-67dd-4f4e-aa1a-3bd4d189fa5e" providerId="ADAL" clId="{97864427-F295-4414-B801-50694AF9D4E9}" dt="2021-08-09T06:11:07.766" v="509" actId="22"/>
        <pc:sldMkLst>
          <pc:docMk/>
          <pc:sldMk cId="1447283280" sldId="2076137197"/>
        </pc:sldMkLst>
      </pc:sldChg>
      <pc:sldChg chg="del">
        <pc:chgData name="Kinfey Lo" userId="82eee98c-67dd-4f4e-aa1a-3bd4d189fa5e" providerId="ADAL" clId="{97864427-F295-4414-B801-50694AF9D4E9}" dt="2021-08-09T05:52:34.229" v="196" actId="47"/>
        <pc:sldMkLst>
          <pc:docMk/>
          <pc:sldMk cId="693998094" sldId="2076137198"/>
        </pc:sldMkLst>
      </pc:sldChg>
      <pc:sldChg chg="add del">
        <pc:chgData name="Kinfey Lo" userId="82eee98c-67dd-4f4e-aa1a-3bd4d189fa5e" providerId="ADAL" clId="{97864427-F295-4414-B801-50694AF9D4E9}" dt="2021-08-09T06:33:15.762" v="929" actId="22"/>
        <pc:sldMkLst>
          <pc:docMk/>
          <pc:sldMk cId="1914112887" sldId="2076137198"/>
        </pc:sldMkLst>
      </pc:sldChg>
      <pc:sldChg chg="addSp delSp modSp add mod">
        <pc:chgData name="Kinfey Lo" userId="82eee98c-67dd-4f4e-aa1a-3bd4d189fa5e" providerId="ADAL" clId="{97864427-F295-4414-B801-50694AF9D4E9}" dt="2021-08-09T06:54:52.422" v="1177" actId="20577"/>
        <pc:sldMkLst>
          <pc:docMk/>
          <pc:sldMk cId="2051154393" sldId="2076137198"/>
        </pc:sldMkLst>
        <pc:spChg chg="del">
          <ac:chgData name="Kinfey Lo" userId="82eee98c-67dd-4f4e-aa1a-3bd4d189fa5e" providerId="ADAL" clId="{97864427-F295-4414-B801-50694AF9D4E9}" dt="2021-08-09T06:33:45.898" v="947" actId="478"/>
          <ac:spMkLst>
            <pc:docMk/>
            <pc:sldMk cId="2051154393" sldId="2076137198"/>
            <ac:spMk id="2" creationId="{F08D0C2D-D21D-4E4F-8855-4C049772225B}"/>
          </ac:spMkLst>
        </pc:spChg>
        <pc:spChg chg="mod">
          <ac:chgData name="Kinfey Lo" userId="82eee98c-67dd-4f4e-aa1a-3bd4d189fa5e" providerId="ADAL" clId="{97864427-F295-4414-B801-50694AF9D4E9}" dt="2021-08-09T06:33:54.327" v="948" actId="20577"/>
          <ac:spMkLst>
            <pc:docMk/>
            <pc:sldMk cId="2051154393" sldId="2076137198"/>
            <ac:spMk id="4" creationId="{00000000-0000-0000-0000-000000000000}"/>
          </ac:spMkLst>
        </pc:spChg>
        <pc:spChg chg="add mod">
          <ac:chgData name="Kinfey Lo" userId="82eee98c-67dd-4f4e-aa1a-3bd4d189fa5e" providerId="ADAL" clId="{97864427-F295-4414-B801-50694AF9D4E9}" dt="2021-08-09T06:54:52.422" v="1177" actId="20577"/>
          <ac:spMkLst>
            <pc:docMk/>
            <pc:sldMk cId="2051154393" sldId="2076137198"/>
            <ac:spMk id="19" creationId="{CF2A4574-A595-4E5F-94A8-490E39B465A4}"/>
          </ac:spMkLst>
        </pc:spChg>
        <pc:spChg chg="del">
          <ac:chgData name="Kinfey Lo" userId="82eee98c-67dd-4f4e-aa1a-3bd4d189fa5e" providerId="ADAL" clId="{97864427-F295-4414-B801-50694AF9D4E9}" dt="2021-08-09T06:33:22.561" v="932" actId="478"/>
          <ac:spMkLst>
            <pc:docMk/>
            <pc:sldMk cId="2051154393" sldId="2076137198"/>
            <ac:spMk id="26" creationId="{26C1B90A-8F28-45AB-AA48-7149DAA82A6A}"/>
          </ac:spMkLst>
        </pc:spChg>
        <pc:spChg chg="add mod">
          <ac:chgData name="Kinfey Lo" userId="82eee98c-67dd-4f4e-aa1a-3bd4d189fa5e" providerId="ADAL" clId="{97864427-F295-4414-B801-50694AF9D4E9}" dt="2021-08-09T06:43:35.377" v="970" actId="1076"/>
          <ac:spMkLst>
            <pc:docMk/>
            <pc:sldMk cId="2051154393" sldId="2076137198"/>
            <ac:spMk id="27" creationId="{15EC47FA-870D-4B3C-A542-365C04F5A074}"/>
          </ac:spMkLst>
        </pc:spChg>
        <pc:spChg chg="add mod">
          <ac:chgData name="Kinfey Lo" userId="82eee98c-67dd-4f4e-aa1a-3bd4d189fa5e" providerId="ADAL" clId="{97864427-F295-4414-B801-50694AF9D4E9}" dt="2021-08-09T06:54:38.164" v="1175" actId="20577"/>
          <ac:spMkLst>
            <pc:docMk/>
            <pc:sldMk cId="2051154393" sldId="2076137198"/>
            <ac:spMk id="28" creationId="{C709D113-D656-41B2-BA52-1BF7E89C0C57}"/>
          </ac:spMkLst>
        </pc:spChg>
        <pc:spChg chg="del">
          <ac:chgData name="Kinfey Lo" userId="82eee98c-67dd-4f4e-aa1a-3bd4d189fa5e" providerId="ADAL" clId="{97864427-F295-4414-B801-50694AF9D4E9}" dt="2021-08-09T06:33:22.561" v="932" actId="478"/>
          <ac:spMkLst>
            <pc:docMk/>
            <pc:sldMk cId="2051154393" sldId="2076137198"/>
            <ac:spMk id="32" creationId="{EE969802-9199-4806-839A-0676C6AFECD8}"/>
          </ac:spMkLst>
        </pc:spChg>
        <pc:grpChg chg="del">
          <ac:chgData name="Kinfey Lo" userId="82eee98c-67dd-4f4e-aa1a-3bd4d189fa5e" providerId="ADAL" clId="{97864427-F295-4414-B801-50694AF9D4E9}" dt="2021-08-09T06:33:22.561" v="932" actId="478"/>
          <ac:grpSpMkLst>
            <pc:docMk/>
            <pc:sldMk cId="2051154393" sldId="2076137198"/>
            <ac:grpSpMk id="20" creationId="{370CAA85-5B60-4603-9321-716E52E4B1C6}"/>
          </ac:grpSpMkLst>
        </pc:grpChg>
        <pc:grpChg chg="del">
          <ac:chgData name="Kinfey Lo" userId="82eee98c-67dd-4f4e-aa1a-3bd4d189fa5e" providerId="ADAL" clId="{97864427-F295-4414-B801-50694AF9D4E9}" dt="2021-08-09T06:33:22.561" v="932" actId="478"/>
          <ac:grpSpMkLst>
            <pc:docMk/>
            <pc:sldMk cId="2051154393" sldId="2076137198"/>
            <ac:grpSpMk id="21" creationId="{7FC6B16C-EC77-4F4A-8FEA-1F5A03F4D265}"/>
          </ac:grpSpMkLst>
        </pc:grpChg>
        <pc:picChg chg="del">
          <ac:chgData name="Kinfey Lo" userId="82eee98c-67dd-4f4e-aa1a-3bd4d189fa5e" providerId="ADAL" clId="{97864427-F295-4414-B801-50694AF9D4E9}" dt="2021-08-09T06:33:18.027" v="931" actId="478"/>
          <ac:picMkLst>
            <pc:docMk/>
            <pc:sldMk cId="2051154393" sldId="2076137198"/>
            <ac:picMk id="9" creationId="{85A25AC1-C364-4AE1-B2AF-E32FD20E4B55}"/>
          </ac:picMkLst>
        </pc:picChg>
      </pc:sldChg>
      <pc:sldChg chg="addSp delSp modSp add mod">
        <pc:chgData name="Kinfey Lo" userId="82eee98c-67dd-4f4e-aa1a-3bd4d189fa5e" providerId="ADAL" clId="{97864427-F295-4414-B801-50694AF9D4E9}" dt="2021-08-09T07:07:14.464" v="1208" actId="14100"/>
        <pc:sldMkLst>
          <pc:docMk/>
          <pc:sldMk cId="652992392" sldId="2076137199"/>
        </pc:sldMkLst>
        <pc:spChg chg="mod">
          <ac:chgData name="Kinfey Lo" userId="82eee98c-67dd-4f4e-aa1a-3bd4d189fa5e" providerId="ADAL" clId="{97864427-F295-4414-B801-50694AF9D4E9}" dt="2021-08-09T07:01:53.708" v="1191" actId="20577"/>
          <ac:spMkLst>
            <pc:docMk/>
            <pc:sldMk cId="652992392" sldId="2076137199"/>
            <ac:spMk id="4" creationId="{00000000-0000-0000-0000-000000000000}"/>
          </ac:spMkLst>
        </pc:spChg>
        <pc:spChg chg="add mod">
          <ac:chgData name="Kinfey Lo" userId="82eee98c-67dd-4f4e-aa1a-3bd4d189fa5e" providerId="ADAL" clId="{97864427-F295-4414-B801-50694AF9D4E9}" dt="2021-08-09T07:03:31.191" v="1196" actId="14100"/>
          <ac:spMkLst>
            <pc:docMk/>
            <pc:sldMk cId="652992392" sldId="2076137199"/>
            <ac:spMk id="7" creationId="{7D30476B-2365-4BAB-8CFB-3FBFC795EDA6}"/>
          </ac:spMkLst>
        </pc:spChg>
        <pc:spChg chg="add mod">
          <ac:chgData name="Kinfey Lo" userId="82eee98c-67dd-4f4e-aa1a-3bd4d189fa5e" providerId="ADAL" clId="{97864427-F295-4414-B801-50694AF9D4E9}" dt="2021-08-09T07:04:26.126" v="1201" actId="14100"/>
          <ac:spMkLst>
            <pc:docMk/>
            <pc:sldMk cId="652992392" sldId="2076137199"/>
            <ac:spMk id="9" creationId="{B3FD6B92-5549-438B-9F83-395861871593}"/>
          </ac:spMkLst>
        </pc:spChg>
        <pc:spChg chg="add mod">
          <ac:chgData name="Kinfey Lo" userId="82eee98c-67dd-4f4e-aa1a-3bd4d189fa5e" providerId="ADAL" clId="{97864427-F295-4414-B801-50694AF9D4E9}" dt="2021-08-09T07:07:14.464" v="1208" actId="14100"/>
          <ac:spMkLst>
            <pc:docMk/>
            <pc:sldMk cId="652992392" sldId="2076137199"/>
            <ac:spMk id="11" creationId="{0784F7C0-FF82-4FC4-9AF4-03C25CBFEAFF}"/>
          </ac:spMkLst>
        </pc:spChg>
        <pc:spChg chg="del">
          <ac:chgData name="Kinfey Lo" userId="82eee98c-67dd-4f4e-aa1a-3bd4d189fa5e" providerId="ADAL" clId="{97864427-F295-4414-B801-50694AF9D4E9}" dt="2021-08-09T06:55:28.266" v="1181" actId="478"/>
          <ac:spMkLst>
            <pc:docMk/>
            <pc:sldMk cId="652992392" sldId="2076137199"/>
            <ac:spMk id="19" creationId="{CF2A4574-A595-4E5F-94A8-490E39B465A4}"/>
          </ac:spMkLst>
        </pc:spChg>
        <pc:spChg chg="del">
          <ac:chgData name="Kinfey Lo" userId="82eee98c-67dd-4f4e-aa1a-3bd4d189fa5e" providerId="ADAL" clId="{97864427-F295-4414-B801-50694AF9D4E9}" dt="2021-08-09T06:55:28.266" v="1181" actId="478"/>
          <ac:spMkLst>
            <pc:docMk/>
            <pc:sldMk cId="652992392" sldId="2076137199"/>
            <ac:spMk id="27" creationId="{15EC47FA-870D-4B3C-A542-365C04F5A074}"/>
          </ac:spMkLst>
        </pc:spChg>
        <pc:spChg chg="del">
          <ac:chgData name="Kinfey Lo" userId="82eee98c-67dd-4f4e-aa1a-3bd4d189fa5e" providerId="ADAL" clId="{97864427-F295-4414-B801-50694AF9D4E9}" dt="2021-08-09T06:55:28.266" v="1181" actId="478"/>
          <ac:spMkLst>
            <pc:docMk/>
            <pc:sldMk cId="652992392" sldId="2076137199"/>
            <ac:spMk id="28" creationId="{C709D113-D656-41B2-BA52-1BF7E89C0C57}"/>
          </ac:spMkLst>
        </pc:spChg>
      </pc:sldChg>
      <pc:sldChg chg="add del">
        <pc:chgData name="Kinfey Lo" userId="82eee98c-67dd-4f4e-aa1a-3bd4d189fa5e" providerId="ADAL" clId="{97864427-F295-4414-B801-50694AF9D4E9}" dt="2021-08-09T06:55:23.860" v="1179" actId="22"/>
        <pc:sldMkLst>
          <pc:docMk/>
          <pc:sldMk cId="1751556180" sldId="2076137199"/>
        </pc:sldMkLst>
      </pc:sldChg>
      <pc:sldChg chg="del">
        <pc:chgData name="Kinfey Lo" userId="82eee98c-67dd-4f4e-aa1a-3bd4d189fa5e" providerId="ADAL" clId="{97864427-F295-4414-B801-50694AF9D4E9}" dt="2021-08-09T05:52:34.229" v="196" actId="47"/>
        <pc:sldMkLst>
          <pc:docMk/>
          <pc:sldMk cId="3785087095" sldId="2076137199"/>
        </pc:sldMkLst>
      </pc:sldChg>
      <pc:sldChg chg="add del">
        <pc:chgData name="Kinfey Lo" userId="82eee98c-67dd-4f4e-aa1a-3bd4d189fa5e" providerId="ADAL" clId="{97864427-F295-4414-B801-50694AF9D4E9}" dt="2021-08-09T07:10:24.002" v="1210" actId="22"/>
        <pc:sldMkLst>
          <pc:docMk/>
          <pc:sldMk cId="2508250190" sldId="2076137200"/>
        </pc:sldMkLst>
      </pc:sldChg>
      <pc:sldChg chg="addSp delSp modSp add mod">
        <pc:chgData name="Kinfey Lo" userId="82eee98c-67dd-4f4e-aa1a-3bd4d189fa5e" providerId="ADAL" clId="{97864427-F295-4414-B801-50694AF9D4E9}" dt="2021-08-09T07:19:33.986" v="1269" actId="1076"/>
        <pc:sldMkLst>
          <pc:docMk/>
          <pc:sldMk cId="4084642469" sldId="2076137200"/>
        </pc:sldMkLst>
        <pc:spChg chg="mod">
          <ac:chgData name="Kinfey Lo" userId="82eee98c-67dd-4f4e-aa1a-3bd4d189fa5e" providerId="ADAL" clId="{97864427-F295-4414-B801-50694AF9D4E9}" dt="2021-08-09T07:10:47.879" v="1250"/>
          <ac:spMkLst>
            <pc:docMk/>
            <pc:sldMk cId="4084642469" sldId="2076137200"/>
            <ac:spMk id="4" creationId="{00000000-0000-0000-0000-000000000000}"/>
          </ac:spMkLst>
        </pc:spChg>
        <pc:spChg chg="del">
          <ac:chgData name="Kinfey Lo" userId="82eee98c-67dd-4f4e-aa1a-3bd4d189fa5e" providerId="ADAL" clId="{97864427-F295-4414-B801-50694AF9D4E9}" dt="2021-08-09T07:10:51.820" v="1251" actId="478"/>
          <ac:spMkLst>
            <pc:docMk/>
            <pc:sldMk cId="4084642469" sldId="2076137200"/>
            <ac:spMk id="7" creationId="{7D30476B-2365-4BAB-8CFB-3FBFC795EDA6}"/>
          </ac:spMkLst>
        </pc:spChg>
        <pc:spChg chg="del">
          <ac:chgData name="Kinfey Lo" userId="82eee98c-67dd-4f4e-aa1a-3bd4d189fa5e" providerId="ADAL" clId="{97864427-F295-4414-B801-50694AF9D4E9}" dt="2021-08-09T07:10:53.832" v="1252" actId="478"/>
          <ac:spMkLst>
            <pc:docMk/>
            <pc:sldMk cId="4084642469" sldId="2076137200"/>
            <ac:spMk id="9" creationId="{B3FD6B92-5549-438B-9F83-395861871593}"/>
          </ac:spMkLst>
        </pc:spChg>
        <pc:spChg chg="del">
          <ac:chgData name="Kinfey Lo" userId="82eee98c-67dd-4f4e-aa1a-3bd4d189fa5e" providerId="ADAL" clId="{97864427-F295-4414-B801-50694AF9D4E9}" dt="2021-08-09T07:10:55.767" v="1253" actId="478"/>
          <ac:spMkLst>
            <pc:docMk/>
            <pc:sldMk cId="4084642469" sldId="2076137200"/>
            <ac:spMk id="11" creationId="{0784F7C0-FF82-4FC4-9AF4-03C25CBFEAFF}"/>
          </ac:spMkLst>
        </pc:spChg>
        <pc:picChg chg="add mod">
          <ac:chgData name="Kinfey Lo" userId="82eee98c-67dd-4f4e-aa1a-3bd4d189fa5e" providerId="ADAL" clId="{97864427-F295-4414-B801-50694AF9D4E9}" dt="2021-08-09T07:19:33.986" v="1269" actId="1076"/>
          <ac:picMkLst>
            <pc:docMk/>
            <pc:sldMk cId="4084642469" sldId="2076137200"/>
            <ac:picMk id="3" creationId="{0FCDA130-2419-4EA6-B78C-450107621CD5}"/>
          </ac:picMkLst>
        </pc:picChg>
        <pc:picChg chg="add mod">
          <ac:chgData name="Kinfey Lo" userId="82eee98c-67dd-4f4e-aa1a-3bd4d189fa5e" providerId="ADAL" clId="{97864427-F295-4414-B801-50694AF9D4E9}" dt="2021-08-09T07:19:30.379" v="1268" actId="1076"/>
          <ac:picMkLst>
            <pc:docMk/>
            <pc:sldMk cId="4084642469" sldId="2076137200"/>
            <ac:picMk id="6" creationId="{A28584C3-9A8E-474E-82A8-83091FFC53A9}"/>
          </ac:picMkLst>
        </pc:picChg>
      </pc:sldChg>
      <pc:sldChg chg="delSp modSp add mod ord">
        <pc:chgData name="Kinfey Lo" userId="82eee98c-67dd-4f4e-aa1a-3bd4d189fa5e" providerId="ADAL" clId="{97864427-F295-4414-B801-50694AF9D4E9}" dt="2021-08-10T00:34:07.104" v="1738"/>
        <pc:sldMkLst>
          <pc:docMk/>
          <pc:sldMk cId="3426640307" sldId="2076137201"/>
        </pc:sldMkLst>
        <pc:spChg chg="mod">
          <ac:chgData name="Kinfey Lo" userId="82eee98c-67dd-4f4e-aa1a-3bd4d189fa5e" providerId="ADAL" clId="{97864427-F295-4414-B801-50694AF9D4E9}" dt="2021-08-09T07:21:26.810" v="1289" actId="255"/>
          <ac:spMkLst>
            <pc:docMk/>
            <pc:sldMk cId="3426640307" sldId="2076137201"/>
            <ac:spMk id="4" creationId="{00000000-0000-0000-0000-000000000000}"/>
          </ac:spMkLst>
        </pc:spChg>
        <pc:picChg chg="del">
          <ac:chgData name="Kinfey Lo" userId="82eee98c-67dd-4f4e-aa1a-3bd4d189fa5e" providerId="ADAL" clId="{97864427-F295-4414-B801-50694AF9D4E9}" dt="2021-08-09T07:21:03.197" v="1271" actId="478"/>
          <ac:picMkLst>
            <pc:docMk/>
            <pc:sldMk cId="3426640307" sldId="2076137201"/>
            <ac:picMk id="3" creationId="{0FCDA130-2419-4EA6-B78C-450107621CD5}"/>
          </ac:picMkLst>
        </pc:picChg>
        <pc:picChg chg="del">
          <ac:chgData name="Kinfey Lo" userId="82eee98c-67dd-4f4e-aa1a-3bd4d189fa5e" providerId="ADAL" clId="{97864427-F295-4414-B801-50694AF9D4E9}" dt="2021-08-09T07:21:03.197" v="1271" actId="478"/>
          <ac:picMkLst>
            <pc:docMk/>
            <pc:sldMk cId="3426640307" sldId="2076137201"/>
            <ac:picMk id="6" creationId="{A28584C3-9A8E-474E-82A8-83091FFC53A9}"/>
          </ac:picMkLst>
        </pc:picChg>
      </pc:sldChg>
      <pc:sldChg chg="modSp add mod">
        <pc:chgData name="Kinfey Lo" userId="82eee98c-67dd-4f4e-aa1a-3bd4d189fa5e" providerId="ADAL" clId="{97864427-F295-4414-B801-50694AF9D4E9}" dt="2021-08-10T00:37:13.078" v="1789" actId="20577"/>
        <pc:sldMkLst>
          <pc:docMk/>
          <pc:sldMk cId="825075839" sldId="2076137202"/>
        </pc:sldMkLst>
        <pc:spChg chg="mod">
          <ac:chgData name="Kinfey Lo" userId="82eee98c-67dd-4f4e-aa1a-3bd4d189fa5e" providerId="ADAL" clId="{97864427-F295-4414-B801-50694AF9D4E9}" dt="2021-08-10T00:37:13.078" v="1789" actId="20577"/>
          <ac:spMkLst>
            <pc:docMk/>
            <pc:sldMk cId="825075839" sldId="2076137202"/>
            <ac:spMk id="2" creationId="{00000000-0000-0000-0000-000000000000}"/>
          </ac:spMkLst>
        </pc:spChg>
      </pc:sldChg>
      <pc:sldChg chg="add del">
        <pc:chgData name="Kinfey Lo" userId="82eee98c-67dd-4f4e-aa1a-3bd4d189fa5e" providerId="ADAL" clId="{97864427-F295-4414-B801-50694AF9D4E9}" dt="2021-08-09T07:22:01.117" v="1291" actId="22"/>
        <pc:sldMkLst>
          <pc:docMk/>
          <pc:sldMk cId="1641904792" sldId="2076137202"/>
        </pc:sldMkLst>
      </pc:sldChg>
      <pc:sldChg chg="add del">
        <pc:chgData name="Kinfey Lo" userId="82eee98c-67dd-4f4e-aa1a-3bd4d189fa5e" providerId="ADAL" clId="{97864427-F295-4414-B801-50694AF9D4E9}" dt="2021-08-09T07:22:12.024" v="1293" actId="22"/>
        <pc:sldMkLst>
          <pc:docMk/>
          <pc:sldMk cId="2992243501" sldId="2076137202"/>
        </pc:sldMkLst>
      </pc:sldChg>
      <pc:sldChg chg="addSp delSp modSp add mod">
        <pc:chgData name="Kinfey Lo" userId="82eee98c-67dd-4f4e-aa1a-3bd4d189fa5e" providerId="ADAL" clId="{97864427-F295-4414-B801-50694AF9D4E9}" dt="2021-08-10T00:29:37.955" v="1655" actId="20577"/>
        <pc:sldMkLst>
          <pc:docMk/>
          <pc:sldMk cId="2530286858" sldId="2076137203"/>
        </pc:sldMkLst>
        <pc:spChg chg="add del mod">
          <ac:chgData name="Kinfey Lo" userId="82eee98c-67dd-4f4e-aa1a-3bd4d189fa5e" providerId="ADAL" clId="{97864427-F295-4414-B801-50694AF9D4E9}" dt="2021-08-10T00:25:32.118" v="1594" actId="21"/>
          <ac:spMkLst>
            <pc:docMk/>
            <pc:sldMk cId="2530286858" sldId="2076137203"/>
            <ac:spMk id="2" creationId="{8A181D13-8694-4F0B-8264-A2DCFB2F0413}"/>
          </ac:spMkLst>
        </pc:spChg>
        <pc:spChg chg="add mod">
          <ac:chgData name="Kinfey Lo" userId="82eee98c-67dd-4f4e-aa1a-3bd4d189fa5e" providerId="ADAL" clId="{97864427-F295-4414-B801-50694AF9D4E9}" dt="2021-08-10T00:29:07.280" v="1623" actId="1076"/>
          <ac:spMkLst>
            <pc:docMk/>
            <pc:sldMk cId="2530286858" sldId="2076137203"/>
            <ac:spMk id="3" creationId="{12275254-1D9B-4993-A51C-BDF8D6AF5BE5}"/>
          </ac:spMkLst>
        </pc:spChg>
        <pc:spChg chg="mod">
          <ac:chgData name="Kinfey Lo" userId="82eee98c-67dd-4f4e-aa1a-3bd4d189fa5e" providerId="ADAL" clId="{97864427-F295-4414-B801-50694AF9D4E9}" dt="2021-08-10T00:29:37.955" v="1655" actId="20577"/>
          <ac:spMkLst>
            <pc:docMk/>
            <pc:sldMk cId="2530286858" sldId="2076137203"/>
            <ac:spMk id="4" creationId="{00000000-0000-0000-0000-000000000000}"/>
          </ac:spMkLst>
        </pc:spChg>
        <pc:spChg chg="add mod">
          <ac:chgData name="Kinfey Lo" userId="82eee98c-67dd-4f4e-aa1a-3bd4d189fa5e" providerId="ADAL" clId="{97864427-F295-4414-B801-50694AF9D4E9}" dt="2021-08-10T00:29:07.280" v="1623" actId="1076"/>
          <ac:spMkLst>
            <pc:docMk/>
            <pc:sldMk cId="2530286858" sldId="2076137203"/>
            <ac:spMk id="6" creationId="{3A11C953-F06D-451D-B1B5-83338DEC32FF}"/>
          </ac:spMkLst>
        </pc:spChg>
        <pc:spChg chg="add mod">
          <ac:chgData name="Kinfey Lo" userId="82eee98c-67dd-4f4e-aa1a-3bd4d189fa5e" providerId="ADAL" clId="{97864427-F295-4414-B801-50694AF9D4E9}" dt="2021-08-10T00:29:07.280" v="1623" actId="1076"/>
          <ac:spMkLst>
            <pc:docMk/>
            <pc:sldMk cId="2530286858" sldId="2076137203"/>
            <ac:spMk id="8" creationId="{D3ECAF94-11AE-49B9-A957-88F927B2CE45}"/>
          </ac:spMkLst>
        </pc:spChg>
        <pc:spChg chg="add mod">
          <ac:chgData name="Kinfey Lo" userId="82eee98c-67dd-4f4e-aa1a-3bd4d189fa5e" providerId="ADAL" clId="{97864427-F295-4414-B801-50694AF9D4E9}" dt="2021-08-10T00:29:07.280" v="1623" actId="1076"/>
          <ac:spMkLst>
            <pc:docMk/>
            <pc:sldMk cId="2530286858" sldId="2076137203"/>
            <ac:spMk id="10" creationId="{9595F961-22DB-4E55-918F-CA509793C74B}"/>
          </ac:spMkLst>
        </pc:spChg>
        <pc:spChg chg="add mod">
          <ac:chgData name="Kinfey Lo" userId="82eee98c-67dd-4f4e-aa1a-3bd4d189fa5e" providerId="ADAL" clId="{97864427-F295-4414-B801-50694AF9D4E9}" dt="2021-08-10T00:29:07.280" v="1623" actId="1076"/>
          <ac:spMkLst>
            <pc:docMk/>
            <pc:sldMk cId="2530286858" sldId="2076137203"/>
            <ac:spMk id="11" creationId="{C83206B7-6D84-4BC0-A04E-5944FC634CF2}"/>
          </ac:spMkLst>
        </pc:spChg>
        <pc:spChg chg="add mod">
          <ac:chgData name="Kinfey Lo" userId="82eee98c-67dd-4f4e-aa1a-3bd4d189fa5e" providerId="ADAL" clId="{97864427-F295-4414-B801-50694AF9D4E9}" dt="2021-08-10T00:29:07.280" v="1623" actId="1076"/>
          <ac:spMkLst>
            <pc:docMk/>
            <pc:sldMk cId="2530286858" sldId="2076137203"/>
            <ac:spMk id="13" creationId="{71C3BB05-E70D-432D-A313-4254C5EE307C}"/>
          </ac:spMkLst>
        </pc:spChg>
        <pc:spChg chg="del">
          <ac:chgData name="Kinfey Lo" userId="82eee98c-67dd-4f4e-aa1a-3bd4d189fa5e" providerId="ADAL" clId="{97864427-F295-4414-B801-50694AF9D4E9}" dt="2021-08-09T08:16:31.806" v="1374" actId="478"/>
          <ac:spMkLst>
            <pc:docMk/>
            <pc:sldMk cId="2530286858" sldId="2076137203"/>
            <ac:spMk id="15" creationId="{A24F088B-8748-4EF2-91AA-B375E0C515BC}"/>
          </ac:spMkLst>
        </pc:spChg>
        <pc:spChg chg="add mod">
          <ac:chgData name="Kinfey Lo" userId="82eee98c-67dd-4f4e-aa1a-3bd4d189fa5e" providerId="ADAL" clId="{97864427-F295-4414-B801-50694AF9D4E9}" dt="2021-08-10T00:29:07.280" v="1623" actId="1076"/>
          <ac:spMkLst>
            <pc:docMk/>
            <pc:sldMk cId="2530286858" sldId="2076137203"/>
            <ac:spMk id="15" creationId="{B72749F6-986D-41FD-9845-7F2F6BF142BE}"/>
          </ac:spMkLst>
        </pc:spChg>
        <pc:spChg chg="del">
          <ac:chgData name="Kinfey Lo" userId="82eee98c-67dd-4f4e-aa1a-3bd4d189fa5e" providerId="ADAL" clId="{97864427-F295-4414-B801-50694AF9D4E9}" dt="2021-08-09T08:16:33.936" v="1375" actId="478"/>
          <ac:spMkLst>
            <pc:docMk/>
            <pc:sldMk cId="2530286858" sldId="2076137203"/>
            <ac:spMk id="16" creationId="{516220E2-5148-4C2B-8162-BB5613828314}"/>
          </ac:spMkLst>
        </pc:spChg>
        <pc:spChg chg="del">
          <ac:chgData name="Kinfey Lo" userId="82eee98c-67dd-4f4e-aa1a-3bd4d189fa5e" providerId="ADAL" clId="{97864427-F295-4414-B801-50694AF9D4E9}" dt="2021-08-09T08:16:35.137" v="1376" actId="478"/>
          <ac:spMkLst>
            <pc:docMk/>
            <pc:sldMk cId="2530286858" sldId="2076137203"/>
            <ac:spMk id="17" creationId="{19DA5F5B-41FA-4513-891F-53AD748247CE}"/>
          </ac:spMkLst>
        </pc:spChg>
        <pc:spChg chg="add mod">
          <ac:chgData name="Kinfey Lo" userId="82eee98c-67dd-4f4e-aa1a-3bd4d189fa5e" providerId="ADAL" clId="{97864427-F295-4414-B801-50694AF9D4E9}" dt="2021-08-10T00:29:07.280" v="1623" actId="1076"/>
          <ac:spMkLst>
            <pc:docMk/>
            <pc:sldMk cId="2530286858" sldId="2076137203"/>
            <ac:spMk id="17" creationId="{CCF1E626-0C6C-421C-9456-AF8ABBD31980}"/>
          </ac:spMkLst>
        </pc:spChg>
        <pc:spChg chg="add mod">
          <ac:chgData name="Kinfey Lo" userId="82eee98c-67dd-4f4e-aa1a-3bd4d189fa5e" providerId="ADAL" clId="{97864427-F295-4414-B801-50694AF9D4E9}" dt="2021-08-10T00:29:07.280" v="1623" actId="1076"/>
          <ac:spMkLst>
            <pc:docMk/>
            <pc:sldMk cId="2530286858" sldId="2076137203"/>
            <ac:spMk id="19" creationId="{1C8EE670-F4BE-49D5-B805-E4E59103BE5A}"/>
          </ac:spMkLst>
        </pc:spChg>
        <pc:spChg chg="del">
          <ac:chgData name="Kinfey Lo" userId="82eee98c-67dd-4f4e-aa1a-3bd4d189fa5e" providerId="ADAL" clId="{97864427-F295-4414-B801-50694AF9D4E9}" dt="2021-08-09T08:16:37.010" v="1377" actId="478"/>
          <ac:spMkLst>
            <pc:docMk/>
            <pc:sldMk cId="2530286858" sldId="2076137203"/>
            <ac:spMk id="19" creationId="{C0A1D5F1-12F6-4462-BDD9-4F9B73EB107E}"/>
          </ac:spMkLst>
        </pc:spChg>
        <pc:grpChg chg="add mod">
          <ac:chgData name="Kinfey Lo" userId="82eee98c-67dd-4f4e-aa1a-3bd4d189fa5e" providerId="ADAL" clId="{97864427-F295-4414-B801-50694AF9D4E9}" dt="2021-08-10T00:29:07.280" v="1623" actId="1076"/>
          <ac:grpSpMkLst>
            <pc:docMk/>
            <pc:sldMk cId="2530286858" sldId="2076137203"/>
            <ac:grpSpMk id="5" creationId="{0C40F79F-3FF6-40AF-8291-605E7A9EC968}"/>
          </ac:grpSpMkLst>
        </pc:grpChg>
        <pc:grpChg chg="add mod">
          <ac:chgData name="Kinfey Lo" userId="82eee98c-67dd-4f4e-aa1a-3bd4d189fa5e" providerId="ADAL" clId="{97864427-F295-4414-B801-50694AF9D4E9}" dt="2021-08-10T00:29:07.280" v="1623" actId="1076"/>
          <ac:grpSpMkLst>
            <pc:docMk/>
            <pc:sldMk cId="2530286858" sldId="2076137203"/>
            <ac:grpSpMk id="7" creationId="{75442CE8-F8F9-4A49-82BC-9D97C54BEAD0}"/>
          </ac:grpSpMkLst>
        </pc:grpChg>
        <pc:grpChg chg="add mod">
          <ac:chgData name="Kinfey Lo" userId="82eee98c-67dd-4f4e-aa1a-3bd4d189fa5e" providerId="ADAL" clId="{97864427-F295-4414-B801-50694AF9D4E9}" dt="2021-08-10T00:29:07.280" v="1623" actId="1076"/>
          <ac:grpSpMkLst>
            <pc:docMk/>
            <pc:sldMk cId="2530286858" sldId="2076137203"/>
            <ac:grpSpMk id="21" creationId="{1D2F5B83-6FE9-41E3-BD60-E89A787AEE82}"/>
          </ac:grpSpMkLst>
        </pc:grpChg>
        <pc:grpChg chg="add mod">
          <ac:chgData name="Kinfey Lo" userId="82eee98c-67dd-4f4e-aa1a-3bd4d189fa5e" providerId="ADAL" clId="{97864427-F295-4414-B801-50694AF9D4E9}" dt="2021-08-10T00:29:07.280" v="1623" actId="1076"/>
          <ac:grpSpMkLst>
            <pc:docMk/>
            <pc:sldMk cId="2530286858" sldId="2076137203"/>
            <ac:grpSpMk id="22" creationId="{B6988EE1-BEEA-4A30-8820-392594AE6615}"/>
          </ac:grpSpMkLst>
        </pc:grpChg>
        <pc:picChg chg="del">
          <ac:chgData name="Kinfey Lo" userId="82eee98c-67dd-4f4e-aa1a-3bd4d189fa5e" providerId="ADAL" clId="{97864427-F295-4414-B801-50694AF9D4E9}" dt="2021-08-09T08:20:50.783" v="1378" actId="478"/>
          <ac:picMkLst>
            <pc:docMk/>
            <pc:sldMk cId="2530286858" sldId="2076137203"/>
            <ac:picMk id="2" creationId="{87DA23B6-8182-480E-B95E-7775599312DB}"/>
          </ac:picMkLst>
        </pc:picChg>
        <pc:picChg chg="add mod">
          <ac:chgData name="Kinfey Lo" userId="82eee98c-67dd-4f4e-aa1a-3bd4d189fa5e" providerId="ADAL" clId="{97864427-F295-4414-B801-50694AF9D4E9}" dt="2021-08-10T00:29:07.280" v="1623" actId="1076"/>
          <ac:picMkLst>
            <pc:docMk/>
            <pc:sldMk cId="2530286858" sldId="2076137203"/>
            <ac:picMk id="1026" creationId="{141BF383-58B0-41B8-8B29-C9025DC8E6E8}"/>
          </ac:picMkLst>
        </pc:picChg>
      </pc:sldChg>
      <pc:sldChg chg="add del">
        <pc:chgData name="Kinfey Lo" userId="82eee98c-67dd-4f4e-aa1a-3bd4d189fa5e" providerId="ADAL" clId="{97864427-F295-4414-B801-50694AF9D4E9}" dt="2021-08-09T07:23:49.150" v="1312" actId="22"/>
        <pc:sldMkLst>
          <pc:docMk/>
          <pc:sldMk cId="3024507082" sldId="2076137203"/>
        </pc:sldMkLst>
      </pc:sldChg>
      <pc:sldChg chg="addSp delSp modSp add mod">
        <pc:chgData name="Kinfey Lo" userId="82eee98c-67dd-4f4e-aa1a-3bd4d189fa5e" providerId="ADAL" clId="{97864427-F295-4414-B801-50694AF9D4E9}" dt="2021-08-10T00:36:10.435" v="1772" actId="1076"/>
        <pc:sldMkLst>
          <pc:docMk/>
          <pc:sldMk cId="1260974282" sldId="2076137204"/>
        </pc:sldMkLst>
        <pc:spChg chg="mod">
          <ac:chgData name="Kinfey Lo" userId="82eee98c-67dd-4f4e-aa1a-3bd4d189fa5e" providerId="ADAL" clId="{97864427-F295-4414-B801-50694AF9D4E9}" dt="2021-08-10T00:32:32.872" v="1717" actId="478"/>
          <ac:spMkLst>
            <pc:docMk/>
            <pc:sldMk cId="1260974282" sldId="2076137204"/>
            <ac:spMk id="3" creationId="{12275254-1D9B-4993-A51C-BDF8D6AF5BE5}"/>
          </ac:spMkLst>
        </pc:spChg>
        <pc:spChg chg="mod">
          <ac:chgData name="Kinfey Lo" userId="82eee98c-67dd-4f4e-aa1a-3bd4d189fa5e" providerId="ADAL" clId="{97864427-F295-4414-B801-50694AF9D4E9}" dt="2021-08-10T00:33:54.422" v="1736" actId="20577"/>
          <ac:spMkLst>
            <pc:docMk/>
            <pc:sldMk cId="1260974282" sldId="2076137204"/>
            <ac:spMk id="4" creationId="{00000000-0000-0000-0000-000000000000}"/>
          </ac:spMkLst>
        </pc:spChg>
        <pc:spChg chg="mod">
          <ac:chgData name="Kinfey Lo" userId="82eee98c-67dd-4f4e-aa1a-3bd4d189fa5e" providerId="ADAL" clId="{97864427-F295-4414-B801-50694AF9D4E9}" dt="2021-08-10T00:32:32.872" v="1717" actId="478"/>
          <ac:spMkLst>
            <pc:docMk/>
            <pc:sldMk cId="1260974282" sldId="2076137204"/>
            <ac:spMk id="6" creationId="{3A11C953-F06D-451D-B1B5-83338DEC32FF}"/>
          </ac:spMkLst>
        </pc:spChg>
        <pc:spChg chg="mod">
          <ac:chgData name="Kinfey Lo" userId="82eee98c-67dd-4f4e-aa1a-3bd4d189fa5e" providerId="ADAL" clId="{97864427-F295-4414-B801-50694AF9D4E9}" dt="2021-08-10T00:32:32.872" v="1717" actId="478"/>
          <ac:spMkLst>
            <pc:docMk/>
            <pc:sldMk cId="1260974282" sldId="2076137204"/>
            <ac:spMk id="8" creationId="{D3ECAF94-11AE-49B9-A957-88F927B2CE45}"/>
          </ac:spMkLst>
        </pc:spChg>
        <pc:spChg chg="mod">
          <ac:chgData name="Kinfey Lo" userId="82eee98c-67dd-4f4e-aa1a-3bd4d189fa5e" providerId="ADAL" clId="{97864427-F295-4414-B801-50694AF9D4E9}" dt="2021-08-10T00:32:32.872" v="1717" actId="478"/>
          <ac:spMkLst>
            <pc:docMk/>
            <pc:sldMk cId="1260974282" sldId="2076137204"/>
            <ac:spMk id="10" creationId="{9595F961-22DB-4E55-918F-CA509793C74B}"/>
          </ac:spMkLst>
        </pc:spChg>
        <pc:spChg chg="mod">
          <ac:chgData name="Kinfey Lo" userId="82eee98c-67dd-4f4e-aa1a-3bd4d189fa5e" providerId="ADAL" clId="{97864427-F295-4414-B801-50694AF9D4E9}" dt="2021-08-10T00:32:32.872" v="1717" actId="478"/>
          <ac:spMkLst>
            <pc:docMk/>
            <pc:sldMk cId="1260974282" sldId="2076137204"/>
            <ac:spMk id="11" creationId="{C83206B7-6D84-4BC0-A04E-5944FC634CF2}"/>
          </ac:spMkLst>
        </pc:spChg>
        <pc:spChg chg="mod">
          <ac:chgData name="Kinfey Lo" userId="82eee98c-67dd-4f4e-aa1a-3bd4d189fa5e" providerId="ADAL" clId="{97864427-F295-4414-B801-50694AF9D4E9}" dt="2021-08-10T00:32:32.872" v="1717" actId="478"/>
          <ac:spMkLst>
            <pc:docMk/>
            <pc:sldMk cId="1260974282" sldId="2076137204"/>
            <ac:spMk id="13" creationId="{71C3BB05-E70D-432D-A313-4254C5EE307C}"/>
          </ac:spMkLst>
        </pc:spChg>
        <pc:spChg chg="mod">
          <ac:chgData name="Kinfey Lo" userId="82eee98c-67dd-4f4e-aa1a-3bd4d189fa5e" providerId="ADAL" clId="{97864427-F295-4414-B801-50694AF9D4E9}" dt="2021-08-10T00:32:32.872" v="1717" actId="478"/>
          <ac:spMkLst>
            <pc:docMk/>
            <pc:sldMk cId="1260974282" sldId="2076137204"/>
            <ac:spMk id="15" creationId="{B72749F6-986D-41FD-9845-7F2F6BF142BE}"/>
          </ac:spMkLst>
        </pc:spChg>
        <pc:spChg chg="mod">
          <ac:chgData name="Kinfey Lo" userId="82eee98c-67dd-4f4e-aa1a-3bd4d189fa5e" providerId="ADAL" clId="{97864427-F295-4414-B801-50694AF9D4E9}" dt="2021-08-10T00:32:32.872" v="1717" actId="478"/>
          <ac:spMkLst>
            <pc:docMk/>
            <pc:sldMk cId="1260974282" sldId="2076137204"/>
            <ac:spMk id="17" creationId="{CCF1E626-0C6C-421C-9456-AF8ABBD31980}"/>
          </ac:spMkLst>
        </pc:spChg>
        <pc:spChg chg="add mod">
          <ac:chgData name="Kinfey Lo" userId="82eee98c-67dd-4f4e-aa1a-3bd4d189fa5e" providerId="ADAL" clId="{97864427-F295-4414-B801-50694AF9D4E9}" dt="2021-08-10T00:36:10.435" v="1772" actId="1076"/>
          <ac:spMkLst>
            <pc:docMk/>
            <pc:sldMk cId="1260974282" sldId="2076137204"/>
            <ac:spMk id="18" creationId="{E5531A46-5C08-4675-8B7C-280CAB7F6A1D}"/>
          </ac:spMkLst>
        </pc:spChg>
        <pc:spChg chg="mod">
          <ac:chgData name="Kinfey Lo" userId="82eee98c-67dd-4f4e-aa1a-3bd4d189fa5e" providerId="ADAL" clId="{97864427-F295-4414-B801-50694AF9D4E9}" dt="2021-08-10T00:32:32.872" v="1717" actId="478"/>
          <ac:spMkLst>
            <pc:docMk/>
            <pc:sldMk cId="1260974282" sldId="2076137204"/>
            <ac:spMk id="19" creationId="{1C8EE670-F4BE-49D5-B805-E4E59103BE5A}"/>
          </ac:spMkLst>
        </pc:spChg>
        <pc:grpChg chg="del mod">
          <ac:chgData name="Kinfey Lo" userId="82eee98c-67dd-4f4e-aa1a-3bd4d189fa5e" providerId="ADAL" clId="{97864427-F295-4414-B801-50694AF9D4E9}" dt="2021-08-10T00:32:32.872" v="1717" actId="478"/>
          <ac:grpSpMkLst>
            <pc:docMk/>
            <pc:sldMk cId="1260974282" sldId="2076137204"/>
            <ac:grpSpMk id="5" creationId="{0C40F79F-3FF6-40AF-8291-605E7A9EC968}"/>
          </ac:grpSpMkLst>
        </pc:grpChg>
        <pc:grpChg chg="mod">
          <ac:chgData name="Kinfey Lo" userId="82eee98c-67dd-4f4e-aa1a-3bd4d189fa5e" providerId="ADAL" clId="{97864427-F295-4414-B801-50694AF9D4E9}" dt="2021-08-10T00:32:32.872" v="1717" actId="478"/>
          <ac:grpSpMkLst>
            <pc:docMk/>
            <pc:sldMk cId="1260974282" sldId="2076137204"/>
            <ac:grpSpMk id="7" creationId="{75442CE8-F8F9-4A49-82BC-9D97C54BEAD0}"/>
          </ac:grpSpMkLst>
        </pc:grpChg>
        <pc:grpChg chg="mod">
          <ac:chgData name="Kinfey Lo" userId="82eee98c-67dd-4f4e-aa1a-3bd4d189fa5e" providerId="ADAL" clId="{97864427-F295-4414-B801-50694AF9D4E9}" dt="2021-08-10T00:32:32.872" v="1717" actId="478"/>
          <ac:grpSpMkLst>
            <pc:docMk/>
            <pc:sldMk cId="1260974282" sldId="2076137204"/>
            <ac:grpSpMk id="21" creationId="{1D2F5B83-6FE9-41E3-BD60-E89A787AEE82}"/>
          </ac:grpSpMkLst>
        </pc:grpChg>
        <pc:grpChg chg="del mod">
          <ac:chgData name="Kinfey Lo" userId="82eee98c-67dd-4f4e-aa1a-3bd4d189fa5e" providerId="ADAL" clId="{97864427-F295-4414-B801-50694AF9D4E9}" dt="2021-08-10T00:32:36.823" v="1718" actId="478"/>
          <ac:grpSpMkLst>
            <pc:docMk/>
            <pc:sldMk cId="1260974282" sldId="2076137204"/>
            <ac:grpSpMk id="22" creationId="{B6988EE1-BEEA-4A30-8820-392594AE6615}"/>
          </ac:grpSpMkLst>
        </pc:grpChg>
        <pc:picChg chg="del">
          <ac:chgData name="Kinfey Lo" userId="82eee98c-67dd-4f4e-aa1a-3bd4d189fa5e" providerId="ADAL" clId="{97864427-F295-4414-B801-50694AF9D4E9}" dt="2021-08-10T00:32:32.872" v="1717" actId="478"/>
          <ac:picMkLst>
            <pc:docMk/>
            <pc:sldMk cId="1260974282" sldId="2076137204"/>
            <ac:picMk id="1026" creationId="{141BF383-58B0-41B8-8B29-C9025DC8E6E8}"/>
          </ac:picMkLst>
        </pc:picChg>
      </pc:sldChg>
      <pc:sldChg chg="add del">
        <pc:chgData name="Kinfey Lo" userId="82eee98c-67dd-4f4e-aa1a-3bd4d189fa5e" providerId="ADAL" clId="{97864427-F295-4414-B801-50694AF9D4E9}" dt="2021-08-10T00:32:02.468" v="1657" actId="22"/>
        <pc:sldMkLst>
          <pc:docMk/>
          <pc:sldMk cId="2690647978" sldId="2076137204"/>
        </pc:sldMkLst>
      </pc:sldChg>
      <pc:sldChg chg="add del">
        <pc:chgData name="Kinfey Lo" userId="82eee98c-67dd-4f4e-aa1a-3bd4d189fa5e" providerId="ADAL" clId="{97864427-F295-4414-B801-50694AF9D4E9}" dt="2021-08-10T00:38:13.005" v="1792"/>
        <pc:sldMkLst>
          <pc:docMk/>
          <pc:sldMk cId="2346852374" sldId="2076137205"/>
        </pc:sldMkLst>
      </pc:sldChg>
      <pc:sldChg chg="add del">
        <pc:chgData name="Kinfey Lo" userId="82eee98c-67dd-4f4e-aa1a-3bd4d189fa5e" providerId="ADAL" clId="{97864427-F295-4414-B801-50694AF9D4E9}" dt="2021-08-10T00:38:13.005" v="1792"/>
        <pc:sldMkLst>
          <pc:docMk/>
          <pc:sldMk cId="853306365" sldId="2076137206"/>
        </pc:sldMkLst>
      </pc:sldChg>
      <pc:sldChg chg="add del">
        <pc:chgData name="Kinfey Lo" userId="82eee98c-67dd-4f4e-aa1a-3bd4d189fa5e" providerId="ADAL" clId="{97864427-F295-4414-B801-50694AF9D4E9}" dt="2021-08-10T00:39:52.970" v="1794" actId="22"/>
        <pc:sldMkLst>
          <pc:docMk/>
          <pc:sldMk cId="173114469" sldId="2076137207"/>
        </pc:sldMkLst>
      </pc:sldChg>
      <pc:sldChg chg="add">
        <pc:chgData name="Kinfey Lo" userId="82eee98c-67dd-4f4e-aa1a-3bd4d189fa5e" providerId="ADAL" clId="{97864427-F295-4414-B801-50694AF9D4E9}" dt="2021-08-10T00:39:52.974" v="1795"/>
        <pc:sldMkLst>
          <pc:docMk/>
          <pc:sldMk cId="4211205834" sldId="2076137207"/>
        </pc:sldMkLst>
      </pc:sldChg>
      <pc:sldChg chg="modSp add mod">
        <pc:chgData name="Kinfey Lo" userId="82eee98c-67dd-4f4e-aa1a-3bd4d189fa5e" providerId="ADAL" clId="{97864427-F295-4414-B801-50694AF9D4E9}" dt="2021-08-10T00:47:32.084" v="1850" actId="20577"/>
        <pc:sldMkLst>
          <pc:docMk/>
          <pc:sldMk cId="3774604828" sldId="2076137208"/>
        </pc:sldMkLst>
        <pc:spChg chg="mod">
          <ac:chgData name="Kinfey Lo" userId="82eee98c-67dd-4f4e-aa1a-3bd4d189fa5e" providerId="ADAL" clId="{97864427-F295-4414-B801-50694AF9D4E9}" dt="2021-08-10T00:47:32.084" v="1850" actId="20577"/>
          <ac:spMkLst>
            <pc:docMk/>
            <pc:sldMk cId="3774604828" sldId="2076137208"/>
            <ac:spMk id="2" creationId="{00000000-0000-0000-0000-000000000000}"/>
          </ac:spMkLst>
        </pc:spChg>
      </pc:sldChg>
      <pc:sldChg chg="add del">
        <pc:chgData name="Kinfey Lo" userId="82eee98c-67dd-4f4e-aa1a-3bd4d189fa5e" providerId="ADAL" clId="{97864427-F295-4414-B801-50694AF9D4E9}" dt="2021-08-10T00:50:57.674" v="1852" actId="22"/>
        <pc:sldMkLst>
          <pc:docMk/>
          <pc:sldMk cId="495015691" sldId="2076137209"/>
        </pc:sldMkLst>
      </pc:sldChg>
      <pc:sldChg chg="delSp modSp add mod">
        <pc:chgData name="Kinfey Lo" userId="82eee98c-67dd-4f4e-aa1a-3bd4d189fa5e" providerId="ADAL" clId="{97864427-F295-4414-B801-50694AF9D4E9}" dt="2021-08-10T00:53:00.084" v="1913" actId="1076"/>
        <pc:sldMkLst>
          <pc:docMk/>
          <pc:sldMk cId="4030898768" sldId="2076137209"/>
        </pc:sldMkLst>
        <pc:spChg chg="mod">
          <ac:chgData name="Kinfey Lo" userId="82eee98c-67dd-4f4e-aa1a-3bd4d189fa5e" providerId="ADAL" clId="{97864427-F295-4414-B801-50694AF9D4E9}" dt="2021-08-10T00:53:00.084" v="1913" actId="1076"/>
          <ac:spMkLst>
            <pc:docMk/>
            <pc:sldMk cId="4030898768" sldId="2076137209"/>
            <ac:spMk id="4" creationId="{00000000-0000-0000-0000-000000000000}"/>
          </ac:spMkLst>
        </pc:spChg>
        <pc:spChg chg="del">
          <ac:chgData name="Kinfey Lo" userId="82eee98c-67dd-4f4e-aa1a-3bd4d189fa5e" providerId="ADAL" clId="{97864427-F295-4414-B801-50694AF9D4E9}" dt="2021-08-10T00:51:10.151" v="1854" actId="478"/>
          <ac:spMkLst>
            <pc:docMk/>
            <pc:sldMk cId="4030898768" sldId="2076137209"/>
            <ac:spMk id="15" creationId="{A24F088B-8748-4EF2-91AA-B375E0C515BC}"/>
          </ac:spMkLst>
        </pc:spChg>
        <pc:spChg chg="del">
          <ac:chgData name="Kinfey Lo" userId="82eee98c-67dd-4f4e-aa1a-3bd4d189fa5e" providerId="ADAL" clId="{97864427-F295-4414-B801-50694AF9D4E9}" dt="2021-08-10T00:51:10.151" v="1854" actId="478"/>
          <ac:spMkLst>
            <pc:docMk/>
            <pc:sldMk cId="4030898768" sldId="2076137209"/>
            <ac:spMk id="16" creationId="{516220E2-5148-4C2B-8162-BB5613828314}"/>
          </ac:spMkLst>
        </pc:spChg>
        <pc:spChg chg="del">
          <ac:chgData name="Kinfey Lo" userId="82eee98c-67dd-4f4e-aa1a-3bd4d189fa5e" providerId="ADAL" clId="{97864427-F295-4414-B801-50694AF9D4E9}" dt="2021-08-10T00:51:10.151" v="1854" actId="478"/>
          <ac:spMkLst>
            <pc:docMk/>
            <pc:sldMk cId="4030898768" sldId="2076137209"/>
            <ac:spMk id="17" creationId="{19DA5F5B-41FA-4513-891F-53AD748247CE}"/>
          </ac:spMkLst>
        </pc:spChg>
        <pc:spChg chg="del">
          <ac:chgData name="Kinfey Lo" userId="82eee98c-67dd-4f4e-aa1a-3bd4d189fa5e" providerId="ADAL" clId="{97864427-F295-4414-B801-50694AF9D4E9}" dt="2021-08-10T00:51:10.151" v="1854" actId="478"/>
          <ac:spMkLst>
            <pc:docMk/>
            <pc:sldMk cId="4030898768" sldId="2076137209"/>
            <ac:spMk id="19" creationId="{C0A1D5F1-12F6-4462-BDD9-4F9B73EB107E}"/>
          </ac:spMkLst>
        </pc:spChg>
        <pc:picChg chg="del">
          <ac:chgData name="Kinfey Lo" userId="82eee98c-67dd-4f4e-aa1a-3bd4d189fa5e" providerId="ADAL" clId="{97864427-F295-4414-B801-50694AF9D4E9}" dt="2021-08-10T00:51:10.151" v="1854" actId="478"/>
          <ac:picMkLst>
            <pc:docMk/>
            <pc:sldMk cId="4030898768" sldId="2076137209"/>
            <ac:picMk id="2" creationId="{87DA23B6-8182-480E-B95E-7775599312DB}"/>
          </ac:picMkLst>
        </pc:picChg>
      </pc:sldChg>
      <pc:sldChg chg="addSp delSp modSp add mod">
        <pc:chgData name="Kinfey Lo" userId="82eee98c-67dd-4f4e-aa1a-3bd4d189fa5e" providerId="ADAL" clId="{97864427-F295-4414-B801-50694AF9D4E9}" dt="2021-08-10T01:05:20.377" v="1954" actId="207"/>
        <pc:sldMkLst>
          <pc:docMk/>
          <pc:sldMk cId="3453167678" sldId="2076137210"/>
        </pc:sldMkLst>
        <pc:spChg chg="mod">
          <ac:chgData name="Kinfey Lo" userId="82eee98c-67dd-4f4e-aa1a-3bd4d189fa5e" providerId="ADAL" clId="{97864427-F295-4414-B801-50694AF9D4E9}" dt="2021-08-10T00:57:44.445" v="1941" actId="20577"/>
          <ac:spMkLst>
            <pc:docMk/>
            <pc:sldMk cId="3453167678" sldId="2076137210"/>
            <ac:spMk id="2" creationId="{00000000-0000-0000-0000-000000000000}"/>
          </ac:spMkLst>
        </pc:spChg>
        <pc:spChg chg="add del">
          <ac:chgData name="Kinfey Lo" userId="82eee98c-67dd-4f4e-aa1a-3bd4d189fa5e" providerId="ADAL" clId="{97864427-F295-4414-B801-50694AF9D4E9}" dt="2021-08-10T01:04:57.550" v="1947" actId="22"/>
          <ac:spMkLst>
            <pc:docMk/>
            <pc:sldMk cId="3453167678" sldId="2076137210"/>
            <ac:spMk id="4" creationId="{7DC1D7DC-1AF7-4483-BE1A-A44C5E6012FD}"/>
          </ac:spMkLst>
        </pc:spChg>
        <pc:spChg chg="add mod">
          <ac:chgData name="Kinfey Lo" userId="82eee98c-67dd-4f4e-aa1a-3bd4d189fa5e" providerId="ADAL" clId="{97864427-F295-4414-B801-50694AF9D4E9}" dt="2021-08-10T01:05:20.377" v="1954" actId="207"/>
          <ac:spMkLst>
            <pc:docMk/>
            <pc:sldMk cId="3453167678" sldId="2076137210"/>
            <ac:spMk id="6" creationId="{F07A6865-019C-4D80-8539-176F1C9621FA}"/>
          </ac:spMkLst>
        </pc:spChg>
      </pc:sldChg>
      <pc:sldChg chg="addSp delSp modSp add mod">
        <pc:chgData name="Kinfey Lo" userId="82eee98c-67dd-4f4e-aa1a-3bd4d189fa5e" providerId="ADAL" clId="{97864427-F295-4414-B801-50694AF9D4E9}" dt="2021-08-10T01:09:05.504" v="1985" actId="1076"/>
        <pc:sldMkLst>
          <pc:docMk/>
          <pc:sldMk cId="1314268362" sldId="2076137211"/>
        </pc:sldMkLst>
        <pc:spChg chg="del">
          <ac:chgData name="Kinfey Lo" userId="82eee98c-67dd-4f4e-aa1a-3bd4d189fa5e" providerId="ADAL" clId="{97864427-F295-4414-B801-50694AF9D4E9}" dt="2021-08-10T01:06:27.375" v="1958" actId="478"/>
          <ac:spMkLst>
            <pc:docMk/>
            <pc:sldMk cId="1314268362" sldId="2076137211"/>
            <ac:spMk id="2" creationId="{8A8E82A1-B4FD-834F-94BA-F37336CE76A1}"/>
          </ac:spMkLst>
        </pc:spChg>
        <pc:spChg chg="del">
          <ac:chgData name="Kinfey Lo" userId="82eee98c-67dd-4f4e-aa1a-3bd4d189fa5e" providerId="ADAL" clId="{97864427-F295-4414-B801-50694AF9D4E9}" dt="2021-08-10T01:06:27.375" v="1958" actId="478"/>
          <ac:spMkLst>
            <pc:docMk/>
            <pc:sldMk cId="1314268362" sldId="2076137211"/>
            <ac:spMk id="9" creationId="{C9267A43-FF37-B54A-9CB8-5AE0390B3B2E}"/>
          </ac:spMkLst>
        </pc:spChg>
        <pc:spChg chg="add mod">
          <ac:chgData name="Kinfey Lo" userId="82eee98c-67dd-4f4e-aa1a-3bd4d189fa5e" providerId="ADAL" clId="{97864427-F295-4414-B801-50694AF9D4E9}" dt="2021-08-10T01:09:05.504" v="1985" actId="1076"/>
          <ac:spMkLst>
            <pc:docMk/>
            <pc:sldMk cId="1314268362" sldId="2076137211"/>
            <ac:spMk id="10" creationId="{7E39E6E2-8F95-42AB-A7F0-0CA726210779}"/>
          </ac:spMkLst>
        </pc:spChg>
        <pc:spChg chg="add mod">
          <ac:chgData name="Kinfey Lo" userId="82eee98c-67dd-4f4e-aa1a-3bd4d189fa5e" providerId="ADAL" clId="{97864427-F295-4414-B801-50694AF9D4E9}" dt="2021-08-10T01:08:55.204" v="1983" actId="14100"/>
          <ac:spMkLst>
            <pc:docMk/>
            <pc:sldMk cId="1314268362" sldId="2076137211"/>
            <ac:spMk id="12" creationId="{E13C1D36-5BF3-4D1C-AED8-4D1206EB0E5B}"/>
          </ac:spMkLst>
        </pc:spChg>
        <pc:spChg chg="mod">
          <ac:chgData name="Kinfey Lo" userId="82eee98c-67dd-4f4e-aa1a-3bd4d189fa5e" providerId="ADAL" clId="{97864427-F295-4414-B801-50694AF9D4E9}" dt="2021-08-10T01:06:37.795" v="1970" actId="20577"/>
          <ac:spMkLst>
            <pc:docMk/>
            <pc:sldMk cId="1314268362" sldId="2076137211"/>
            <ac:spMk id="57" creationId="{9A8C9C1A-5D28-BF45-89E8-93983201FB22}"/>
          </ac:spMkLst>
        </pc:spChg>
        <pc:picChg chg="del">
          <ac:chgData name="Kinfey Lo" userId="82eee98c-67dd-4f4e-aa1a-3bd4d189fa5e" providerId="ADAL" clId="{97864427-F295-4414-B801-50694AF9D4E9}" dt="2021-08-10T01:06:27.375" v="1958" actId="478"/>
          <ac:picMkLst>
            <pc:docMk/>
            <pc:sldMk cId="1314268362" sldId="2076137211"/>
            <ac:picMk id="8" creationId="{458566DA-DFA1-4841-A527-FB72A70542F5}"/>
          </ac:picMkLst>
        </pc:picChg>
        <pc:picChg chg="del">
          <ac:chgData name="Kinfey Lo" userId="82eee98c-67dd-4f4e-aa1a-3bd4d189fa5e" providerId="ADAL" clId="{97864427-F295-4414-B801-50694AF9D4E9}" dt="2021-08-10T01:06:27.375" v="1958" actId="478"/>
          <ac:picMkLst>
            <pc:docMk/>
            <pc:sldMk cId="1314268362" sldId="2076137211"/>
            <ac:picMk id="11" creationId="{F2B72C45-43F1-C74E-ABC3-62F5FA711ED4}"/>
          </ac:picMkLst>
        </pc:picChg>
      </pc:sldChg>
      <pc:sldChg chg="add del">
        <pc:chgData name="Kinfey Lo" userId="82eee98c-67dd-4f4e-aa1a-3bd4d189fa5e" providerId="ADAL" clId="{97864427-F295-4414-B801-50694AF9D4E9}" dt="2021-08-10T01:06:21.842" v="1956" actId="22"/>
        <pc:sldMkLst>
          <pc:docMk/>
          <pc:sldMk cId="4262589374" sldId="2076137211"/>
        </pc:sldMkLst>
      </pc:sldChg>
      <pc:sldChg chg="addSp delSp modSp new mod">
        <pc:chgData name="Kinfey Lo" userId="82eee98c-67dd-4f4e-aa1a-3bd4d189fa5e" providerId="ADAL" clId="{97864427-F295-4414-B801-50694AF9D4E9}" dt="2021-08-10T01:41:26.205" v="2018" actId="20577"/>
        <pc:sldMkLst>
          <pc:docMk/>
          <pc:sldMk cId="1726700933" sldId="2076137212"/>
        </pc:sldMkLst>
        <pc:spChg chg="del">
          <ac:chgData name="Kinfey Lo" userId="82eee98c-67dd-4f4e-aa1a-3bd4d189fa5e" providerId="ADAL" clId="{97864427-F295-4414-B801-50694AF9D4E9}" dt="2021-08-10T01:40:47.762" v="1987" actId="478"/>
          <ac:spMkLst>
            <pc:docMk/>
            <pc:sldMk cId="1726700933" sldId="2076137212"/>
            <ac:spMk id="2" creationId="{A05AF74F-7A49-437B-9995-0C6A8D573837}"/>
          </ac:spMkLst>
        </pc:spChg>
        <pc:spChg chg="add mod">
          <ac:chgData name="Kinfey Lo" userId="82eee98c-67dd-4f4e-aa1a-3bd4d189fa5e" providerId="ADAL" clId="{97864427-F295-4414-B801-50694AF9D4E9}" dt="2021-08-10T01:41:26.205" v="2018" actId="20577"/>
          <ac:spMkLst>
            <pc:docMk/>
            <pc:sldMk cId="1726700933" sldId="2076137212"/>
            <ac:spMk id="5" creationId="{09B53D41-E278-455F-9B76-14C82FF874DF}"/>
          </ac:spMkLst>
        </pc:spChg>
        <pc:picChg chg="add mod">
          <ac:chgData name="Kinfey Lo" userId="82eee98c-67dd-4f4e-aa1a-3bd4d189fa5e" providerId="ADAL" clId="{97864427-F295-4414-B801-50694AF9D4E9}" dt="2021-08-10T01:40:57.613" v="1992" actId="1076"/>
          <ac:picMkLst>
            <pc:docMk/>
            <pc:sldMk cId="1726700933" sldId="2076137212"/>
            <ac:picMk id="4" creationId="{44A60403-DB28-436E-9F54-E178773AF1CA}"/>
          </ac:picMkLst>
        </pc:picChg>
      </pc:sldChg>
      <pc:sldChg chg="addSp delSp modSp new mod">
        <pc:chgData name="Kinfey Lo" userId="82eee98c-67dd-4f4e-aa1a-3bd4d189fa5e" providerId="ADAL" clId="{97864427-F295-4414-B801-50694AF9D4E9}" dt="2021-08-11T11:22:06.859" v="2072" actId="113"/>
        <pc:sldMkLst>
          <pc:docMk/>
          <pc:sldMk cId="2678652162" sldId="2076137213"/>
        </pc:sldMkLst>
        <pc:spChg chg="del">
          <ac:chgData name="Kinfey Lo" userId="82eee98c-67dd-4f4e-aa1a-3bd4d189fa5e" providerId="ADAL" clId="{97864427-F295-4414-B801-50694AF9D4E9}" dt="2021-08-11T11:10:23.787" v="2020" actId="478"/>
          <ac:spMkLst>
            <pc:docMk/>
            <pc:sldMk cId="2678652162" sldId="2076137213"/>
            <ac:spMk id="2" creationId="{85DB655A-83A7-4435-9009-9AF000D15487}"/>
          </ac:spMkLst>
        </pc:spChg>
        <pc:spChg chg="add mod">
          <ac:chgData name="Kinfey Lo" userId="82eee98c-67dd-4f4e-aa1a-3bd4d189fa5e" providerId="ADAL" clId="{97864427-F295-4414-B801-50694AF9D4E9}" dt="2021-08-11T11:10:58.740" v="2051" actId="20577"/>
          <ac:spMkLst>
            <pc:docMk/>
            <pc:sldMk cId="2678652162" sldId="2076137213"/>
            <ac:spMk id="4" creationId="{0F8CD56E-425D-4535-BE08-911D7424A1E5}"/>
          </ac:spMkLst>
        </pc:spChg>
        <pc:spChg chg="add del mod">
          <ac:chgData name="Kinfey Lo" userId="82eee98c-67dd-4f4e-aa1a-3bd4d189fa5e" providerId="ADAL" clId="{97864427-F295-4414-B801-50694AF9D4E9}" dt="2021-08-11T11:21:44.768" v="2066" actId="478"/>
          <ac:spMkLst>
            <pc:docMk/>
            <pc:sldMk cId="2678652162" sldId="2076137213"/>
            <ac:spMk id="6" creationId="{99F8B15B-202F-4F60-AD13-D4FE2A54F2A3}"/>
          </ac:spMkLst>
        </pc:spChg>
        <pc:spChg chg="add mod">
          <ac:chgData name="Kinfey Lo" userId="82eee98c-67dd-4f4e-aa1a-3bd4d189fa5e" providerId="ADAL" clId="{97864427-F295-4414-B801-50694AF9D4E9}" dt="2021-08-11T11:22:06.859" v="2072" actId="113"/>
          <ac:spMkLst>
            <pc:docMk/>
            <pc:sldMk cId="2678652162" sldId="2076137213"/>
            <ac:spMk id="10" creationId="{2C1CB953-DCF3-4EF9-BF90-BD81810447E3}"/>
          </ac:spMkLst>
        </pc:spChg>
        <pc:picChg chg="add mod">
          <ac:chgData name="Kinfey Lo" userId="82eee98c-67dd-4f4e-aa1a-3bd4d189fa5e" providerId="ADAL" clId="{97864427-F295-4414-B801-50694AF9D4E9}" dt="2021-08-11T11:21:52.988" v="2068" actId="1076"/>
          <ac:picMkLst>
            <pc:docMk/>
            <pc:sldMk cId="2678652162" sldId="2076137213"/>
            <ac:picMk id="7" creationId="{8F031956-0488-4075-8012-829F13F66865}"/>
          </ac:picMkLst>
        </pc:picChg>
        <pc:picChg chg="add del mod">
          <ac:chgData name="Kinfey Lo" userId="82eee98c-67dd-4f4e-aa1a-3bd4d189fa5e" providerId="ADAL" clId="{97864427-F295-4414-B801-50694AF9D4E9}" dt="2021-08-11T11:21:25.057" v="2059" actId="478"/>
          <ac:picMkLst>
            <pc:docMk/>
            <pc:sldMk cId="2678652162" sldId="2076137213"/>
            <ac:picMk id="1026" creationId="{A2C730EE-2F4B-4D81-88EC-D3DF525B0631}"/>
          </ac:picMkLst>
        </pc:picChg>
      </pc:sldChg>
    </pc:docChg>
  </pc:docChgLst>
  <pc:docChgLst>
    <pc:chgData name="Kinfey Lo" userId="82eee98c-67dd-4f4e-aa1a-3bd4d189fa5e" providerId="ADAL" clId="{9CBE99A8-421C-46D5-B027-DA8D64DAF960}"/>
    <pc:docChg chg="undo redo custSel addSld delSld modSld">
      <pc:chgData name="Kinfey Lo" userId="82eee98c-67dd-4f4e-aa1a-3bd4d189fa5e" providerId="ADAL" clId="{9CBE99A8-421C-46D5-B027-DA8D64DAF960}" dt="2021-08-18T12:30:40.212" v="790" actId="20577"/>
      <pc:docMkLst>
        <pc:docMk/>
      </pc:docMkLst>
      <pc:sldChg chg="add del">
        <pc:chgData name="Kinfey Lo" userId="82eee98c-67dd-4f4e-aa1a-3bd4d189fa5e" providerId="ADAL" clId="{9CBE99A8-421C-46D5-B027-DA8D64DAF960}" dt="2021-08-17T02:23:35.567" v="68"/>
        <pc:sldMkLst>
          <pc:docMk/>
          <pc:sldMk cId="251587958" sldId="2096"/>
        </pc:sldMkLst>
      </pc:sldChg>
      <pc:sldChg chg="add del">
        <pc:chgData name="Kinfey Lo" userId="82eee98c-67dd-4f4e-aa1a-3bd4d189fa5e" providerId="ADAL" clId="{9CBE99A8-421C-46D5-B027-DA8D64DAF960}" dt="2021-08-17T02:18:48.829" v="65"/>
        <pc:sldMkLst>
          <pc:docMk/>
          <pc:sldMk cId="660932302" sldId="4148"/>
        </pc:sldMkLst>
      </pc:sldChg>
      <pc:sldChg chg="add del">
        <pc:chgData name="Kinfey Lo" userId="82eee98c-67dd-4f4e-aa1a-3bd4d189fa5e" providerId="ADAL" clId="{9CBE99A8-421C-46D5-B027-DA8D64DAF960}" dt="2021-08-17T04:27:55.529" v="447" actId="47"/>
        <pc:sldMkLst>
          <pc:docMk/>
          <pc:sldMk cId="616342597" sldId="8646"/>
        </pc:sldMkLst>
      </pc:sldChg>
      <pc:sldChg chg="add del">
        <pc:chgData name="Kinfey Lo" userId="82eee98c-67dd-4f4e-aa1a-3bd4d189fa5e" providerId="ADAL" clId="{9CBE99A8-421C-46D5-B027-DA8D64DAF960}" dt="2021-08-17T04:27:35.616" v="446"/>
        <pc:sldMkLst>
          <pc:docMk/>
          <pc:sldMk cId="1182630412" sldId="8647"/>
        </pc:sldMkLst>
      </pc:sldChg>
      <pc:sldChg chg="modSp add del mod">
        <pc:chgData name="Kinfey Lo" userId="82eee98c-67dd-4f4e-aa1a-3bd4d189fa5e" providerId="ADAL" clId="{9CBE99A8-421C-46D5-B027-DA8D64DAF960}" dt="2021-08-17T04:27:35.616" v="446"/>
        <pc:sldMkLst>
          <pc:docMk/>
          <pc:sldMk cId="1115043770" sldId="8648"/>
        </pc:sldMkLst>
        <pc:picChg chg="mod">
          <ac:chgData name="Kinfey Lo" userId="82eee98c-67dd-4f4e-aa1a-3bd4d189fa5e" providerId="ADAL" clId="{9CBE99A8-421C-46D5-B027-DA8D64DAF960}" dt="2021-08-17T04:27:28.232" v="442" actId="1076"/>
          <ac:picMkLst>
            <pc:docMk/>
            <pc:sldMk cId="1115043770" sldId="8648"/>
            <ac:picMk id="6" creationId="{5E44767D-6F20-0C45-BA2A-32AD1EEA7389}"/>
          </ac:picMkLst>
        </pc:picChg>
      </pc:sldChg>
      <pc:sldChg chg="add del">
        <pc:chgData name="Kinfey Lo" userId="82eee98c-67dd-4f4e-aa1a-3bd4d189fa5e" providerId="ADAL" clId="{9CBE99A8-421C-46D5-B027-DA8D64DAF960}" dt="2021-08-17T04:27:59.229" v="448" actId="47"/>
        <pc:sldMkLst>
          <pc:docMk/>
          <pc:sldMk cId="3503317543" sldId="8650"/>
        </pc:sldMkLst>
      </pc:sldChg>
      <pc:sldChg chg="add del">
        <pc:chgData name="Kinfey Lo" userId="82eee98c-67dd-4f4e-aa1a-3bd4d189fa5e" providerId="ADAL" clId="{9CBE99A8-421C-46D5-B027-DA8D64DAF960}" dt="2021-08-17T04:28:02.818" v="449" actId="47"/>
        <pc:sldMkLst>
          <pc:docMk/>
          <pc:sldMk cId="3226917984" sldId="8651"/>
        </pc:sldMkLst>
      </pc:sldChg>
      <pc:sldChg chg="add">
        <pc:chgData name="Kinfey Lo" userId="82eee98c-67dd-4f4e-aa1a-3bd4d189fa5e" providerId="ADAL" clId="{9CBE99A8-421C-46D5-B027-DA8D64DAF960}" dt="2021-08-17T04:29:16.490" v="452" actId="22"/>
        <pc:sldMkLst>
          <pc:docMk/>
          <pc:sldMk cId="2625795056" sldId="8652"/>
        </pc:sldMkLst>
      </pc:sldChg>
      <pc:sldChg chg="add">
        <pc:chgData name="Kinfey Lo" userId="82eee98c-67dd-4f4e-aa1a-3bd4d189fa5e" providerId="ADAL" clId="{9CBE99A8-421C-46D5-B027-DA8D64DAF960}" dt="2021-08-17T04:29:16.490" v="452" actId="22"/>
        <pc:sldMkLst>
          <pc:docMk/>
          <pc:sldMk cId="3543183416" sldId="8653"/>
        </pc:sldMkLst>
      </pc:sldChg>
      <pc:sldChg chg="add">
        <pc:chgData name="Kinfey Lo" userId="82eee98c-67dd-4f4e-aa1a-3bd4d189fa5e" providerId="ADAL" clId="{9CBE99A8-421C-46D5-B027-DA8D64DAF960}" dt="2021-08-17T04:29:16.490" v="452" actId="22"/>
        <pc:sldMkLst>
          <pc:docMk/>
          <pc:sldMk cId="3116010517" sldId="8654"/>
        </pc:sldMkLst>
      </pc:sldChg>
      <pc:sldChg chg="modSp add mod">
        <pc:chgData name="Kinfey Lo" userId="82eee98c-67dd-4f4e-aa1a-3bd4d189fa5e" providerId="ADAL" clId="{9CBE99A8-421C-46D5-B027-DA8D64DAF960}" dt="2021-08-17T04:29:16.571" v="454" actId="27636"/>
        <pc:sldMkLst>
          <pc:docMk/>
          <pc:sldMk cId="3836192457" sldId="8655"/>
        </pc:sldMkLst>
        <pc:spChg chg="mod">
          <ac:chgData name="Kinfey Lo" userId="82eee98c-67dd-4f4e-aa1a-3bd4d189fa5e" providerId="ADAL" clId="{9CBE99A8-421C-46D5-B027-DA8D64DAF960}" dt="2021-08-17T04:29:16.571" v="454" actId="27636"/>
          <ac:spMkLst>
            <pc:docMk/>
            <pc:sldMk cId="3836192457" sldId="8655"/>
            <ac:spMk id="6" creationId="{5D4882FA-B15E-AC48-8E18-30560397ECA1}"/>
          </ac:spMkLst>
        </pc:spChg>
      </pc:sldChg>
      <pc:sldChg chg="add">
        <pc:chgData name="Kinfey Lo" userId="82eee98c-67dd-4f4e-aa1a-3bd4d189fa5e" providerId="ADAL" clId="{9CBE99A8-421C-46D5-B027-DA8D64DAF960}" dt="2021-08-17T04:29:16.490" v="452" actId="22"/>
        <pc:sldMkLst>
          <pc:docMk/>
          <pc:sldMk cId="3016815565" sldId="8656"/>
        </pc:sldMkLst>
      </pc:sldChg>
      <pc:sldChg chg="add">
        <pc:chgData name="Kinfey Lo" userId="82eee98c-67dd-4f4e-aa1a-3bd4d189fa5e" providerId="ADAL" clId="{9CBE99A8-421C-46D5-B027-DA8D64DAF960}" dt="2021-08-17T04:29:16.490" v="452" actId="22"/>
        <pc:sldMkLst>
          <pc:docMk/>
          <pc:sldMk cId="2954206764" sldId="8657"/>
        </pc:sldMkLst>
      </pc:sldChg>
      <pc:sldChg chg="add">
        <pc:chgData name="Kinfey Lo" userId="82eee98c-67dd-4f4e-aa1a-3bd4d189fa5e" providerId="ADAL" clId="{9CBE99A8-421C-46D5-B027-DA8D64DAF960}" dt="2021-08-17T04:29:16.490" v="452" actId="22"/>
        <pc:sldMkLst>
          <pc:docMk/>
          <pc:sldMk cId="531391635" sldId="8658"/>
        </pc:sldMkLst>
      </pc:sldChg>
      <pc:sldChg chg="add">
        <pc:chgData name="Kinfey Lo" userId="82eee98c-67dd-4f4e-aa1a-3bd4d189fa5e" providerId="ADAL" clId="{9CBE99A8-421C-46D5-B027-DA8D64DAF960}" dt="2021-08-17T04:29:16.490" v="452" actId="22"/>
        <pc:sldMkLst>
          <pc:docMk/>
          <pc:sldMk cId="1191012637" sldId="8659"/>
        </pc:sldMkLst>
      </pc:sldChg>
      <pc:sldChg chg="add">
        <pc:chgData name="Kinfey Lo" userId="82eee98c-67dd-4f4e-aa1a-3bd4d189fa5e" providerId="ADAL" clId="{9CBE99A8-421C-46D5-B027-DA8D64DAF960}" dt="2021-08-17T04:29:16.490" v="452" actId="22"/>
        <pc:sldMkLst>
          <pc:docMk/>
          <pc:sldMk cId="1867847827" sldId="8660"/>
        </pc:sldMkLst>
      </pc:sldChg>
      <pc:sldChg chg="add">
        <pc:chgData name="Kinfey Lo" userId="82eee98c-67dd-4f4e-aa1a-3bd4d189fa5e" providerId="ADAL" clId="{9CBE99A8-421C-46D5-B027-DA8D64DAF960}" dt="2021-08-17T04:29:16.490" v="452" actId="22"/>
        <pc:sldMkLst>
          <pc:docMk/>
          <pc:sldMk cId="16743826" sldId="8661"/>
        </pc:sldMkLst>
      </pc:sldChg>
      <pc:sldChg chg="add">
        <pc:chgData name="Kinfey Lo" userId="82eee98c-67dd-4f4e-aa1a-3bd4d189fa5e" providerId="ADAL" clId="{9CBE99A8-421C-46D5-B027-DA8D64DAF960}" dt="2021-08-17T04:29:16.490" v="452" actId="22"/>
        <pc:sldMkLst>
          <pc:docMk/>
          <pc:sldMk cId="2844717347" sldId="8662"/>
        </pc:sldMkLst>
      </pc:sldChg>
      <pc:sldChg chg="add">
        <pc:chgData name="Kinfey Lo" userId="82eee98c-67dd-4f4e-aa1a-3bd4d189fa5e" providerId="ADAL" clId="{9CBE99A8-421C-46D5-B027-DA8D64DAF960}" dt="2021-08-17T04:29:16.490" v="452" actId="22"/>
        <pc:sldMkLst>
          <pc:docMk/>
          <pc:sldMk cId="2301015510" sldId="8663"/>
        </pc:sldMkLst>
      </pc:sldChg>
      <pc:sldChg chg="add">
        <pc:chgData name="Kinfey Lo" userId="82eee98c-67dd-4f4e-aa1a-3bd4d189fa5e" providerId="ADAL" clId="{9CBE99A8-421C-46D5-B027-DA8D64DAF960}" dt="2021-08-17T04:29:16.490" v="452" actId="22"/>
        <pc:sldMkLst>
          <pc:docMk/>
          <pc:sldMk cId="2256093256" sldId="8664"/>
        </pc:sldMkLst>
      </pc:sldChg>
      <pc:sldChg chg="add">
        <pc:chgData name="Kinfey Lo" userId="82eee98c-67dd-4f4e-aa1a-3bd4d189fa5e" providerId="ADAL" clId="{9CBE99A8-421C-46D5-B027-DA8D64DAF960}" dt="2021-08-17T04:29:16.490" v="452" actId="22"/>
        <pc:sldMkLst>
          <pc:docMk/>
          <pc:sldMk cId="287012823" sldId="8665"/>
        </pc:sldMkLst>
      </pc:sldChg>
      <pc:sldChg chg="modSp add mod">
        <pc:chgData name="Kinfey Lo" userId="82eee98c-67dd-4f4e-aa1a-3bd4d189fa5e" providerId="ADAL" clId="{9CBE99A8-421C-46D5-B027-DA8D64DAF960}" dt="2021-08-17T04:29:16.563" v="453" actId="27636"/>
        <pc:sldMkLst>
          <pc:docMk/>
          <pc:sldMk cId="1169806528" sldId="8666"/>
        </pc:sldMkLst>
        <pc:spChg chg="mod">
          <ac:chgData name="Kinfey Lo" userId="82eee98c-67dd-4f4e-aa1a-3bd4d189fa5e" providerId="ADAL" clId="{9CBE99A8-421C-46D5-B027-DA8D64DAF960}" dt="2021-08-17T04:29:16.563" v="453" actId="27636"/>
          <ac:spMkLst>
            <pc:docMk/>
            <pc:sldMk cId="1169806528" sldId="8666"/>
            <ac:spMk id="2" creationId="{D674B094-93FC-3744-83EC-D6B60E694AEF}"/>
          </ac:spMkLst>
        </pc:spChg>
      </pc:sldChg>
      <pc:sldChg chg="add">
        <pc:chgData name="Kinfey Lo" userId="82eee98c-67dd-4f4e-aa1a-3bd4d189fa5e" providerId="ADAL" clId="{9CBE99A8-421C-46D5-B027-DA8D64DAF960}" dt="2021-08-17T04:29:16.490" v="452" actId="22"/>
        <pc:sldMkLst>
          <pc:docMk/>
          <pc:sldMk cId="1090230119" sldId="8667"/>
        </pc:sldMkLst>
      </pc:sldChg>
      <pc:sldChg chg="addSp delSp modSp add mod">
        <pc:chgData name="Kinfey Lo" userId="82eee98c-67dd-4f4e-aa1a-3bd4d189fa5e" providerId="ADAL" clId="{9CBE99A8-421C-46D5-B027-DA8D64DAF960}" dt="2021-08-17T05:16:16.654" v="540" actId="1076"/>
        <pc:sldMkLst>
          <pc:docMk/>
          <pc:sldMk cId="570709009" sldId="8668"/>
        </pc:sldMkLst>
        <pc:spChg chg="mod">
          <ac:chgData name="Kinfey Lo" userId="82eee98c-67dd-4f4e-aa1a-3bd4d189fa5e" providerId="ADAL" clId="{9CBE99A8-421C-46D5-B027-DA8D64DAF960}" dt="2021-08-17T05:16:08.074" v="537" actId="1076"/>
          <ac:spMkLst>
            <pc:docMk/>
            <pc:sldMk cId="570709009" sldId="8668"/>
            <ac:spMk id="4" creationId="{03479A50-A1E3-EB4D-8D8F-5527A2970613}"/>
          </ac:spMkLst>
        </pc:spChg>
        <pc:picChg chg="del">
          <ac:chgData name="Kinfey Lo" userId="82eee98c-67dd-4f4e-aa1a-3bd4d189fa5e" providerId="ADAL" clId="{9CBE99A8-421C-46D5-B027-DA8D64DAF960}" dt="2021-08-17T05:15:11.974" v="502" actId="478"/>
          <ac:picMkLst>
            <pc:docMk/>
            <pc:sldMk cId="570709009" sldId="8668"/>
            <ac:picMk id="3" creationId="{563CE9C4-AACA-8D47-AE18-6AC7850D1D6C}"/>
          </ac:picMkLst>
        </pc:picChg>
        <pc:picChg chg="del">
          <ac:chgData name="Kinfey Lo" userId="82eee98c-67dd-4f4e-aa1a-3bd4d189fa5e" providerId="ADAL" clId="{9CBE99A8-421C-46D5-B027-DA8D64DAF960}" dt="2021-08-17T04:32:22.873" v="456" actId="478"/>
          <ac:picMkLst>
            <pc:docMk/>
            <pc:sldMk cId="570709009" sldId="8668"/>
            <ac:picMk id="5" creationId="{222CC3F1-63DE-F447-B078-2832AFC9ECBB}"/>
          </ac:picMkLst>
        </pc:picChg>
        <pc:picChg chg="add mod">
          <ac:chgData name="Kinfey Lo" userId="82eee98c-67dd-4f4e-aa1a-3bd4d189fa5e" providerId="ADAL" clId="{9CBE99A8-421C-46D5-B027-DA8D64DAF960}" dt="2021-08-17T05:16:16.654" v="540" actId="1076"/>
          <ac:picMkLst>
            <pc:docMk/>
            <pc:sldMk cId="570709009" sldId="8668"/>
            <ac:picMk id="6" creationId="{3C5B22BA-FE76-4699-AE9F-EF60F45067FD}"/>
          </ac:picMkLst>
        </pc:picChg>
      </pc:sldChg>
      <pc:sldChg chg="modSp mod">
        <pc:chgData name="Kinfey Lo" userId="82eee98c-67dd-4f4e-aa1a-3bd4d189fa5e" providerId="ADAL" clId="{9CBE99A8-421C-46D5-B027-DA8D64DAF960}" dt="2021-08-17T02:18:12.682" v="62" actId="20577"/>
        <pc:sldMkLst>
          <pc:docMk/>
          <pc:sldMk cId="280485907" sldId="2076137126"/>
        </pc:sldMkLst>
        <pc:spChg chg="mod">
          <ac:chgData name="Kinfey Lo" userId="82eee98c-67dd-4f4e-aa1a-3bd4d189fa5e" providerId="ADAL" clId="{9CBE99A8-421C-46D5-B027-DA8D64DAF960}" dt="2021-08-17T02:18:12.682" v="62" actId="20577"/>
          <ac:spMkLst>
            <pc:docMk/>
            <pc:sldMk cId="280485907" sldId="2076137126"/>
            <ac:spMk id="4" creationId="{B15F0E40-CB2C-45A9-8481-91F276E83071}"/>
          </ac:spMkLst>
        </pc:spChg>
      </pc:sldChg>
      <pc:sldChg chg="add del">
        <pc:chgData name="Kinfey Lo" userId="82eee98c-67dd-4f4e-aa1a-3bd4d189fa5e" providerId="ADAL" clId="{9CBE99A8-421C-46D5-B027-DA8D64DAF960}" dt="2021-08-17T02:26:44.918" v="71"/>
        <pc:sldMkLst>
          <pc:docMk/>
          <pc:sldMk cId="1723363709" sldId="2076137146"/>
        </pc:sldMkLst>
      </pc:sldChg>
      <pc:sldChg chg="modSp mod">
        <pc:chgData name="Kinfey Lo" userId="82eee98c-67dd-4f4e-aa1a-3bd4d189fa5e" providerId="ADAL" clId="{9CBE99A8-421C-46D5-B027-DA8D64DAF960}" dt="2021-08-18T12:30:40.212" v="790" actId="20577"/>
        <pc:sldMkLst>
          <pc:docMk/>
          <pc:sldMk cId="836782053" sldId="2076137156"/>
        </pc:sldMkLst>
        <pc:spChg chg="mod">
          <ac:chgData name="Kinfey Lo" userId="82eee98c-67dd-4f4e-aa1a-3bd4d189fa5e" providerId="ADAL" clId="{9CBE99A8-421C-46D5-B027-DA8D64DAF960}" dt="2021-08-18T12:30:40.212" v="790" actId="20577"/>
          <ac:spMkLst>
            <pc:docMk/>
            <pc:sldMk cId="836782053" sldId="2076137156"/>
            <ac:spMk id="13" creationId="{613FD3AB-AE1C-4732-881A-1324C61ACE1F}"/>
          </ac:spMkLst>
        </pc:spChg>
      </pc:sldChg>
      <pc:sldChg chg="add del">
        <pc:chgData name="Kinfey Lo" userId="82eee98c-67dd-4f4e-aa1a-3bd4d189fa5e" providerId="ADAL" clId="{9CBE99A8-421C-46D5-B027-DA8D64DAF960}" dt="2021-08-17T05:50:24.077" v="719"/>
        <pc:sldMkLst>
          <pc:docMk/>
          <pc:sldMk cId="47251105" sldId="2076137159"/>
        </pc:sldMkLst>
      </pc:sldChg>
      <pc:sldChg chg="add del">
        <pc:chgData name="Kinfey Lo" userId="82eee98c-67dd-4f4e-aa1a-3bd4d189fa5e" providerId="ADAL" clId="{9CBE99A8-421C-46D5-B027-DA8D64DAF960}" dt="2021-08-17T02:23:35.567" v="68"/>
        <pc:sldMkLst>
          <pc:docMk/>
          <pc:sldMk cId="2628568846" sldId="2076137163"/>
        </pc:sldMkLst>
      </pc:sldChg>
      <pc:sldChg chg="add">
        <pc:chgData name="Kinfey Lo" userId="82eee98c-67dd-4f4e-aa1a-3bd4d189fa5e" providerId="ADAL" clId="{9CBE99A8-421C-46D5-B027-DA8D64DAF960}" dt="2021-08-17T05:14:02.235" v="501" actId="22"/>
        <pc:sldMkLst>
          <pc:docMk/>
          <pc:sldMk cId="591233367" sldId="2076137164"/>
        </pc:sldMkLst>
      </pc:sldChg>
      <pc:sldChg chg="add">
        <pc:chgData name="Kinfey Lo" userId="82eee98c-67dd-4f4e-aa1a-3bd4d189fa5e" providerId="ADAL" clId="{9CBE99A8-421C-46D5-B027-DA8D64DAF960}" dt="2021-08-17T05:14:02.235" v="501" actId="22"/>
        <pc:sldMkLst>
          <pc:docMk/>
          <pc:sldMk cId="1777122584" sldId="2076137165"/>
        </pc:sldMkLst>
      </pc:sldChg>
      <pc:sldChg chg="modSp add del mod">
        <pc:chgData name="Kinfey Lo" userId="82eee98c-67dd-4f4e-aa1a-3bd4d189fa5e" providerId="ADAL" clId="{9CBE99A8-421C-46D5-B027-DA8D64DAF960}" dt="2021-08-17T02:29:02.469" v="108" actId="20577"/>
        <pc:sldMkLst>
          <pc:docMk/>
          <pc:sldMk cId="1647469960" sldId="2076137166"/>
        </pc:sldMkLst>
        <pc:spChg chg="mod">
          <ac:chgData name="Kinfey Lo" userId="82eee98c-67dd-4f4e-aa1a-3bd4d189fa5e" providerId="ADAL" clId="{9CBE99A8-421C-46D5-B027-DA8D64DAF960}" dt="2021-08-17T02:29:02.469" v="108" actId="20577"/>
          <ac:spMkLst>
            <pc:docMk/>
            <pc:sldMk cId="1647469960" sldId="2076137166"/>
            <ac:spMk id="2" creationId="{00000000-0000-0000-0000-000000000000}"/>
          </ac:spMkLst>
        </pc:spChg>
      </pc:sldChg>
      <pc:sldChg chg="add del">
        <pc:chgData name="Kinfey Lo" userId="82eee98c-67dd-4f4e-aa1a-3bd4d189fa5e" providerId="ADAL" clId="{9CBE99A8-421C-46D5-B027-DA8D64DAF960}" dt="2021-08-17T04:22:59.820" v="439"/>
        <pc:sldMkLst>
          <pc:docMk/>
          <pc:sldMk cId="814485628" sldId="2076137167"/>
        </pc:sldMkLst>
      </pc:sldChg>
      <pc:sldChg chg="add">
        <pc:chgData name="Kinfey Lo" userId="82eee98c-67dd-4f4e-aa1a-3bd4d189fa5e" providerId="ADAL" clId="{9CBE99A8-421C-46D5-B027-DA8D64DAF960}" dt="2021-08-17T05:14:02.235" v="501" actId="22"/>
        <pc:sldMkLst>
          <pc:docMk/>
          <pc:sldMk cId="1455591688" sldId="2076137169"/>
        </pc:sldMkLst>
      </pc:sldChg>
      <pc:sldChg chg="add">
        <pc:chgData name="Kinfey Lo" userId="82eee98c-67dd-4f4e-aa1a-3bd4d189fa5e" providerId="ADAL" clId="{9CBE99A8-421C-46D5-B027-DA8D64DAF960}" dt="2021-08-17T05:14:02.235" v="501" actId="22"/>
        <pc:sldMkLst>
          <pc:docMk/>
          <pc:sldMk cId="360588242" sldId="2076137170"/>
        </pc:sldMkLst>
      </pc:sldChg>
      <pc:sldChg chg="add">
        <pc:chgData name="Kinfey Lo" userId="82eee98c-67dd-4f4e-aa1a-3bd4d189fa5e" providerId="ADAL" clId="{9CBE99A8-421C-46D5-B027-DA8D64DAF960}" dt="2021-08-17T05:47:25.511" v="711" actId="22"/>
        <pc:sldMkLst>
          <pc:docMk/>
          <pc:sldMk cId="2352805341" sldId="2076137171"/>
        </pc:sldMkLst>
      </pc:sldChg>
      <pc:sldChg chg="add del">
        <pc:chgData name="Kinfey Lo" userId="82eee98c-67dd-4f4e-aa1a-3bd4d189fa5e" providerId="ADAL" clId="{9CBE99A8-421C-46D5-B027-DA8D64DAF960}" dt="2021-08-17T04:22:59.820" v="439"/>
        <pc:sldMkLst>
          <pc:docMk/>
          <pc:sldMk cId="1363787723" sldId="2076137193"/>
        </pc:sldMkLst>
      </pc:sldChg>
      <pc:sldChg chg="add del">
        <pc:chgData name="Kinfey Lo" userId="82eee98c-67dd-4f4e-aa1a-3bd4d189fa5e" providerId="ADAL" clId="{9CBE99A8-421C-46D5-B027-DA8D64DAF960}" dt="2021-08-17T04:22:59.820" v="439"/>
        <pc:sldMkLst>
          <pc:docMk/>
          <pc:sldMk cId="612611783" sldId="2076137194"/>
        </pc:sldMkLst>
      </pc:sldChg>
      <pc:sldChg chg="modSp add del mod">
        <pc:chgData name="Kinfey Lo" userId="82eee98c-67dd-4f4e-aa1a-3bd4d189fa5e" providerId="ADAL" clId="{9CBE99A8-421C-46D5-B027-DA8D64DAF960}" dt="2021-08-17T05:50:32.844" v="723" actId="20577"/>
        <pc:sldMkLst>
          <pc:docMk/>
          <pc:sldMk cId="1580947863" sldId="2076137195"/>
        </pc:sldMkLst>
        <pc:spChg chg="mod">
          <ac:chgData name="Kinfey Lo" userId="82eee98c-67dd-4f4e-aa1a-3bd4d189fa5e" providerId="ADAL" clId="{9CBE99A8-421C-46D5-B027-DA8D64DAF960}" dt="2021-08-17T05:50:32.844" v="723" actId="20577"/>
          <ac:spMkLst>
            <pc:docMk/>
            <pc:sldMk cId="1580947863" sldId="2076137195"/>
            <ac:spMk id="2" creationId="{00000000-0000-0000-0000-000000000000}"/>
          </ac:spMkLst>
        </pc:spChg>
      </pc:sldChg>
      <pc:sldChg chg="add del">
        <pc:chgData name="Kinfey Lo" userId="82eee98c-67dd-4f4e-aa1a-3bd4d189fa5e" providerId="ADAL" clId="{9CBE99A8-421C-46D5-B027-DA8D64DAF960}" dt="2021-08-17T04:22:59.820" v="439"/>
        <pc:sldMkLst>
          <pc:docMk/>
          <pc:sldMk cId="2346852374" sldId="2076137196"/>
        </pc:sldMkLst>
      </pc:sldChg>
      <pc:sldChg chg="del">
        <pc:chgData name="Kinfey Lo" userId="82eee98c-67dd-4f4e-aa1a-3bd4d189fa5e" providerId="ADAL" clId="{9CBE99A8-421C-46D5-B027-DA8D64DAF960}" dt="2021-08-17T01:55:30.342" v="0" actId="2696"/>
        <pc:sldMkLst>
          <pc:docMk/>
          <pc:sldMk cId="3553145802" sldId="2076137196"/>
        </pc:sldMkLst>
      </pc:sldChg>
      <pc:sldChg chg="del">
        <pc:chgData name="Kinfey Lo" userId="82eee98c-67dd-4f4e-aa1a-3bd4d189fa5e" providerId="ADAL" clId="{9CBE99A8-421C-46D5-B027-DA8D64DAF960}" dt="2021-08-17T01:55:30.342" v="0" actId="2696"/>
        <pc:sldMkLst>
          <pc:docMk/>
          <pc:sldMk cId="486618588" sldId="2076137197"/>
        </pc:sldMkLst>
      </pc:sldChg>
      <pc:sldChg chg="add del">
        <pc:chgData name="Kinfey Lo" userId="82eee98c-67dd-4f4e-aa1a-3bd4d189fa5e" providerId="ADAL" clId="{9CBE99A8-421C-46D5-B027-DA8D64DAF960}" dt="2021-08-17T04:22:59.820" v="439"/>
        <pc:sldMkLst>
          <pc:docMk/>
          <pc:sldMk cId="853306365" sldId="2076137197"/>
        </pc:sldMkLst>
      </pc:sldChg>
      <pc:sldChg chg="del">
        <pc:chgData name="Kinfey Lo" userId="82eee98c-67dd-4f4e-aa1a-3bd4d189fa5e" providerId="ADAL" clId="{9CBE99A8-421C-46D5-B027-DA8D64DAF960}" dt="2021-08-17T01:55:30.342" v="0" actId="2696"/>
        <pc:sldMkLst>
          <pc:docMk/>
          <pc:sldMk cId="2051154393" sldId="2076137198"/>
        </pc:sldMkLst>
      </pc:sldChg>
      <pc:sldChg chg="del">
        <pc:chgData name="Kinfey Lo" userId="82eee98c-67dd-4f4e-aa1a-3bd4d189fa5e" providerId="ADAL" clId="{9CBE99A8-421C-46D5-B027-DA8D64DAF960}" dt="2021-08-17T01:55:30.342" v="0" actId="2696"/>
        <pc:sldMkLst>
          <pc:docMk/>
          <pc:sldMk cId="652992392" sldId="2076137199"/>
        </pc:sldMkLst>
      </pc:sldChg>
      <pc:sldChg chg="add del">
        <pc:chgData name="Kinfey Lo" userId="82eee98c-67dd-4f4e-aa1a-3bd4d189fa5e" providerId="ADAL" clId="{9CBE99A8-421C-46D5-B027-DA8D64DAF960}" dt="2021-08-17T04:22:59.820" v="439"/>
        <pc:sldMkLst>
          <pc:docMk/>
          <pc:sldMk cId="3785087095" sldId="2076137199"/>
        </pc:sldMkLst>
      </pc:sldChg>
      <pc:sldChg chg="del">
        <pc:chgData name="Kinfey Lo" userId="82eee98c-67dd-4f4e-aa1a-3bd4d189fa5e" providerId="ADAL" clId="{9CBE99A8-421C-46D5-B027-DA8D64DAF960}" dt="2021-08-17T01:55:30.342" v="0" actId="2696"/>
        <pc:sldMkLst>
          <pc:docMk/>
          <pc:sldMk cId="4084642469" sldId="2076137200"/>
        </pc:sldMkLst>
      </pc:sldChg>
      <pc:sldChg chg="del">
        <pc:chgData name="Kinfey Lo" userId="82eee98c-67dd-4f4e-aa1a-3bd4d189fa5e" providerId="ADAL" clId="{9CBE99A8-421C-46D5-B027-DA8D64DAF960}" dt="2021-08-17T01:55:30.342" v="0" actId="2696"/>
        <pc:sldMkLst>
          <pc:docMk/>
          <pc:sldMk cId="3426640307" sldId="2076137201"/>
        </pc:sldMkLst>
      </pc:sldChg>
      <pc:sldChg chg="del">
        <pc:chgData name="Kinfey Lo" userId="82eee98c-67dd-4f4e-aa1a-3bd4d189fa5e" providerId="ADAL" clId="{9CBE99A8-421C-46D5-B027-DA8D64DAF960}" dt="2021-08-17T01:55:30.342" v="0" actId="2696"/>
        <pc:sldMkLst>
          <pc:docMk/>
          <pc:sldMk cId="825075839" sldId="2076137202"/>
        </pc:sldMkLst>
      </pc:sldChg>
      <pc:sldChg chg="del">
        <pc:chgData name="Kinfey Lo" userId="82eee98c-67dd-4f4e-aa1a-3bd4d189fa5e" providerId="ADAL" clId="{9CBE99A8-421C-46D5-B027-DA8D64DAF960}" dt="2021-08-17T01:55:30.342" v="0" actId="2696"/>
        <pc:sldMkLst>
          <pc:docMk/>
          <pc:sldMk cId="2530286858" sldId="2076137203"/>
        </pc:sldMkLst>
      </pc:sldChg>
      <pc:sldChg chg="del">
        <pc:chgData name="Kinfey Lo" userId="82eee98c-67dd-4f4e-aa1a-3bd4d189fa5e" providerId="ADAL" clId="{9CBE99A8-421C-46D5-B027-DA8D64DAF960}" dt="2021-08-17T01:55:30.342" v="0" actId="2696"/>
        <pc:sldMkLst>
          <pc:docMk/>
          <pc:sldMk cId="1260974282" sldId="2076137204"/>
        </pc:sldMkLst>
      </pc:sldChg>
      <pc:sldChg chg="del">
        <pc:chgData name="Kinfey Lo" userId="82eee98c-67dd-4f4e-aa1a-3bd4d189fa5e" providerId="ADAL" clId="{9CBE99A8-421C-46D5-B027-DA8D64DAF960}" dt="2021-08-17T01:55:30.342" v="0" actId="2696"/>
        <pc:sldMkLst>
          <pc:docMk/>
          <pc:sldMk cId="2346852374" sldId="2076137205"/>
        </pc:sldMkLst>
      </pc:sldChg>
      <pc:sldChg chg="del">
        <pc:chgData name="Kinfey Lo" userId="82eee98c-67dd-4f4e-aa1a-3bd4d189fa5e" providerId="ADAL" clId="{9CBE99A8-421C-46D5-B027-DA8D64DAF960}" dt="2021-08-17T01:55:30.342" v="0" actId="2696"/>
        <pc:sldMkLst>
          <pc:docMk/>
          <pc:sldMk cId="853306365" sldId="2076137206"/>
        </pc:sldMkLst>
      </pc:sldChg>
      <pc:sldChg chg="del">
        <pc:chgData name="Kinfey Lo" userId="82eee98c-67dd-4f4e-aa1a-3bd4d189fa5e" providerId="ADAL" clId="{9CBE99A8-421C-46D5-B027-DA8D64DAF960}" dt="2021-08-17T01:55:30.342" v="0" actId="2696"/>
        <pc:sldMkLst>
          <pc:docMk/>
          <pc:sldMk cId="4211205834" sldId="2076137207"/>
        </pc:sldMkLst>
      </pc:sldChg>
      <pc:sldChg chg="modSp del mod">
        <pc:chgData name="Kinfey Lo" userId="82eee98c-67dd-4f4e-aa1a-3bd4d189fa5e" providerId="ADAL" clId="{9CBE99A8-421C-46D5-B027-DA8D64DAF960}" dt="2021-08-17T04:28:05.838" v="450" actId="47"/>
        <pc:sldMkLst>
          <pc:docMk/>
          <pc:sldMk cId="3774604828" sldId="2076137208"/>
        </pc:sldMkLst>
        <pc:spChg chg="mod">
          <ac:chgData name="Kinfey Lo" userId="82eee98c-67dd-4f4e-aa1a-3bd4d189fa5e" providerId="ADAL" clId="{9CBE99A8-421C-46D5-B027-DA8D64DAF960}" dt="2021-08-17T02:02:08.530" v="40" actId="20577"/>
          <ac:spMkLst>
            <pc:docMk/>
            <pc:sldMk cId="3774604828" sldId="2076137208"/>
            <ac:spMk id="2" creationId="{00000000-0000-0000-0000-000000000000}"/>
          </ac:spMkLst>
        </pc:spChg>
      </pc:sldChg>
      <pc:sldChg chg="del">
        <pc:chgData name="Kinfey Lo" userId="82eee98c-67dd-4f4e-aa1a-3bd4d189fa5e" providerId="ADAL" clId="{9CBE99A8-421C-46D5-B027-DA8D64DAF960}" dt="2021-08-17T04:27:55.529" v="447" actId="47"/>
        <pc:sldMkLst>
          <pc:docMk/>
          <pc:sldMk cId="4030898768" sldId="2076137209"/>
        </pc:sldMkLst>
      </pc:sldChg>
      <pc:sldChg chg="del">
        <pc:chgData name="Kinfey Lo" userId="82eee98c-67dd-4f4e-aa1a-3bd4d189fa5e" providerId="ADAL" clId="{9CBE99A8-421C-46D5-B027-DA8D64DAF960}" dt="2021-08-17T01:55:30.342" v="0" actId="2696"/>
        <pc:sldMkLst>
          <pc:docMk/>
          <pc:sldMk cId="3453167678" sldId="2076137210"/>
        </pc:sldMkLst>
      </pc:sldChg>
      <pc:sldChg chg="del">
        <pc:chgData name="Kinfey Lo" userId="82eee98c-67dd-4f4e-aa1a-3bd4d189fa5e" providerId="ADAL" clId="{9CBE99A8-421C-46D5-B027-DA8D64DAF960}" dt="2021-08-17T01:55:30.342" v="0" actId="2696"/>
        <pc:sldMkLst>
          <pc:docMk/>
          <pc:sldMk cId="1314268362" sldId="2076137211"/>
        </pc:sldMkLst>
      </pc:sldChg>
      <pc:sldChg chg="del">
        <pc:chgData name="Kinfey Lo" userId="82eee98c-67dd-4f4e-aa1a-3bd4d189fa5e" providerId="ADAL" clId="{9CBE99A8-421C-46D5-B027-DA8D64DAF960}" dt="2021-08-17T01:55:30.342" v="0" actId="2696"/>
        <pc:sldMkLst>
          <pc:docMk/>
          <pc:sldMk cId="1726700933" sldId="2076137212"/>
        </pc:sldMkLst>
      </pc:sldChg>
      <pc:sldChg chg="del">
        <pc:chgData name="Kinfey Lo" userId="82eee98c-67dd-4f4e-aa1a-3bd4d189fa5e" providerId="ADAL" clId="{9CBE99A8-421C-46D5-B027-DA8D64DAF960}" dt="2021-08-17T04:28:08.512" v="451" actId="47"/>
        <pc:sldMkLst>
          <pc:docMk/>
          <pc:sldMk cId="2678652162" sldId="2076137213"/>
        </pc:sldMkLst>
      </pc:sldChg>
      <pc:sldChg chg="addSp delSp modSp add mod">
        <pc:chgData name="Kinfey Lo" userId="82eee98c-67dd-4f4e-aa1a-3bd4d189fa5e" providerId="ADAL" clId="{9CBE99A8-421C-46D5-B027-DA8D64DAF960}" dt="2021-08-17T04:21:34.516" v="436"/>
        <pc:sldMkLst>
          <pc:docMk/>
          <pc:sldMk cId="2657416256" sldId="2076137214"/>
        </pc:sldMkLst>
        <pc:spChg chg="add del mod">
          <ac:chgData name="Kinfey Lo" userId="82eee98c-67dd-4f4e-aa1a-3bd4d189fa5e" providerId="ADAL" clId="{9CBE99A8-421C-46D5-B027-DA8D64DAF960}" dt="2021-08-17T04:21:16.586" v="433" actId="21"/>
          <ac:spMkLst>
            <pc:docMk/>
            <pc:sldMk cId="2657416256" sldId="2076137214"/>
            <ac:spMk id="4" creationId="{00000000-0000-0000-0000-000000000000}"/>
          </ac:spMkLst>
        </pc:spChg>
        <pc:spChg chg="add mod">
          <ac:chgData name="Kinfey Lo" userId="82eee98c-67dd-4f4e-aa1a-3bd4d189fa5e" providerId="ADAL" clId="{9CBE99A8-421C-46D5-B027-DA8D64DAF960}" dt="2021-08-17T02:49:21.795" v="194" actId="113"/>
          <ac:spMkLst>
            <pc:docMk/>
            <pc:sldMk cId="2657416256" sldId="2076137214"/>
            <ac:spMk id="5" creationId="{E81C2DF8-88CB-4FEF-8272-E3C238F00A1E}"/>
          </ac:spMkLst>
        </pc:spChg>
        <pc:spChg chg="add mod">
          <ac:chgData name="Kinfey Lo" userId="82eee98c-67dd-4f4e-aa1a-3bd4d189fa5e" providerId="ADAL" clId="{9CBE99A8-421C-46D5-B027-DA8D64DAF960}" dt="2021-08-17T02:50:47.274" v="270" actId="1076"/>
          <ac:spMkLst>
            <pc:docMk/>
            <pc:sldMk cId="2657416256" sldId="2076137214"/>
            <ac:spMk id="6" creationId="{0F71C23A-4C9F-4F7A-B13F-9DC21B29645C}"/>
          </ac:spMkLst>
        </pc:spChg>
        <pc:spChg chg="add mod">
          <ac:chgData name="Kinfey Lo" userId="82eee98c-67dd-4f4e-aa1a-3bd4d189fa5e" providerId="ADAL" clId="{9CBE99A8-421C-46D5-B027-DA8D64DAF960}" dt="2021-08-17T02:51:13.792" v="273" actId="207"/>
          <ac:spMkLst>
            <pc:docMk/>
            <pc:sldMk cId="2657416256" sldId="2076137214"/>
            <ac:spMk id="15" creationId="{DD99726D-DBC3-4EED-8E2C-A666E73013E7}"/>
          </ac:spMkLst>
        </pc:spChg>
        <pc:spChg chg="add mod">
          <ac:chgData name="Kinfey Lo" userId="82eee98c-67dd-4f4e-aa1a-3bd4d189fa5e" providerId="ADAL" clId="{9CBE99A8-421C-46D5-B027-DA8D64DAF960}" dt="2021-08-17T02:51:59.763" v="278" actId="1076"/>
          <ac:spMkLst>
            <pc:docMk/>
            <pc:sldMk cId="2657416256" sldId="2076137214"/>
            <ac:spMk id="16" creationId="{9A27280B-6183-4192-92A1-B80AB7C41DEA}"/>
          </ac:spMkLst>
        </pc:spChg>
        <pc:spChg chg="add mod">
          <ac:chgData name="Kinfey Lo" userId="82eee98c-67dd-4f4e-aa1a-3bd4d189fa5e" providerId="ADAL" clId="{9CBE99A8-421C-46D5-B027-DA8D64DAF960}" dt="2021-08-17T02:52:03.888" v="279" actId="1076"/>
          <ac:spMkLst>
            <pc:docMk/>
            <pc:sldMk cId="2657416256" sldId="2076137214"/>
            <ac:spMk id="18" creationId="{9E93B6D3-150D-4280-8DAD-6AEF0078E84D}"/>
          </ac:spMkLst>
        </pc:spChg>
        <pc:spChg chg="add mod">
          <ac:chgData name="Kinfey Lo" userId="82eee98c-67dd-4f4e-aa1a-3bd4d189fa5e" providerId="ADAL" clId="{9CBE99A8-421C-46D5-B027-DA8D64DAF960}" dt="2021-08-17T02:52:31.830" v="281" actId="207"/>
          <ac:spMkLst>
            <pc:docMk/>
            <pc:sldMk cId="2657416256" sldId="2076137214"/>
            <ac:spMk id="19" creationId="{25FCA088-EB97-4F34-A1C8-9ACD9F48D2EE}"/>
          </ac:spMkLst>
        </pc:spChg>
        <pc:spChg chg="add mod">
          <ac:chgData name="Kinfey Lo" userId="82eee98c-67dd-4f4e-aa1a-3bd4d189fa5e" providerId="ADAL" clId="{9CBE99A8-421C-46D5-B027-DA8D64DAF960}" dt="2021-08-17T04:16:21.768" v="375" actId="113"/>
          <ac:spMkLst>
            <pc:docMk/>
            <pc:sldMk cId="2657416256" sldId="2076137214"/>
            <ac:spMk id="20" creationId="{390F82D3-DAC4-45D4-9619-083C1F17240E}"/>
          </ac:spMkLst>
        </pc:spChg>
        <pc:spChg chg="add mod">
          <ac:chgData name="Kinfey Lo" userId="82eee98c-67dd-4f4e-aa1a-3bd4d189fa5e" providerId="ADAL" clId="{9CBE99A8-421C-46D5-B027-DA8D64DAF960}" dt="2021-08-17T04:16:19.014" v="374" actId="113"/>
          <ac:spMkLst>
            <pc:docMk/>
            <pc:sldMk cId="2657416256" sldId="2076137214"/>
            <ac:spMk id="22" creationId="{0A385599-F67B-47B9-8383-165ECC624733}"/>
          </ac:spMkLst>
        </pc:spChg>
        <pc:spChg chg="add mod">
          <ac:chgData name="Kinfey Lo" userId="82eee98c-67dd-4f4e-aa1a-3bd4d189fa5e" providerId="ADAL" clId="{9CBE99A8-421C-46D5-B027-DA8D64DAF960}" dt="2021-08-17T04:16:15.685" v="373" actId="113"/>
          <ac:spMkLst>
            <pc:docMk/>
            <pc:sldMk cId="2657416256" sldId="2076137214"/>
            <ac:spMk id="24" creationId="{652F4612-3B73-4CC0-974F-F4F469FE54B4}"/>
          </ac:spMkLst>
        </pc:spChg>
        <pc:spChg chg="add mod">
          <ac:chgData name="Kinfey Lo" userId="82eee98c-67dd-4f4e-aa1a-3bd4d189fa5e" providerId="ADAL" clId="{9CBE99A8-421C-46D5-B027-DA8D64DAF960}" dt="2021-08-17T04:17:28.507" v="377" actId="207"/>
          <ac:spMkLst>
            <pc:docMk/>
            <pc:sldMk cId="2657416256" sldId="2076137214"/>
            <ac:spMk id="25" creationId="{6F693760-2E5F-49F5-90A1-26351723F31D}"/>
          </ac:spMkLst>
        </pc:spChg>
        <pc:spChg chg="add mod">
          <ac:chgData name="Kinfey Lo" userId="82eee98c-67dd-4f4e-aa1a-3bd4d189fa5e" providerId="ADAL" clId="{9CBE99A8-421C-46D5-B027-DA8D64DAF960}" dt="2021-08-17T04:17:37.187" v="379" actId="1076"/>
          <ac:spMkLst>
            <pc:docMk/>
            <pc:sldMk cId="2657416256" sldId="2076137214"/>
            <ac:spMk id="27" creationId="{2D078864-205D-45D6-B7B7-23E01D680313}"/>
          </ac:spMkLst>
        </pc:spChg>
        <pc:spChg chg="add mod">
          <ac:chgData name="Kinfey Lo" userId="82eee98c-67dd-4f4e-aa1a-3bd4d189fa5e" providerId="ADAL" clId="{9CBE99A8-421C-46D5-B027-DA8D64DAF960}" dt="2021-08-17T04:19:09.116" v="402" actId="113"/>
          <ac:spMkLst>
            <pc:docMk/>
            <pc:sldMk cId="2657416256" sldId="2076137214"/>
            <ac:spMk id="28" creationId="{107BD189-E52C-4E3B-B86B-B7E07B55FB51}"/>
          </ac:spMkLst>
        </pc:spChg>
        <pc:spChg chg="add mod">
          <ac:chgData name="Kinfey Lo" userId="82eee98c-67dd-4f4e-aa1a-3bd4d189fa5e" providerId="ADAL" clId="{9CBE99A8-421C-46D5-B027-DA8D64DAF960}" dt="2021-08-17T04:21:04.968" v="428" actId="113"/>
          <ac:spMkLst>
            <pc:docMk/>
            <pc:sldMk cId="2657416256" sldId="2076137214"/>
            <ac:spMk id="29" creationId="{D8306F94-D339-4379-8EF4-AA33AC4436D8}"/>
          </ac:spMkLst>
        </pc:spChg>
        <pc:spChg chg="add mod">
          <ac:chgData name="Kinfey Lo" userId="82eee98c-67dd-4f4e-aa1a-3bd4d189fa5e" providerId="ADAL" clId="{9CBE99A8-421C-46D5-B027-DA8D64DAF960}" dt="2021-08-17T04:21:02.240" v="427" actId="113"/>
          <ac:spMkLst>
            <pc:docMk/>
            <pc:sldMk cId="2657416256" sldId="2076137214"/>
            <ac:spMk id="31" creationId="{C28F5412-F296-4C24-97AD-5589DAD7B7D3}"/>
          </ac:spMkLst>
        </pc:spChg>
        <pc:spChg chg="add del mod">
          <ac:chgData name="Kinfey Lo" userId="82eee98c-67dd-4f4e-aa1a-3bd4d189fa5e" providerId="ADAL" clId="{9CBE99A8-421C-46D5-B027-DA8D64DAF960}" dt="2021-08-17T04:21:14.342" v="432" actId="478"/>
          <ac:spMkLst>
            <pc:docMk/>
            <pc:sldMk cId="2657416256" sldId="2076137214"/>
            <ac:spMk id="33" creationId="{95A2FD7D-0D69-4DB9-BE8F-66CB5C665488}"/>
          </ac:spMkLst>
        </pc:spChg>
        <pc:spChg chg="add del mod">
          <ac:chgData name="Kinfey Lo" userId="82eee98c-67dd-4f4e-aa1a-3bd4d189fa5e" providerId="ADAL" clId="{9CBE99A8-421C-46D5-B027-DA8D64DAF960}" dt="2021-08-17T04:21:34.516" v="436"/>
          <ac:spMkLst>
            <pc:docMk/>
            <pc:sldMk cId="2657416256" sldId="2076137214"/>
            <ac:spMk id="35" creationId="{444CF352-F8E5-4EAB-84B5-092553906F96}"/>
          </ac:spMkLst>
        </pc:spChg>
        <pc:spChg chg="add mod">
          <ac:chgData name="Kinfey Lo" userId="82eee98c-67dd-4f4e-aa1a-3bd4d189fa5e" providerId="ADAL" clId="{9CBE99A8-421C-46D5-B027-DA8D64DAF960}" dt="2021-08-17T04:21:34.516" v="436"/>
          <ac:spMkLst>
            <pc:docMk/>
            <pc:sldMk cId="2657416256" sldId="2076137214"/>
            <ac:spMk id="37" creationId="{2DEE247C-4B45-4F6C-A1FB-1BFB0C94DD27}"/>
          </ac:spMkLst>
        </pc:spChg>
        <pc:grpChg chg="del">
          <ac:chgData name="Kinfey Lo" userId="82eee98c-67dd-4f4e-aa1a-3bd4d189fa5e" providerId="ADAL" clId="{9CBE99A8-421C-46D5-B027-DA8D64DAF960}" dt="2021-08-17T02:46:09.644" v="110" actId="478"/>
          <ac:grpSpMkLst>
            <pc:docMk/>
            <pc:sldMk cId="2657416256" sldId="2076137214"/>
            <ac:grpSpMk id="7" creationId="{B8E2C80F-9128-2942-8562-CA816EB1FA89}"/>
          </ac:grpSpMkLst>
        </pc:grpChg>
        <pc:grpChg chg="add mod">
          <ac:chgData name="Kinfey Lo" userId="82eee98c-67dd-4f4e-aa1a-3bd4d189fa5e" providerId="ADAL" clId="{9CBE99A8-421C-46D5-B027-DA8D64DAF960}" dt="2021-08-17T04:21:32.324" v="435" actId="1076"/>
          <ac:grpSpMkLst>
            <pc:docMk/>
            <pc:sldMk cId="2657416256" sldId="2076137214"/>
            <ac:grpSpMk id="36" creationId="{356348FB-E774-4A92-885A-B0F5751B0DFB}"/>
          </ac:grpSpMkLst>
        </pc:grpChg>
        <pc:picChg chg="add mod">
          <ac:chgData name="Kinfey Lo" userId="82eee98c-67dd-4f4e-aa1a-3bd4d189fa5e" providerId="ADAL" clId="{9CBE99A8-421C-46D5-B027-DA8D64DAF960}" dt="2021-08-17T04:20:41.864" v="416" actId="1076"/>
          <ac:picMkLst>
            <pc:docMk/>
            <pc:sldMk cId="2657416256" sldId="2076137214"/>
            <ac:picMk id="3" creationId="{DAEFC968-660A-43C2-B31A-56122D1C22D5}"/>
          </ac:picMkLst>
        </pc:picChg>
      </pc:sldChg>
      <pc:sldChg chg="modSp add mod">
        <pc:chgData name="Kinfey Lo" userId="82eee98c-67dd-4f4e-aa1a-3bd4d189fa5e" providerId="ADAL" clId="{9CBE99A8-421C-46D5-B027-DA8D64DAF960}" dt="2021-08-17T04:32:50.603" v="473" actId="20577"/>
        <pc:sldMkLst>
          <pc:docMk/>
          <pc:sldMk cId="625079212" sldId="2076137215"/>
        </pc:sldMkLst>
        <pc:spChg chg="mod">
          <ac:chgData name="Kinfey Lo" userId="82eee98c-67dd-4f4e-aa1a-3bd4d189fa5e" providerId="ADAL" clId="{9CBE99A8-421C-46D5-B027-DA8D64DAF960}" dt="2021-08-17T04:32:50.603" v="473" actId="20577"/>
          <ac:spMkLst>
            <pc:docMk/>
            <pc:sldMk cId="625079212" sldId="2076137215"/>
            <ac:spMk id="2" creationId="{00000000-0000-0000-0000-000000000000}"/>
          </ac:spMkLst>
        </pc:spChg>
      </pc:sldChg>
      <pc:sldChg chg="modSp add mod">
        <pc:chgData name="Kinfey Lo" userId="82eee98c-67dd-4f4e-aa1a-3bd4d189fa5e" providerId="ADAL" clId="{9CBE99A8-421C-46D5-B027-DA8D64DAF960}" dt="2021-08-17T05:11:30.783" v="500" actId="20577"/>
        <pc:sldMkLst>
          <pc:docMk/>
          <pc:sldMk cId="935629695" sldId="2076137216"/>
        </pc:sldMkLst>
        <pc:spChg chg="mod">
          <ac:chgData name="Kinfey Lo" userId="82eee98c-67dd-4f4e-aa1a-3bd4d189fa5e" providerId="ADAL" clId="{9CBE99A8-421C-46D5-B027-DA8D64DAF960}" dt="2021-08-17T05:11:30.783" v="500" actId="20577"/>
          <ac:spMkLst>
            <pc:docMk/>
            <pc:sldMk cId="935629695" sldId="2076137216"/>
            <ac:spMk id="2" creationId="{00000000-0000-0000-0000-000000000000}"/>
          </ac:spMkLst>
        </pc:spChg>
      </pc:sldChg>
      <pc:sldChg chg="modSp add mod">
        <pc:chgData name="Kinfey Lo" userId="82eee98c-67dd-4f4e-aa1a-3bd4d189fa5e" providerId="ADAL" clId="{9CBE99A8-421C-46D5-B027-DA8D64DAF960}" dt="2021-08-17T05:16:52.898" v="554" actId="20577"/>
        <pc:sldMkLst>
          <pc:docMk/>
          <pc:sldMk cId="982818376" sldId="2076137217"/>
        </pc:sldMkLst>
        <pc:spChg chg="mod">
          <ac:chgData name="Kinfey Lo" userId="82eee98c-67dd-4f4e-aa1a-3bd4d189fa5e" providerId="ADAL" clId="{9CBE99A8-421C-46D5-B027-DA8D64DAF960}" dt="2021-08-17T05:16:52.898" v="554" actId="20577"/>
          <ac:spMkLst>
            <pc:docMk/>
            <pc:sldMk cId="982818376" sldId="2076137217"/>
            <ac:spMk id="2" creationId="{00000000-0000-0000-0000-000000000000}"/>
          </ac:spMkLst>
        </pc:spChg>
      </pc:sldChg>
      <pc:sldChg chg="addSp delSp modSp add mod">
        <pc:chgData name="Kinfey Lo" userId="82eee98c-67dd-4f4e-aa1a-3bd4d189fa5e" providerId="ADAL" clId="{9CBE99A8-421C-46D5-B027-DA8D64DAF960}" dt="2021-08-17T05:32:50.159" v="606" actId="20577"/>
        <pc:sldMkLst>
          <pc:docMk/>
          <pc:sldMk cId="3339878821" sldId="2076137218"/>
        </pc:sldMkLst>
        <pc:spChg chg="del">
          <ac:chgData name="Kinfey Lo" userId="82eee98c-67dd-4f4e-aa1a-3bd4d189fa5e" providerId="ADAL" clId="{9CBE99A8-421C-46D5-B027-DA8D64DAF960}" dt="2021-08-17T05:20:19.906" v="556" actId="478"/>
          <ac:spMkLst>
            <pc:docMk/>
            <pc:sldMk cId="3339878821" sldId="2076137218"/>
            <ac:spMk id="2" creationId="{E1C601A7-8BEE-2649-B441-739CB0549548}"/>
          </ac:spMkLst>
        </pc:spChg>
        <pc:spChg chg="del">
          <ac:chgData name="Kinfey Lo" userId="82eee98c-67dd-4f4e-aa1a-3bd4d189fa5e" providerId="ADAL" clId="{9CBE99A8-421C-46D5-B027-DA8D64DAF960}" dt="2021-08-17T05:20:19.906" v="556" actId="478"/>
          <ac:spMkLst>
            <pc:docMk/>
            <pc:sldMk cId="3339878821" sldId="2076137218"/>
            <ac:spMk id="3" creationId="{CBCF3A82-7202-4F47-9367-75FA52FEC603}"/>
          </ac:spMkLst>
        </pc:spChg>
        <pc:spChg chg="del">
          <ac:chgData name="Kinfey Lo" userId="82eee98c-67dd-4f4e-aa1a-3bd4d189fa5e" providerId="ADAL" clId="{9CBE99A8-421C-46D5-B027-DA8D64DAF960}" dt="2021-08-17T05:20:19.906" v="556" actId="478"/>
          <ac:spMkLst>
            <pc:docMk/>
            <pc:sldMk cId="3339878821" sldId="2076137218"/>
            <ac:spMk id="4" creationId="{FAED8B9C-1C81-3D45-B52B-548AB1AD567F}"/>
          </ac:spMkLst>
        </pc:spChg>
        <pc:spChg chg="add mod">
          <ac:chgData name="Kinfey Lo" userId="82eee98c-67dd-4f4e-aa1a-3bd4d189fa5e" providerId="ADAL" clId="{9CBE99A8-421C-46D5-B027-DA8D64DAF960}" dt="2021-08-17T05:22:28.964" v="583" actId="207"/>
          <ac:spMkLst>
            <pc:docMk/>
            <pc:sldMk cId="3339878821" sldId="2076137218"/>
            <ac:spMk id="7" creationId="{CFF516E8-A854-4FC5-BCCF-D1FE8D90AAB8}"/>
          </ac:spMkLst>
        </pc:spChg>
        <pc:spChg chg="add mod">
          <ac:chgData name="Kinfey Lo" userId="82eee98c-67dd-4f4e-aa1a-3bd4d189fa5e" providerId="ADAL" clId="{9CBE99A8-421C-46D5-B027-DA8D64DAF960}" dt="2021-08-17T05:22:47.501" v="585" actId="207"/>
          <ac:spMkLst>
            <pc:docMk/>
            <pc:sldMk cId="3339878821" sldId="2076137218"/>
            <ac:spMk id="9" creationId="{3A8699CA-157E-42C6-BCD9-4BED407C1EDB}"/>
          </ac:spMkLst>
        </pc:spChg>
        <pc:spChg chg="del">
          <ac:chgData name="Kinfey Lo" userId="82eee98c-67dd-4f4e-aa1a-3bd4d189fa5e" providerId="ADAL" clId="{9CBE99A8-421C-46D5-B027-DA8D64DAF960}" dt="2021-08-17T05:20:19.906" v="556" actId="478"/>
          <ac:spMkLst>
            <pc:docMk/>
            <pc:sldMk cId="3339878821" sldId="2076137218"/>
            <ac:spMk id="12" creationId="{D82345E0-3AFA-9347-B1C1-6A4D62E38632}"/>
          </ac:spMkLst>
        </pc:spChg>
        <pc:spChg chg="add mod">
          <ac:chgData name="Kinfey Lo" userId="82eee98c-67dd-4f4e-aa1a-3bd4d189fa5e" providerId="ADAL" clId="{9CBE99A8-421C-46D5-B027-DA8D64DAF960}" dt="2021-08-17T05:29:31.214" v="602" actId="1076"/>
          <ac:spMkLst>
            <pc:docMk/>
            <pc:sldMk cId="3339878821" sldId="2076137218"/>
            <ac:spMk id="14" creationId="{5CBB50B6-BF79-433C-B67D-802BDA59B1E6}"/>
          </ac:spMkLst>
        </pc:spChg>
        <pc:spChg chg="add mod">
          <ac:chgData name="Kinfey Lo" userId="82eee98c-67dd-4f4e-aa1a-3bd4d189fa5e" providerId="ADAL" clId="{9CBE99A8-421C-46D5-B027-DA8D64DAF960}" dt="2021-08-17T05:32:50.159" v="606" actId="20577"/>
          <ac:spMkLst>
            <pc:docMk/>
            <pc:sldMk cId="3339878821" sldId="2076137218"/>
            <ac:spMk id="16" creationId="{F8214C92-8F52-45FB-9AD3-8C4F363BFCA4}"/>
          </ac:spMkLst>
        </pc:spChg>
        <pc:spChg chg="mod">
          <ac:chgData name="Kinfey Lo" userId="82eee98c-67dd-4f4e-aa1a-3bd4d189fa5e" providerId="ADAL" clId="{9CBE99A8-421C-46D5-B027-DA8D64DAF960}" dt="2021-08-17T05:20:31.816" v="576" actId="20577"/>
          <ac:spMkLst>
            <pc:docMk/>
            <pc:sldMk cId="3339878821" sldId="2076137218"/>
            <ac:spMk id="57" creationId="{9A8C9C1A-5D28-BF45-89E8-93983201FB22}"/>
          </ac:spMkLst>
        </pc:spChg>
        <pc:grpChg chg="add mod">
          <ac:chgData name="Kinfey Lo" userId="82eee98c-67dd-4f4e-aa1a-3bd4d189fa5e" providerId="ADAL" clId="{9CBE99A8-421C-46D5-B027-DA8D64DAF960}" dt="2021-08-17T05:27:15.452" v="594" actId="1076"/>
          <ac:grpSpMkLst>
            <pc:docMk/>
            <pc:sldMk cId="3339878821" sldId="2076137218"/>
            <ac:grpSpMk id="10" creationId="{7F77551E-6BA4-49F4-A51B-5FCDB21B0471}"/>
          </ac:grpSpMkLst>
        </pc:grpChg>
        <pc:graphicFrameChg chg="del">
          <ac:chgData name="Kinfey Lo" userId="82eee98c-67dd-4f4e-aa1a-3bd4d189fa5e" providerId="ADAL" clId="{9CBE99A8-421C-46D5-B027-DA8D64DAF960}" dt="2021-08-17T05:20:19.906" v="556" actId="478"/>
          <ac:graphicFrameMkLst>
            <pc:docMk/>
            <pc:sldMk cId="3339878821" sldId="2076137218"/>
            <ac:graphicFrameMk id="8" creationId="{05B0077F-A9FA-3742-B287-C5EC821300B2}"/>
          </ac:graphicFrameMkLst>
        </pc:graphicFrameChg>
        <pc:picChg chg="add mod">
          <ac:chgData name="Kinfey Lo" userId="82eee98c-67dd-4f4e-aa1a-3bd4d189fa5e" providerId="ADAL" clId="{9CBE99A8-421C-46D5-B027-DA8D64DAF960}" dt="2021-08-17T05:22:08.923" v="581" actId="1076"/>
          <ac:picMkLst>
            <pc:docMk/>
            <pc:sldMk cId="3339878821" sldId="2076137218"/>
            <ac:picMk id="6" creationId="{10184D47-D31A-44BD-B610-19A21FEF4D6B}"/>
          </ac:picMkLst>
        </pc:picChg>
      </pc:sldChg>
      <pc:sldChg chg="add del">
        <pc:chgData name="Kinfey Lo" userId="82eee98c-67dd-4f4e-aa1a-3bd4d189fa5e" providerId="ADAL" clId="{9CBE99A8-421C-46D5-B027-DA8D64DAF960}" dt="2021-08-17T05:33:14.297" v="608" actId="22"/>
        <pc:sldMkLst>
          <pc:docMk/>
          <pc:sldMk cId="1428621697" sldId="2076137219"/>
        </pc:sldMkLst>
      </pc:sldChg>
      <pc:sldChg chg="addSp delSp modSp add mod">
        <pc:chgData name="Kinfey Lo" userId="82eee98c-67dd-4f4e-aa1a-3bd4d189fa5e" providerId="ADAL" clId="{9CBE99A8-421C-46D5-B027-DA8D64DAF960}" dt="2021-08-17T05:35:41.284" v="672" actId="1076"/>
        <pc:sldMkLst>
          <pc:docMk/>
          <pc:sldMk cId="1873383270" sldId="2076137219"/>
        </pc:sldMkLst>
        <pc:spChg chg="del">
          <ac:chgData name="Kinfey Lo" userId="82eee98c-67dd-4f4e-aa1a-3bd4d189fa5e" providerId="ADAL" clId="{9CBE99A8-421C-46D5-B027-DA8D64DAF960}" dt="2021-08-17T05:33:17.525" v="611" actId="478"/>
          <ac:spMkLst>
            <pc:docMk/>
            <pc:sldMk cId="1873383270" sldId="2076137219"/>
            <ac:spMk id="14" creationId="{5CBB50B6-BF79-433C-B67D-802BDA59B1E6}"/>
          </ac:spMkLst>
        </pc:spChg>
        <pc:spChg chg="del">
          <ac:chgData name="Kinfey Lo" userId="82eee98c-67dd-4f4e-aa1a-3bd4d189fa5e" providerId="ADAL" clId="{9CBE99A8-421C-46D5-B027-DA8D64DAF960}" dt="2021-08-17T05:33:18.371" v="612" actId="478"/>
          <ac:spMkLst>
            <pc:docMk/>
            <pc:sldMk cId="1873383270" sldId="2076137219"/>
            <ac:spMk id="16" creationId="{F8214C92-8F52-45FB-9AD3-8C4F363BFCA4}"/>
          </ac:spMkLst>
        </pc:spChg>
        <pc:spChg chg="mod">
          <ac:chgData name="Kinfey Lo" userId="82eee98c-67dd-4f4e-aa1a-3bd4d189fa5e" providerId="ADAL" clId="{9CBE99A8-421C-46D5-B027-DA8D64DAF960}" dt="2021-08-17T05:35:11.492" v="667" actId="20577"/>
          <ac:spMkLst>
            <pc:docMk/>
            <pc:sldMk cId="1873383270" sldId="2076137219"/>
            <ac:spMk id="57" creationId="{9A8C9C1A-5D28-BF45-89E8-93983201FB22}"/>
          </ac:spMkLst>
        </pc:spChg>
        <pc:grpChg chg="del">
          <ac:chgData name="Kinfey Lo" userId="82eee98c-67dd-4f4e-aa1a-3bd4d189fa5e" providerId="ADAL" clId="{9CBE99A8-421C-46D5-B027-DA8D64DAF960}" dt="2021-08-17T05:33:15.990" v="610" actId="478"/>
          <ac:grpSpMkLst>
            <pc:docMk/>
            <pc:sldMk cId="1873383270" sldId="2076137219"/>
            <ac:grpSpMk id="10" creationId="{7F77551E-6BA4-49F4-A51B-5FCDB21B0471}"/>
          </ac:grpSpMkLst>
        </pc:grpChg>
        <pc:picChg chg="add mod">
          <ac:chgData name="Kinfey Lo" userId="82eee98c-67dd-4f4e-aa1a-3bd4d189fa5e" providerId="ADAL" clId="{9CBE99A8-421C-46D5-B027-DA8D64DAF960}" dt="2021-08-17T05:35:41.284" v="672" actId="1076"/>
          <ac:picMkLst>
            <pc:docMk/>
            <pc:sldMk cId="1873383270" sldId="2076137219"/>
            <ac:picMk id="3" creationId="{FEA581AB-4082-408B-AFAD-BC1A8C3D994B}"/>
          </ac:picMkLst>
        </pc:picChg>
      </pc:sldChg>
      <pc:sldChg chg="addSp delSp modSp add mod">
        <pc:chgData name="Kinfey Lo" userId="82eee98c-67dd-4f4e-aa1a-3bd4d189fa5e" providerId="ADAL" clId="{9CBE99A8-421C-46D5-B027-DA8D64DAF960}" dt="2021-08-17T05:46:54.428" v="710" actId="1076"/>
        <pc:sldMkLst>
          <pc:docMk/>
          <pc:sldMk cId="4286191888" sldId="2076137220"/>
        </pc:sldMkLst>
        <pc:spChg chg="add mod">
          <ac:chgData name="Kinfey Lo" userId="82eee98c-67dd-4f4e-aa1a-3bd4d189fa5e" providerId="ADAL" clId="{9CBE99A8-421C-46D5-B027-DA8D64DAF960}" dt="2021-08-17T05:46:54.428" v="710" actId="1076"/>
          <ac:spMkLst>
            <pc:docMk/>
            <pc:sldMk cId="4286191888" sldId="2076137220"/>
            <ac:spMk id="12" creationId="{481EEA14-A442-4D39-BFE9-4F6B5DF99449}"/>
          </ac:spMkLst>
        </pc:spChg>
        <pc:spChg chg="del">
          <ac:chgData name="Kinfey Lo" userId="82eee98c-67dd-4f4e-aa1a-3bd4d189fa5e" providerId="ADAL" clId="{9CBE99A8-421C-46D5-B027-DA8D64DAF960}" dt="2021-08-17T05:38:55.871" v="674" actId="478"/>
          <ac:spMkLst>
            <pc:docMk/>
            <pc:sldMk cId="4286191888" sldId="2076137220"/>
            <ac:spMk id="14" creationId="{5CBB50B6-BF79-433C-B67D-802BDA59B1E6}"/>
          </ac:spMkLst>
        </pc:spChg>
        <pc:spChg chg="del">
          <ac:chgData name="Kinfey Lo" userId="82eee98c-67dd-4f4e-aa1a-3bd4d189fa5e" providerId="ADAL" clId="{9CBE99A8-421C-46D5-B027-DA8D64DAF960}" dt="2021-08-17T05:38:55.871" v="674" actId="478"/>
          <ac:spMkLst>
            <pc:docMk/>
            <pc:sldMk cId="4286191888" sldId="2076137220"/>
            <ac:spMk id="16" creationId="{F8214C92-8F52-45FB-9AD3-8C4F363BFCA4}"/>
          </ac:spMkLst>
        </pc:spChg>
        <pc:spChg chg="mod">
          <ac:chgData name="Kinfey Lo" userId="82eee98c-67dd-4f4e-aa1a-3bd4d189fa5e" providerId="ADAL" clId="{9CBE99A8-421C-46D5-B027-DA8D64DAF960}" dt="2021-08-17T05:43:14.697" v="698" actId="20577"/>
          <ac:spMkLst>
            <pc:docMk/>
            <pc:sldMk cId="4286191888" sldId="2076137220"/>
            <ac:spMk id="57" creationId="{9A8C9C1A-5D28-BF45-89E8-93983201FB22}"/>
          </ac:spMkLst>
        </pc:spChg>
        <pc:grpChg chg="del">
          <ac:chgData name="Kinfey Lo" userId="82eee98c-67dd-4f4e-aa1a-3bd4d189fa5e" providerId="ADAL" clId="{9CBE99A8-421C-46D5-B027-DA8D64DAF960}" dt="2021-08-17T05:38:55.871" v="674" actId="478"/>
          <ac:grpSpMkLst>
            <pc:docMk/>
            <pc:sldMk cId="4286191888" sldId="2076137220"/>
            <ac:grpSpMk id="10" creationId="{7F77551E-6BA4-49F4-A51B-5FCDB21B0471}"/>
          </ac:grpSpMkLst>
        </pc:grpChg>
        <pc:picChg chg="add mod">
          <ac:chgData name="Kinfey Lo" userId="82eee98c-67dd-4f4e-aa1a-3bd4d189fa5e" providerId="ADAL" clId="{9CBE99A8-421C-46D5-B027-DA8D64DAF960}" dt="2021-08-17T05:45:57.126" v="705" actId="1076"/>
          <ac:picMkLst>
            <pc:docMk/>
            <pc:sldMk cId="4286191888" sldId="2076137220"/>
            <ac:picMk id="3" creationId="{4E8CCE93-4C4B-43B3-B903-CF2BCDFCF03B}"/>
          </ac:picMkLst>
        </pc:picChg>
      </pc:sldChg>
      <pc:sldChg chg="add">
        <pc:chgData name="Kinfey Lo" userId="82eee98c-67dd-4f4e-aa1a-3bd4d189fa5e" providerId="ADAL" clId="{9CBE99A8-421C-46D5-B027-DA8D64DAF960}" dt="2021-08-17T05:47:34.189" v="712" actId="22"/>
        <pc:sldMkLst>
          <pc:docMk/>
          <pc:sldMk cId="338279185" sldId="2076137221"/>
        </pc:sldMkLst>
      </pc:sldChg>
      <pc:sldChg chg="add">
        <pc:chgData name="Kinfey Lo" userId="82eee98c-67dd-4f4e-aa1a-3bd4d189fa5e" providerId="ADAL" clId="{9CBE99A8-421C-46D5-B027-DA8D64DAF960}" dt="2021-08-17T05:47:43.885" v="713" actId="22"/>
        <pc:sldMkLst>
          <pc:docMk/>
          <pc:sldMk cId="4205814937" sldId="2076137222"/>
        </pc:sldMkLst>
      </pc:sldChg>
      <pc:sldChg chg="add">
        <pc:chgData name="Kinfey Lo" userId="82eee98c-67dd-4f4e-aa1a-3bd4d189fa5e" providerId="ADAL" clId="{9CBE99A8-421C-46D5-B027-DA8D64DAF960}" dt="2021-08-17T05:47:56.974" v="716"/>
        <pc:sldMkLst>
          <pc:docMk/>
          <pc:sldMk cId="967782248" sldId="2076137223"/>
        </pc:sldMkLst>
      </pc:sldChg>
      <pc:sldChg chg="add del">
        <pc:chgData name="Kinfey Lo" userId="82eee98c-67dd-4f4e-aa1a-3bd4d189fa5e" providerId="ADAL" clId="{9CBE99A8-421C-46D5-B027-DA8D64DAF960}" dt="2021-08-17T05:47:56.961" v="715" actId="22"/>
        <pc:sldMkLst>
          <pc:docMk/>
          <pc:sldMk cId="1320440720" sldId="2076137223"/>
        </pc:sldMkLst>
      </pc:sldChg>
      <pc:sldChg chg="addSp">
        <pc:chgData name="Kinfey Lo" userId="82eee98c-67dd-4f4e-aa1a-3bd4d189fa5e" providerId="ADAL" clId="{9CBE99A8-421C-46D5-B027-DA8D64DAF960}" dt="2021-08-18T09:34:44.867" v="772"/>
        <pc:sldMkLst>
          <pc:docMk/>
          <pc:sldMk cId="2842126259" sldId="2076137224"/>
        </pc:sldMkLst>
        <pc:spChg chg="add">
          <ac:chgData name="Kinfey Lo" userId="82eee98c-67dd-4f4e-aa1a-3bd4d189fa5e" providerId="ADAL" clId="{9CBE99A8-421C-46D5-B027-DA8D64DAF960}" dt="2021-08-18T09:34:44.867" v="772"/>
          <ac:spMkLst>
            <pc:docMk/>
            <pc:sldMk cId="2842126259" sldId="2076137224"/>
            <ac:spMk id="2" creationId="{A803312C-2D8E-45C6-9D34-6B4C04D48C2F}"/>
          </ac:spMkLst>
        </pc:spChg>
      </pc:sldChg>
      <pc:sldChg chg="addSp modSp add del mod">
        <pc:chgData name="Kinfey Lo" userId="82eee98c-67dd-4f4e-aa1a-3bd4d189fa5e" providerId="ADAL" clId="{9CBE99A8-421C-46D5-B027-DA8D64DAF960}" dt="2021-08-18T09:36:11.316" v="788" actId="1076"/>
        <pc:sldMkLst>
          <pc:docMk/>
          <pc:sldMk cId="3078636350" sldId="2076137224"/>
        </pc:sldMkLst>
        <pc:spChg chg="mod">
          <ac:chgData name="Kinfey Lo" userId="82eee98c-67dd-4f4e-aa1a-3bd4d189fa5e" providerId="ADAL" clId="{9CBE99A8-421C-46D5-B027-DA8D64DAF960}" dt="2021-08-18T09:35:39.594" v="781" actId="1076"/>
          <ac:spMkLst>
            <pc:docMk/>
            <pc:sldMk cId="3078636350" sldId="2076137224"/>
            <ac:spMk id="2" creationId="{A803312C-2D8E-45C6-9D34-6B4C04D48C2F}"/>
          </ac:spMkLst>
        </pc:spChg>
        <pc:spChg chg="mod">
          <ac:chgData name="Kinfey Lo" userId="82eee98c-67dd-4f4e-aa1a-3bd4d189fa5e" providerId="ADAL" clId="{9CBE99A8-421C-46D5-B027-DA8D64DAF960}" dt="2021-08-18T09:34:02.384" v="764" actId="20577"/>
          <ac:spMkLst>
            <pc:docMk/>
            <pc:sldMk cId="3078636350" sldId="2076137224"/>
            <ac:spMk id="4" creationId="{02687CC1-D5BC-9641-96FC-E271135F5329}"/>
          </ac:spMkLst>
        </pc:spChg>
        <pc:picChg chg="add mod">
          <ac:chgData name="Kinfey Lo" userId="82eee98c-67dd-4f4e-aa1a-3bd4d189fa5e" providerId="ADAL" clId="{9CBE99A8-421C-46D5-B027-DA8D64DAF960}" dt="2021-08-18T09:35:46.049" v="783" actId="1076"/>
          <ac:picMkLst>
            <pc:docMk/>
            <pc:sldMk cId="3078636350" sldId="2076137224"/>
            <ac:picMk id="3" creationId="{1BFAA0EC-BC5C-476A-B2FC-B502BA530F20}"/>
          </ac:picMkLst>
        </pc:picChg>
        <pc:picChg chg="add mod">
          <ac:chgData name="Kinfey Lo" userId="82eee98c-67dd-4f4e-aa1a-3bd4d189fa5e" providerId="ADAL" clId="{9CBE99A8-421C-46D5-B027-DA8D64DAF960}" dt="2021-08-18T09:36:11.316" v="788" actId="1076"/>
          <ac:picMkLst>
            <pc:docMk/>
            <pc:sldMk cId="3078636350" sldId="2076137224"/>
            <ac:picMk id="6" creationId="{C58E5A87-3C86-47CE-8554-FDD7F0A0045B}"/>
          </ac:picMkLst>
        </pc:picChg>
      </pc:sldChg>
      <pc:sldMasterChg chg="addSldLayout delSldLayout modSldLayout">
        <pc:chgData name="Kinfey Lo" userId="82eee98c-67dd-4f4e-aa1a-3bd4d189fa5e" providerId="ADAL" clId="{9CBE99A8-421C-46D5-B027-DA8D64DAF960}" dt="2021-08-17T04:29:16.490" v="452" actId="22"/>
        <pc:sldMasterMkLst>
          <pc:docMk/>
          <pc:sldMasterMk cId="2133080676" sldId="2147483660"/>
        </pc:sldMasterMkLst>
        <pc:sldLayoutChg chg="add mod replId">
          <pc:chgData name="Kinfey Lo" userId="82eee98c-67dd-4f4e-aa1a-3bd4d189fa5e" providerId="ADAL" clId="{9CBE99A8-421C-46D5-B027-DA8D64DAF960}" dt="2021-08-17T04:29:16.490" v="452" actId="22"/>
          <pc:sldLayoutMkLst>
            <pc:docMk/>
            <pc:sldMasterMk cId="2133080676" sldId="2147483660"/>
            <pc:sldLayoutMk cId="2073928218" sldId="2147483782"/>
          </pc:sldLayoutMkLst>
        </pc:sldLayoutChg>
        <pc:sldLayoutChg chg="del">
          <pc:chgData name="Kinfey Lo" userId="82eee98c-67dd-4f4e-aa1a-3bd4d189fa5e" providerId="ADAL" clId="{9CBE99A8-421C-46D5-B027-DA8D64DAF960}" dt="2021-08-17T04:27:59.229" v="448" actId="47"/>
          <pc:sldLayoutMkLst>
            <pc:docMk/>
            <pc:sldMasterMk cId="2133080676" sldId="2147483660"/>
            <pc:sldLayoutMk cId="2699804808" sldId="2147483782"/>
          </pc:sldLayoutMkLst>
        </pc:sldLayoutChg>
        <pc:sldLayoutChg chg="add del mod">
          <pc:chgData name="Kinfey Lo" userId="82eee98c-67dd-4f4e-aa1a-3bd4d189fa5e" providerId="ADAL" clId="{9CBE99A8-421C-46D5-B027-DA8D64DAF960}" dt="2021-08-17T04:27:30.986" v="443" actId="22"/>
          <pc:sldLayoutMkLst>
            <pc:docMk/>
            <pc:sldMasterMk cId="2133080676" sldId="2147483660"/>
            <pc:sldLayoutMk cId="136688909" sldId="2147483783"/>
          </pc:sldLayoutMkLst>
        </pc:sldLayoutChg>
        <pc:sldLayoutChg chg="add del mod">
          <pc:chgData name="Kinfey Lo" userId="82eee98c-67dd-4f4e-aa1a-3bd4d189fa5e" providerId="ADAL" clId="{9CBE99A8-421C-46D5-B027-DA8D64DAF960}" dt="2021-08-17T02:23:35.537" v="67" actId="22"/>
          <pc:sldLayoutMkLst>
            <pc:docMk/>
            <pc:sldMasterMk cId="2133080676" sldId="2147483660"/>
            <pc:sldLayoutMk cId="658678258" sldId="2147483783"/>
          </pc:sldLayoutMkLst>
        </pc:sldLayoutChg>
        <pc:sldLayoutChg chg="add del mod">
          <pc:chgData name="Kinfey Lo" userId="82eee98c-67dd-4f4e-aa1a-3bd4d189fa5e" providerId="ADAL" clId="{9CBE99A8-421C-46D5-B027-DA8D64DAF960}" dt="2021-08-17T02:18:48.805" v="64" actId="22"/>
          <pc:sldLayoutMkLst>
            <pc:docMk/>
            <pc:sldMasterMk cId="2133080676" sldId="2147483660"/>
            <pc:sldLayoutMk cId="2374472784" sldId="2147483783"/>
          </pc:sldLayoutMkLst>
        </pc:sldLayoutChg>
        <pc:sldLayoutChg chg="add del mod">
          <pc:chgData name="Kinfey Lo" userId="82eee98c-67dd-4f4e-aa1a-3bd4d189fa5e" providerId="ADAL" clId="{9CBE99A8-421C-46D5-B027-DA8D64DAF960}" dt="2021-08-17T04:27:35.596" v="445" actId="22"/>
          <pc:sldLayoutMkLst>
            <pc:docMk/>
            <pc:sldMasterMk cId="2133080676" sldId="2147483660"/>
            <pc:sldLayoutMk cId="2907625178" sldId="2147483783"/>
          </pc:sldLayoutMkLst>
        </pc:sldLayoutChg>
      </pc:sldMasterChg>
      <pc:sldMasterChg chg="addSldLayout modSldLayout">
        <pc:chgData name="Kinfey Lo" userId="82eee98c-67dd-4f4e-aa1a-3bd4d189fa5e" providerId="ADAL" clId="{9CBE99A8-421C-46D5-B027-DA8D64DAF960}" dt="2021-08-17T04:32:40.842" v="457" actId="22"/>
        <pc:sldMasterMkLst>
          <pc:docMk/>
          <pc:sldMasterMk cId="3601144948" sldId="2147483756"/>
        </pc:sldMasterMkLst>
        <pc:sldLayoutChg chg="add mod replId">
          <pc:chgData name="Kinfey Lo" userId="82eee98c-67dd-4f4e-aa1a-3bd4d189fa5e" providerId="ADAL" clId="{9CBE99A8-421C-46D5-B027-DA8D64DAF960}" dt="2021-08-17T04:32:40.842" v="457" actId="22"/>
          <pc:sldLayoutMkLst>
            <pc:docMk/>
            <pc:sldMasterMk cId="3601144948" sldId="2147483756"/>
            <pc:sldLayoutMk cId="443245295" sldId="2147483783"/>
          </pc:sldLayoutMkLst>
        </pc:sldLayoutChg>
      </pc:sldMasterChg>
    </pc:docChg>
  </pc:docChgLst>
  <pc:docChgLst>
    <pc:chgData name="Kinfey Lo" userId="82eee98c-67dd-4f4e-aa1a-3bd4d189fa5e" providerId="ADAL" clId="{B6B5F231-509B-4C0D-B644-7A658FDA7942}"/>
    <pc:docChg chg="undo redo custSel addSld delSld modSld sldOrd">
      <pc:chgData name="Kinfey Lo" userId="82eee98c-67dd-4f4e-aa1a-3bd4d189fa5e" providerId="ADAL" clId="{B6B5F231-509B-4C0D-B644-7A658FDA7942}" dt="2021-09-22T00:02:17.393" v="1282" actId="164"/>
      <pc:docMkLst>
        <pc:docMk/>
      </pc:docMkLst>
      <pc:sldChg chg="add">
        <pc:chgData name="Kinfey Lo" userId="82eee98c-67dd-4f4e-aa1a-3bd4d189fa5e" providerId="ADAL" clId="{B6B5F231-509B-4C0D-B644-7A658FDA7942}" dt="2021-08-20T13:28:40.144" v="920"/>
        <pc:sldMkLst>
          <pc:docMk/>
          <pc:sldMk cId="2836254181" sldId="284"/>
        </pc:sldMkLst>
      </pc:sldChg>
      <pc:sldChg chg="add del">
        <pc:chgData name="Kinfey Lo" userId="82eee98c-67dd-4f4e-aa1a-3bd4d189fa5e" providerId="ADAL" clId="{B6B5F231-509B-4C0D-B644-7A658FDA7942}" dt="2021-08-20T13:15:19.683" v="882"/>
        <pc:sldMkLst>
          <pc:docMk/>
          <pc:sldMk cId="2811568499" sldId="697"/>
        </pc:sldMkLst>
      </pc:sldChg>
      <pc:sldChg chg="add">
        <pc:chgData name="Kinfey Lo" userId="82eee98c-67dd-4f4e-aa1a-3bd4d189fa5e" providerId="ADAL" clId="{B6B5F231-509B-4C0D-B644-7A658FDA7942}" dt="2021-08-20T13:06:57.034" v="875" actId="22"/>
        <pc:sldMkLst>
          <pc:docMk/>
          <pc:sldMk cId="3957722359" sldId="1660"/>
        </pc:sldMkLst>
      </pc:sldChg>
      <pc:sldChg chg="add">
        <pc:chgData name="Kinfey Lo" userId="82eee98c-67dd-4f4e-aa1a-3bd4d189fa5e" providerId="ADAL" clId="{B6B5F231-509B-4C0D-B644-7A658FDA7942}" dt="2021-08-20T13:06:57.034" v="875" actId="22"/>
        <pc:sldMkLst>
          <pc:docMk/>
          <pc:sldMk cId="1327438354" sldId="1905"/>
        </pc:sldMkLst>
      </pc:sldChg>
      <pc:sldChg chg="add">
        <pc:chgData name="Kinfey Lo" userId="82eee98c-67dd-4f4e-aa1a-3bd4d189fa5e" providerId="ADAL" clId="{B6B5F231-509B-4C0D-B644-7A658FDA7942}" dt="2021-08-20T13:06:57.034" v="875" actId="22"/>
        <pc:sldMkLst>
          <pc:docMk/>
          <pc:sldMk cId="1056994996" sldId="1906"/>
        </pc:sldMkLst>
      </pc:sldChg>
      <pc:sldChg chg="add del">
        <pc:chgData name="Kinfey Lo" userId="82eee98c-67dd-4f4e-aa1a-3bd4d189fa5e" providerId="ADAL" clId="{B6B5F231-509B-4C0D-B644-7A658FDA7942}" dt="2021-08-20T13:02:05.601" v="874"/>
        <pc:sldMkLst>
          <pc:docMk/>
          <pc:sldMk cId="2996752571" sldId="1936"/>
        </pc:sldMkLst>
      </pc:sldChg>
      <pc:sldChg chg="add del">
        <pc:chgData name="Kinfey Lo" userId="82eee98c-67dd-4f4e-aa1a-3bd4d189fa5e" providerId="ADAL" clId="{B6B5F231-509B-4C0D-B644-7A658FDA7942}" dt="2021-08-20T13:02:05.601" v="874"/>
        <pc:sldMkLst>
          <pc:docMk/>
          <pc:sldMk cId="1203402492" sldId="1937"/>
        </pc:sldMkLst>
      </pc:sldChg>
      <pc:sldChg chg="add del">
        <pc:chgData name="Kinfey Lo" userId="82eee98c-67dd-4f4e-aa1a-3bd4d189fa5e" providerId="ADAL" clId="{B6B5F231-509B-4C0D-B644-7A658FDA7942}" dt="2021-08-20T13:02:05.601" v="874"/>
        <pc:sldMkLst>
          <pc:docMk/>
          <pc:sldMk cId="3494768403" sldId="1940"/>
        </pc:sldMkLst>
      </pc:sldChg>
      <pc:sldChg chg="modSp add del mod">
        <pc:chgData name="Kinfey Lo" userId="82eee98c-67dd-4f4e-aa1a-3bd4d189fa5e" providerId="ADAL" clId="{B6B5F231-509B-4C0D-B644-7A658FDA7942}" dt="2021-08-20T14:06:01.396" v="1077" actId="113"/>
        <pc:sldMkLst>
          <pc:docMk/>
          <pc:sldMk cId="3544447156" sldId="1941"/>
        </pc:sldMkLst>
        <pc:spChg chg="mod">
          <ac:chgData name="Kinfey Lo" userId="82eee98c-67dd-4f4e-aa1a-3bd4d189fa5e" providerId="ADAL" clId="{B6B5F231-509B-4C0D-B644-7A658FDA7942}" dt="2021-08-20T14:05:12.785" v="1076" actId="20577"/>
          <ac:spMkLst>
            <pc:docMk/>
            <pc:sldMk cId="3544447156" sldId="1941"/>
            <ac:spMk id="3" creationId="{A0E77913-0C7E-8B42-B2BE-6F77E636D6F0}"/>
          </ac:spMkLst>
        </pc:spChg>
        <pc:spChg chg="mod">
          <ac:chgData name="Kinfey Lo" userId="82eee98c-67dd-4f4e-aa1a-3bd4d189fa5e" providerId="ADAL" clId="{B6B5F231-509B-4C0D-B644-7A658FDA7942}" dt="2021-08-20T14:06:01.396" v="1077" actId="113"/>
          <ac:spMkLst>
            <pc:docMk/>
            <pc:sldMk cId="3544447156" sldId="1941"/>
            <ac:spMk id="64" creationId="{00000000-0000-0000-0000-000000000000}"/>
          </ac:spMkLst>
        </pc:spChg>
      </pc:sldChg>
      <pc:sldChg chg="add del">
        <pc:chgData name="Kinfey Lo" userId="82eee98c-67dd-4f4e-aa1a-3bd4d189fa5e" providerId="ADAL" clId="{B6B5F231-509B-4C0D-B644-7A658FDA7942}" dt="2021-08-20T13:59:32.098" v="985" actId="47"/>
        <pc:sldMkLst>
          <pc:docMk/>
          <pc:sldMk cId="4175142110" sldId="1942"/>
        </pc:sldMkLst>
      </pc:sldChg>
      <pc:sldChg chg="add del">
        <pc:chgData name="Kinfey Lo" userId="82eee98c-67dd-4f4e-aa1a-3bd4d189fa5e" providerId="ADAL" clId="{B6B5F231-509B-4C0D-B644-7A658FDA7942}" dt="2021-08-20T14:02:56.404" v="997"/>
        <pc:sldMkLst>
          <pc:docMk/>
          <pc:sldMk cId="3603811922" sldId="2042"/>
        </pc:sldMkLst>
      </pc:sldChg>
      <pc:sldChg chg="add del">
        <pc:chgData name="Kinfey Lo" userId="82eee98c-67dd-4f4e-aa1a-3bd4d189fa5e" providerId="ADAL" clId="{B6B5F231-509B-4C0D-B644-7A658FDA7942}" dt="2021-08-20T14:02:56.404" v="997"/>
        <pc:sldMkLst>
          <pc:docMk/>
          <pc:sldMk cId="971713750" sldId="2043"/>
        </pc:sldMkLst>
      </pc:sldChg>
      <pc:sldChg chg="add del">
        <pc:chgData name="Kinfey Lo" userId="82eee98c-67dd-4f4e-aa1a-3bd4d189fa5e" providerId="ADAL" clId="{B6B5F231-509B-4C0D-B644-7A658FDA7942}" dt="2021-08-20T14:28:01.245" v="1121"/>
        <pc:sldMkLst>
          <pc:docMk/>
          <pc:sldMk cId="3662144614" sldId="2061"/>
        </pc:sldMkLst>
      </pc:sldChg>
      <pc:sldChg chg="add">
        <pc:chgData name="Kinfey Lo" userId="82eee98c-67dd-4f4e-aa1a-3bd4d189fa5e" providerId="ADAL" clId="{B6B5F231-509B-4C0D-B644-7A658FDA7942}" dt="2021-08-20T13:06:57.034" v="875" actId="22"/>
        <pc:sldMkLst>
          <pc:docMk/>
          <pc:sldMk cId="2986813778" sldId="2065"/>
        </pc:sldMkLst>
      </pc:sldChg>
      <pc:sldChg chg="add">
        <pc:chgData name="Kinfey Lo" userId="82eee98c-67dd-4f4e-aa1a-3bd4d189fa5e" providerId="ADAL" clId="{B6B5F231-509B-4C0D-B644-7A658FDA7942}" dt="2021-08-20T13:06:57.034" v="875" actId="22"/>
        <pc:sldMkLst>
          <pc:docMk/>
          <pc:sldMk cId="1118723132" sldId="2067"/>
        </pc:sldMkLst>
      </pc:sldChg>
      <pc:sldChg chg="ord">
        <pc:chgData name="Kinfey Lo" userId="82eee98c-67dd-4f4e-aa1a-3bd4d189fa5e" providerId="ADAL" clId="{B6B5F231-509B-4C0D-B644-7A658FDA7942}" dt="2021-08-20T13:09:12.265" v="879"/>
        <pc:sldMkLst>
          <pc:docMk/>
          <pc:sldMk cId="251587958" sldId="2096"/>
        </pc:sldMkLst>
      </pc:sldChg>
      <pc:sldChg chg="add del">
        <pc:chgData name="Kinfey Lo" userId="82eee98c-67dd-4f4e-aa1a-3bd4d189fa5e" providerId="ADAL" clId="{B6B5F231-509B-4C0D-B644-7A658FDA7942}" dt="2021-08-20T13:15:19.683" v="882"/>
        <pc:sldMkLst>
          <pc:docMk/>
          <pc:sldMk cId="682882256" sldId="2749"/>
        </pc:sldMkLst>
      </pc:sldChg>
      <pc:sldChg chg="add del">
        <pc:chgData name="Kinfey Lo" userId="82eee98c-67dd-4f4e-aa1a-3bd4d189fa5e" providerId="ADAL" clId="{B6B5F231-509B-4C0D-B644-7A658FDA7942}" dt="2021-08-20T13:15:19.683" v="882"/>
        <pc:sldMkLst>
          <pc:docMk/>
          <pc:sldMk cId="2498556735" sldId="2884"/>
        </pc:sldMkLst>
      </pc:sldChg>
      <pc:sldChg chg="add del">
        <pc:chgData name="Kinfey Lo" userId="82eee98c-67dd-4f4e-aa1a-3bd4d189fa5e" providerId="ADAL" clId="{B6B5F231-509B-4C0D-B644-7A658FDA7942}" dt="2021-08-20T13:15:19.683" v="882"/>
        <pc:sldMkLst>
          <pc:docMk/>
          <pc:sldMk cId="2151558573" sldId="2913"/>
        </pc:sldMkLst>
      </pc:sldChg>
      <pc:sldChg chg="addSp add del mod delAnim">
        <pc:chgData name="Kinfey Lo" userId="82eee98c-67dd-4f4e-aa1a-3bd4d189fa5e" providerId="ADAL" clId="{B6B5F231-509B-4C0D-B644-7A658FDA7942}" dt="2021-09-22T00:02:17.393" v="1282" actId="164"/>
        <pc:sldMkLst>
          <pc:docMk/>
          <pc:sldMk cId="3985047611" sldId="3147"/>
        </pc:sldMkLst>
        <pc:grpChg chg="add">
          <ac:chgData name="Kinfey Lo" userId="82eee98c-67dd-4f4e-aa1a-3bd4d189fa5e" providerId="ADAL" clId="{B6B5F231-509B-4C0D-B644-7A658FDA7942}" dt="2021-09-22T00:02:17.393" v="1282" actId="164"/>
          <ac:grpSpMkLst>
            <pc:docMk/>
            <pc:sldMk cId="3985047611" sldId="3147"/>
            <ac:grpSpMk id="4" creationId="{24B855E9-6690-4FD1-9404-EAB6F63AD628}"/>
          </ac:grpSpMkLst>
        </pc:grpChg>
      </pc:sldChg>
      <pc:sldChg chg="add del">
        <pc:chgData name="Kinfey Lo" userId="82eee98c-67dd-4f4e-aa1a-3bd4d189fa5e" providerId="ADAL" clId="{B6B5F231-509B-4C0D-B644-7A658FDA7942}" dt="2021-08-20T13:15:19.683" v="882"/>
        <pc:sldMkLst>
          <pc:docMk/>
          <pc:sldMk cId="1610642634" sldId="3211"/>
        </pc:sldMkLst>
      </pc:sldChg>
      <pc:sldChg chg="add del">
        <pc:chgData name="Kinfey Lo" userId="82eee98c-67dd-4f4e-aa1a-3bd4d189fa5e" providerId="ADAL" clId="{B6B5F231-509B-4C0D-B644-7A658FDA7942}" dt="2021-08-20T13:59:32.098" v="985" actId="47"/>
        <pc:sldMkLst>
          <pc:docMk/>
          <pc:sldMk cId="1865176635" sldId="3377"/>
        </pc:sldMkLst>
      </pc:sldChg>
      <pc:sldChg chg="add del">
        <pc:chgData name="Kinfey Lo" userId="82eee98c-67dd-4f4e-aa1a-3bd4d189fa5e" providerId="ADAL" clId="{B6B5F231-509B-4C0D-B644-7A658FDA7942}" dt="2021-08-20T14:12:00.027" v="1115" actId="22"/>
        <pc:sldMkLst>
          <pc:docMk/>
          <pc:sldMk cId="651959560" sldId="3435"/>
        </pc:sldMkLst>
      </pc:sldChg>
      <pc:sldChg chg="add del">
        <pc:chgData name="Kinfey Lo" userId="82eee98c-67dd-4f4e-aa1a-3bd4d189fa5e" providerId="ADAL" clId="{B6B5F231-509B-4C0D-B644-7A658FDA7942}" dt="2021-08-20T13:59:32.098" v="985" actId="47"/>
        <pc:sldMkLst>
          <pc:docMk/>
          <pc:sldMk cId="3810019736" sldId="3574"/>
        </pc:sldMkLst>
      </pc:sldChg>
      <pc:sldChg chg="add del">
        <pc:chgData name="Kinfey Lo" userId="82eee98c-67dd-4f4e-aa1a-3bd4d189fa5e" providerId="ADAL" clId="{B6B5F231-509B-4C0D-B644-7A658FDA7942}" dt="2021-08-20T13:15:19.683" v="882"/>
        <pc:sldMkLst>
          <pc:docMk/>
          <pc:sldMk cId="161622518" sldId="4105"/>
        </pc:sldMkLst>
      </pc:sldChg>
      <pc:sldChg chg="del">
        <pc:chgData name="Kinfey Lo" userId="82eee98c-67dd-4f4e-aa1a-3bd4d189fa5e" providerId="ADAL" clId="{B6B5F231-509B-4C0D-B644-7A658FDA7942}" dt="2021-08-20T13:07:30.358" v="876" actId="2696"/>
        <pc:sldMkLst>
          <pc:docMk/>
          <pc:sldMk cId="660932302" sldId="4148"/>
        </pc:sldMkLst>
      </pc:sldChg>
      <pc:sldChg chg="add del">
        <pc:chgData name="Kinfey Lo" userId="82eee98c-67dd-4f4e-aa1a-3bd4d189fa5e" providerId="ADAL" clId="{B6B5F231-509B-4C0D-B644-7A658FDA7942}" dt="2021-08-20T13:02:05.601" v="874"/>
        <pc:sldMkLst>
          <pc:docMk/>
          <pc:sldMk cId="3728644314" sldId="4633"/>
        </pc:sldMkLst>
      </pc:sldChg>
      <pc:sldChg chg="add del">
        <pc:chgData name="Kinfey Lo" userId="82eee98c-67dd-4f4e-aa1a-3bd4d189fa5e" providerId="ADAL" clId="{B6B5F231-509B-4C0D-B644-7A658FDA7942}" dt="2021-08-20T13:02:05.601" v="874"/>
        <pc:sldMkLst>
          <pc:docMk/>
          <pc:sldMk cId="3136364328" sldId="4634"/>
        </pc:sldMkLst>
      </pc:sldChg>
      <pc:sldChg chg="modSp add del mod">
        <pc:chgData name="Kinfey Lo" userId="82eee98c-67dd-4f4e-aa1a-3bd4d189fa5e" providerId="ADAL" clId="{B6B5F231-509B-4C0D-B644-7A658FDA7942}" dt="2021-08-20T14:12:13.014" v="1118" actId="255"/>
        <pc:sldMkLst>
          <pc:docMk/>
          <pc:sldMk cId="1280620975" sldId="4640"/>
        </pc:sldMkLst>
        <pc:spChg chg="mod">
          <ac:chgData name="Kinfey Lo" userId="82eee98c-67dd-4f4e-aa1a-3bd4d189fa5e" providerId="ADAL" clId="{B6B5F231-509B-4C0D-B644-7A658FDA7942}" dt="2021-08-20T14:12:13.014" v="1118" actId="255"/>
          <ac:spMkLst>
            <pc:docMk/>
            <pc:sldMk cId="1280620975" sldId="4640"/>
            <ac:spMk id="4" creationId="{ED13D05B-86CD-EE41-A4A5-92D7AD995C24}"/>
          </ac:spMkLst>
        </pc:spChg>
      </pc:sldChg>
      <pc:sldChg chg="add del">
        <pc:chgData name="Kinfey Lo" userId="82eee98c-67dd-4f4e-aa1a-3bd4d189fa5e" providerId="ADAL" clId="{B6B5F231-509B-4C0D-B644-7A658FDA7942}" dt="2021-08-20T13:15:19.683" v="882"/>
        <pc:sldMkLst>
          <pc:docMk/>
          <pc:sldMk cId="939097290" sldId="4867"/>
        </pc:sldMkLst>
      </pc:sldChg>
      <pc:sldChg chg="modSp add del mod">
        <pc:chgData name="Kinfey Lo" userId="82eee98c-67dd-4f4e-aa1a-3bd4d189fa5e" providerId="ADAL" clId="{B6B5F231-509B-4C0D-B644-7A658FDA7942}" dt="2021-08-20T14:00:37.303" v="994" actId="47"/>
        <pc:sldMkLst>
          <pc:docMk/>
          <pc:sldMk cId="1477041275" sldId="4955"/>
        </pc:sldMkLst>
        <pc:spChg chg="mod">
          <ac:chgData name="Kinfey Lo" userId="82eee98c-67dd-4f4e-aa1a-3bd4d189fa5e" providerId="ADAL" clId="{B6B5F231-509B-4C0D-B644-7A658FDA7942}" dt="2021-08-20T14:00:20.516" v="991" actId="22"/>
          <ac:spMkLst>
            <pc:docMk/>
            <pc:sldMk cId="1477041275" sldId="4955"/>
            <ac:spMk id="2" creationId="{F0A9B58D-F2F7-4A4D-BB81-B682CFE0AC48}"/>
          </ac:spMkLst>
        </pc:spChg>
        <pc:spChg chg="mod">
          <ac:chgData name="Kinfey Lo" userId="82eee98c-67dd-4f4e-aa1a-3bd4d189fa5e" providerId="ADAL" clId="{B6B5F231-509B-4C0D-B644-7A658FDA7942}" dt="2021-08-20T14:00:29.940" v="993" actId="1076"/>
          <ac:spMkLst>
            <pc:docMk/>
            <pc:sldMk cId="1477041275" sldId="4955"/>
            <ac:spMk id="9" creationId="{1F42D627-0F9C-4067-82E1-A5535C3DD39D}"/>
          </ac:spMkLst>
        </pc:spChg>
      </pc:sldChg>
      <pc:sldChg chg="modSp add del mod">
        <pc:chgData name="Kinfey Lo" userId="82eee98c-67dd-4f4e-aa1a-3bd4d189fa5e" providerId="ADAL" clId="{B6B5F231-509B-4C0D-B644-7A658FDA7942}" dt="2021-08-20T14:00:20.533" v="992"/>
        <pc:sldMkLst>
          <pc:docMk/>
          <pc:sldMk cId="452607077" sldId="4956"/>
        </pc:sldMkLst>
        <pc:spChg chg="mod">
          <ac:chgData name="Kinfey Lo" userId="82eee98c-67dd-4f4e-aa1a-3bd4d189fa5e" providerId="ADAL" clId="{B6B5F231-509B-4C0D-B644-7A658FDA7942}" dt="2021-08-20T14:00:20.516" v="991" actId="22"/>
          <ac:spMkLst>
            <pc:docMk/>
            <pc:sldMk cId="452607077" sldId="4956"/>
            <ac:spMk id="2" creationId="{F0A9B58D-F2F7-4A4D-BB81-B682CFE0AC48}"/>
          </ac:spMkLst>
        </pc:spChg>
      </pc:sldChg>
      <pc:sldChg chg="modSp add del mod">
        <pc:chgData name="Kinfey Lo" userId="82eee98c-67dd-4f4e-aa1a-3bd4d189fa5e" providerId="ADAL" clId="{B6B5F231-509B-4C0D-B644-7A658FDA7942}" dt="2021-08-20T14:00:20.533" v="992"/>
        <pc:sldMkLst>
          <pc:docMk/>
          <pc:sldMk cId="349541987" sldId="4957"/>
        </pc:sldMkLst>
        <pc:spChg chg="mod">
          <ac:chgData name="Kinfey Lo" userId="82eee98c-67dd-4f4e-aa1a-3bd4d189fa5e" providerId="ADAL" clId="{B6B5F231-509B-4C0D-B644-7A658FDA7942}" dt="2021-08-20T14:00:20.516" v="991" actId="22"/>
          <ac:spMkLst>
            <pc:docMk/>
            <pc:sldMk cId="349541987" sldId="4957"/>
            <ac:spMk id="2" creationId="{F0A9B58D-F2F7-4A4D-BB81-B682CFE0AC48}"/>
          </ac:spMkLst>
        </pc:spChg>
      </pc:sldChg>
      <pc:sldChg chg="modSp add del mod">
        <pc:chgData name="Kinfey Lo" userId="82eee98c-67dd-4f4e-aa1a-3bd4d189fa5e" providerId="ADAL" clId="{B6B5F231-509B-4C0D-B644-7A658FDA7942}" dt="2021-08-20T14:00:20.533" v="992"/>
        <pc:sldMkLst>
          <pc:docMk/>
          <pc:sldMk cId="2706039055" sldId="4958"/>
        </pc:sldMkLst>
        <pc:spChg chg="mod">
          <ac:chgData name="Kinfey Lo" userId="82eee98c-67dd-4f4e-aa1a-3bd4d189fa5e" providerId="ADAL" clId="{B6B5F231-509B-4C0D-B644-7A658FDA7942}" dt="2021-08-20T14:00:20.516" v="991" actId="22"/>
          <ac:spMkLst>
            <pc:docMk/>
            <pc:sldMk cId="2706039055" sldId="4958"/>
            <ac:spMk id="2" creationId="{F0A9B58D-F2F7-4A4D-BB81-B682CFE0AC48}"/>
          </ac:spMkLst>
        </pc:spChg>
      </pc:sldChg>
      <pc:sldChg chg="add del">
        <pc:chgData name="Kinfey Lo" userId="82eee98c-67dd-4f4e-aa1a-3bd4d189fa5e" providerId="ADAL" clId="{B6B5F231-509B-4C0D-B644-7A658FDA7942}" dt="2021-08-20T14:02:56.404" v="997"/>
        <pc:sldMkLst>
          <pc:docMk/>
          <pc:sldMk cId="210224300" sldId="8487"/>
        </pc:sldMkLst>
      </pc:sldChg>
      <pc:sldChg chg="add">
        <pc:chgData name="Kinfey Lo" userId="82eee98c-67dd-4f4e-aa1a-3bd4d189fa5e" providerId="ADAL" clId="{B6B5F231-509B-4C0D-B644-7A658FDA7942}" dt="2021-08-20T13:48:26.299" v="982" actId="22"/>
        <pc:sldMkLst>
          <pc:docMk/>
          <pc:sldMk cId="1493339434" sldId="8488"/>
        </pc:sldMkLst>
      </pc:sldChg>
      <pc:sldChg chg="add">
        <pc:chgData name="Kinfey Lo" userId="82eee98c-67dd-4f4e-aa1a-3bd4d189fa5e" providerId="ADAL" clId="{B6B5F231-509B-4C0D-B644-7A658FDA7942}" dt="2021-08-20T13:48:26.299" v="982" actId="22"/>
        <pc:sldMkLst>
          <pc:docMk/>
          <pc:sldMk cId="3818001740" sldId="8489"/>
        </pc:sldMkLst>
      </pc:sldChg>
      <pc:sldChg chg="add del">
        <pc:chgData name="Kinfey Lo" userId="82eee98c-67dd-4f4e-aa1a-3bd4d189fa5e" providerId="ADAL" clId="{B6B5F231-509B-4C0D-B644-7A658FDA7942}" dt="2021-08-20T13:59:32.098" v="985" actId="47"/>
        <pc:sldMkLst>
          <pc:docMk/>
          <pc:sldMk cId="2764370748" sldId="8492"/>
        </pc:sldMkLst>
      </pc:sldChg>
      <pc:sldChg chg="add del">
        <pc:chgData name="Kinfey Lo" userId="82eee98c-67dd-4f4e-aa1a-3bd4d189fa5e" providerId="ADAL" clId="{B6B5F231-509B-4C0D-B644-7A658FDA7942}" dt="2021-08-20T13:59:32.098" v="985" actId="47"/>
        <pc:sldMkLst>
          <pc:docMk/>
          <pc:sldMk cId="1262637910" sldId="8493"/>
        </pc:sldMkLst>
      </pc:sldChg>
      <pc:sldChg chg="add del">
        <pc:chgData name="Kinfey Lo" userId="82eee98c-67dd-4f4e-aa1a-3bd4d189fa5e" providerId="ADAL" clId="{B6B5F231-509B-4C0D-B644-7A658FDA7942}" dt="2021-08-20T13:02:05.601" v="874"/>
        <pc:sldMkLst>
          <pc:docMk/>
          <pc:sldMk cId="2844063106" sldId="8497"/>
        </pc:sldMkLst>
      </pc:sldChg>
      <pc:sldChg chg="add del">
        <pc:chgData name="Kinfey Lo" userId="82eee98c-67dd-4f4e-aa1a-3bd4d189fa5e" providerId="ADAL" clId="{B6B5F231-509B-4C0D-B644-7A658FDA7942}" dt="2021-08-20T14:02:56.404" v="997"/>
        <pc:sldMkLst>
          <pc:docMk/>
          <pc:sldMk cId="3460079255" sldId="8502"/>
        </pc:sldMkLst>
      </pc:sldChg>
      <pc:sldChg chg="add">
        <pc:chgData name="Kinfey Lo" userId="82eee98c-67dd-4f4e-aa1a-3bd4d189fa5e" providerId="ADAL" clId="{B6B5F231-509B-4C0D-B644-7A658FDA7942}" dt="2021-08-20T13:06:57.034" v="875" actId="22"/>
        <pc:sldMkLst>
          <pc:docMk/>
          <pc:sldMk cId="4044799645" sldId="8508"/>
        </pc:sldMkLst>
      </pc:sldChg>
      <pc:sldChg chg="add">
        <pc:chgData name="Kinfey Lo" userId="82eee98c-67dd-4f4e-aa1a-3bd4d189fa5e" providerId="ADAL" clId="{B6B5F231-509B-4C0D-B644-7A658FDA7942}" dt="2021-08-20T13:28:40.144" v="920"/>
        <pc:sldMkLst>
          <pc:docMk/>
          <pc:sldMk cId="79008639" sldId="8617"/>
        </pc:sldMkLst>
      </pc:sldChg>
      <pc:sldChg chg="add">
        <pc:chgData name="Kinfey Lo" userId="82eee98c-67dd-4f4e-aa1a-3bd4d189fa5e" providerId="ADAL" clId="{B6B5F231-509B-4C0D-B644-7A658FDA7942}" dt="2021-08-20T13:28:40.144" v="920"/>
        <pc:sldMkLst>
          <pc:docMk/>
          <pc:sldMk cId="2526196992" sldId="8618"/>
        </pc:sldMkLst>
      </pc:sldChg>
      <pc:sldChg chg="add">
        <pc:chgData name="Kinfey Lo" userId="82eee98c-67dd-4f4e-aa1a-3bd4d189fa5e" providerId="ADAL" clId="{B6B5F231-509B-4C0D-B644-7A658FDA7942}" dt="2021-08-20T13:28:40.144" v="920"/>
        <pc:sldMkLst>
          <pc:docMk/>
          <pc:sldMk cId="2833787707" sldId="8619"/>
        </pc:sldMkLst>
      </pc:sldChg>
      <pc:sldChg chg="add">
        <pc:chgData name="Kinfey Lo" userId="82eee98c-67dd-4f4e-aa1a-3bd4d189fa5e" providerId="ADAL" clId="{B6B5F231-509B-4C0D-B644-7A658FDA7942}" dt="2021-08-20T13:28:40.144" v="920"/>
        <pc:sldMkLst>
          <pc:docMk/>
          <pc:sldMk cId="3153060803" sldId="8620"/>
        </pc:sldMkLst>
      </pc:sldChg>
      <pc:sldChg chg="add">
        <pc:chgData name="Kinfey Lo" userId="82eee98c-67dd-4f4e-aa1a-3bd4d189fa5e" providerId="ADAL" clId="{B6B5F231-509B-4C0D-B644-7A658FDA7942}" dt="2021-08-20T13:28:40.144" v="920"/>
        <pc:sldMkLst>
          <pc:docMk/>
          <pc:sldMk cId="2503081701" sldId="8621"/>
        </pc:sldMkLst>
      </pc:sldChg>
      <pc:sldChg chg="add">
        <pc:chgData name="Kinfey Lo" userId="82eee98c-67dd-4f4e-aa1a-3bd4d189fa5e" providerId="ADAL" clId="{B6B5F231-509B-4C0D-B644-7A658FDA7942}" dt="2021-08-20T13:28:40.144" v="920"/>
        <pc:sldMkLst>
          <pc:docMk/>
          <pc:sldMk cId="1077030184" sldId="8622"/>
        </pc:sldMkLst>
      </pc:sldChg>
      <pc:sldChg chg="add">
        <pc:chgData name="Kinfey Lo" userId="82eee98c-67dd-4f4e-aa1a-3bd4d189fa5e" providerId="ADAL" clId="{B6B5F231-509B-4C0D-B644-7A658FDA7942}" dt="2021-08-20T13:28:40.144" v="920"/>
        <pc:sldMkLst>
          <pc:docMk/>
          <pc:sldMk cId="4201980484" sldId="8623"/>
        </pc:sldMkLst>
      </pc:sldChg>
      <pc:sldChg chg="add">
        <pc:chgData name="Kinfey Lo" userId="82eee98c-67dd-4f4e-aa1a-3bd4d189fa5e" providerId="ADAL" clId="{B6B5F231-509B-4C0D-B644-7A658FDA7942}" dt="2021-08-20T13:28:40.144" v="920"/>
        <pc:sldMkLst>
          <pc:docMk/>
          <pc:sldMk cId="147742476" sldId="8624"/>
        </pc:sldMkLst>
      </pc:sldChg>
      <pc:sldChg chg="add">
        <pc:chgData name="Kinfey Lo" userId="82eee98c-67dd-4f4e-aa1a-3bd4d189fa5e" providerId="ADAL" clId="{B6B5F231-509B-4C0D-B644-7A658FDA7942}" dt="2021-08-20T13:28:40.144" v="920"/>
        <pc:sldMkLst>
          <pc:docMk/>
          <pc:sldMk cId="2345472244" sldId="8625"/>
        </pc:sldMkLst>
      </pc:sldChg>
      <pc:sldChg chg="add">
        <pc:chgData name="Kinfey Lo" userId="82eee98c-67dd-4f4e-aa1a-3bd4d189fa5e" providerId="ADAL" clId="{B6B5F231-509B-4C0D-B644-7A658FDA7942}" dt="2021-08-20T13:28:40.144" v="920"/>
        <pc:sldMkLst>
          <pc:docMk/>
          <pc:sldMk cId="2994564214" sldId="8626"/>
        </pc:sldMkLst>
      </pc:sldChg>
      <pc:sldChg chg="add">
        <pc:chgData name="Kinfey Lo" userId="82eee98c-67dd-4f4e-aa1a-3bd4d189fa5e" providerId="ADAL" clId="{B6B5F231-509B-4C0D-B644-7A658FDA7942}" dt="2021-08-20T13:28:40.144" v="920"/>
        <pc:sldMkLst>
          <pc:docMk/>
          <pc:sldMk cId="1909414330" sldId="8627"/>
        </pc:sldMkLst>
      </pc:sldChg>
      <pc:sldChg chg="add">
        <pc:chgData name="Kinfey Lo" userId="82eee98c-67dd-4f4e-aa1a-3bd4d189fa5e" providerId="ADAL" clId="{B6B5F231-509B-4C0D-B644-7A658FDA7942}" dt="2021-08-20T13:28:40.144" v="920"/>
        <pc:sldMkLst>
          <pc:docMk/>
          <pc:sldMk cId="953908744" sldId="8628"/>
        </pc:sldMkLst>
      </pc:sldChg>
      <pc:sldChg chg="add">
        <pc:chgData name="Kinfey Lo" userId="82eee98c-67dd-4f4e-aa1a-3bd4d189fa5e" providerId="ADAL" clId="{B6B5F231-509B-4C0D-B644-7A658FDA7942}" dt="2021-08-20T13:28:40.144" v="920"/>
        <pc:sldMkLst>
          <pc:docMk/>
          <pc:sldMk cId="4067837159" sldId="8629"/>
        </pc:sldMkLst>
      </pc:sldChg>
      <pc:sldChg chg="del">
        <pc:chgData name="Kinfey Lo" userId="82eee98c-67dd-4f4e-aa1a-3bd4d189fa5e" providerId="ADAL" clId="{B6B5F231-509B-4C0D-B644-7A658FDA7942}" dt="2021-08-20T09:31:51.734" v="31" actId="2696"/>
        <pc:sldMkLst>
          <pc:docMk/>
          <pc:sldMk cId="1182630412" sldId="8647"/>
        </pc:sldMkLst>
      </pc:sldChg>
      <pc:sldChg chg="del">
        <pc:chgData name="Kinfey Lo" userId="82eee98c-67dd-4f4e-aa1a-3bd4d189fa5e" providerId="ADAL" clId="{B6B5F231-509B-4C0D-B644-7A658FDA7942}" dt="2021-08-20T09:31:51.734" v="31" actId="2696"/>
        <pc:sldMkLst>
          <pc:docMk/>
          <pc:sldMk cId="1115043770" sldId="8648"/>
        </pc:sldMkLst>
      </pc:sldChg>
      <pc:sldChg chg="del">
        <pc:chgData name="Kinfey Lo" userId="82eee98c-67dd-4f4e-aa1a-3bd4d189fa5e" providerId="ADAL" clId="{B6B5F231-509B-4C0D-B644-7A658FDA7942}" dt="2021-08-20T09:31:51.734" v="31" actId="2696"/>
        <pc:sldMkLst>
          <pc:docMk/>
          <pc:sldMk cId="2625795056" sldId="8652"/>
        </pc:sldMkLst>
      </pc:sldChg>
      <pc:sldChg chg="del">
        <pc:chgData name="Kinfey Lo" userId="82eee98c-67dd-4f4e-aa1a-3bd4d189fa5e" providerId="ADAL" clId="{B6B5F231-509B-4C0D-B644-7A658FDA7942}" dt="2021-08-20T09:31:51.734" v="31" actId="2696"/>
        <pc:sldMkLst>
          <pc:docMk/>
          <pc:sldMk cId="3543183416" sldId="8653"/>
        </pc:sldMkLst>
      </pc:sldChg>
      <pc:sldChg chg="del">
        <pc:chgData name="Kinfey Lo" userId="82eee98c-67dd-4f4e-aa1a-3bd4d189fa5e" providerId="ADAL" clId="{B6B5F231-509B-4C0D-B644-7A658FDA7942}" dt="2021-08-20T09:31:51.734" v="31" actId="2696"/>
        <pc:sldMkLst>
          <pc:docMk/>
          <pc:sldMk cId="3116010517" sldId="8654"/>
        </pc:sldMkLst>
      </pc:sldChg>
      <pc:sldChg chg="del">
        <pc:chgData name="Kinfey Lo" userId="82eee98c-67dd-4f4e-aa1a-3bd4d189fa5e" providerId="ADAL" clId="{B6B5F231-509B-4C0D-B644-7A658FDA7942}" dt="2021-08-20T09:31:51.734" v="31" actId="2696"/>
        <pc:sldMkLst>
          <pc:docMk/>
          <pc:sldMk cId="3836192457" sldId="8655"/>
        </pc:sldMkLst>
      </pc:sldChg>
      <pc:sldChg chg="del">
        <pc:chgData name="Kinfey Lo" userId="82eee98c-67dd-4f4e-aa1a-3bd4d189fa5e" providerId="ADAL" clId="{B6B5F231-509B-4C0D-B644-7A658FDA7942}" dt="2021-08-20T09:31:51.734" v="31" actId="2696"/>
        <pc:sldMkLst>
          <pc:docMk/>
          <pc:sldMk cId="3016815565" sldId="8656"/>
        </pc:sldMkLst>
      </pc:sldChg>
      <pc:sldChg chg="del">
        <pc:chgData name="Kinfey Lo" userId="82eee98c-67dd-4f4e-aa1a-3bd4d189fa5e" providerId="ADAL" clId="{B6B5F231-509B-4C0D-B644-7A658FDA7942}" dt="2021-08-20T09:31:51.734" v="31" actId="2696"/>
        <pc:sldMkLst>
          <pc:docMk/>
          <pc:sldMk cId="2954206764" sldId="8657"/>
        </pc:sldMkLst>
      </pc:sldChg>
      <pc:sldChg chg="del">
        <pc:chgData name="Kinfey Lo" userId="82eee98c-67dd-4f4e-aa1a-3bd4d189fa5e" providerId="ADAL" clId="{B6B5F231-509B-4C0D-B644-7A658FDA7942}" dt="2021-08-20T09:31:51.734" v="31" actId="2696"/>
        <pc:sldMkLst>
          <pc:docMk/>
          <pc:sldMk cId="531391635" sldId="8658"/>
        </pc:sldMkLst>
      </pc:sldChg>
      <pc:sldChg chg="del">
        <pc:chgData name="Kinfey Lo" userId="82eee98c-67dd-4f4e-aa1a-3bd4d189fa5e" providerId="ADAL" clId="{B6B5F231-509B-4C0D-B644-7A658FDA7942}" dt="2021-08-20T09:31:51.734" v="31" actId="2696"/>
        <pc:sldMkLst>
          <pc:docMk/>
          <pc:sldMk cId="1191012637" sldId="8659"/>
        </pc:sldMkLst>
      </pc:sldChg>
      <pc:sldChg chg="del">
        <pc:chgData name="Kinfey Lo" userId="82eee98c-67dd-4f4e-aa1a-3bd4d189fa5e" providerId="ADAL" clId="{B6B5F231-509B-4C0D-B644-7A658FDA7942}" dt="2021-08-20T09:31:51.734" v="31" actId="2696"/>
        <pc:sldMkLst>
          <pc:docMk/>
          <pc:sldMk cId="1867847827" sldId="8660"/>
        </pc:sldMkLst>
      </pc:sldChg>
      <pc:sldChg chg="del">
        <pc:chgData name="Kinfey Lo" userId="82eee98c-67dd-4f4e-aa1a-3bd4d189fa5e" providerId="ADAL" clId="{B6B5F231-509B-4C0D-B644-7A658FDA7942}" dt="2021-08-20T09:31:51.734" v="31" actId="2696"/>
        <pc:sldMkLst>
          <pc:docMk/>
          <pc:sldMk cId="16743826" sldId="8661"/>
        </pc:sldMkLst>
      </pc:sldChg>
      <pc:sldChg chg="del">
        <pc:chgData name="Kinfey Lo" userId="82eee98c-67dd-4f4e-aa1a-3bd4d189fa5e" providerId="ADAL" clId="{B6B5F231-509B-4C0D-B644-7A658FDA7942}" dt="2021-08-20T09:31:51.734" v="31" actId="2696"/>
        <pc:sldMkLst>
          <pc:docMk/>
          <pc:sldMk cId="2844717347" sldId="8662"/>
        </pc:sldMkLst>
      </pc:sldChg>
      <pc:sldChg chg="del">
        <pc:chgData name="Kinfey Lo" userId="82eee98c-67dd-4f4e-aa1a-3bd4d189fa5e" providerId="ADAL" clId="{B6B5F231-509B-4C0D-B644-7A658FDA7942}" dt="2021-08-20T09:31:51.734" v="31" actId="2696"/>
        <pc:sldMkLst>
          <pc:docMk/>
          <pc:sldMk cId="2301015510" sldId="8663"/>
        </pc:sldMkLst>
      </pc:sldChg>
      <pc:sldChg chg="del">
        <pc:chgData name="Kinfey Lo" userId="82eee98c-67dd-4f4e-aa1a-3bd4d189fa5e" providerId="ADAL" clId="{B6B5F231-509B-4C0D-B644-7A658FDA7942}" dt="2021-08-20T09:31:51.734" v="31" actId="2696"/>
        <pc:sldMkLst>
          <pc:docMk/>
          <pc:sldMk cId="2256093256" sldId="8664"/>
        </pc:sldMkLst>
      </pc:sldChg>
      <pc:sldChg chg="del">
        <pc:chgData name="Kinfey Lo" userId="82eee98c-67dd-4f4e-aa1a-3bd4d189fa5e" providerId="ADAL" clId="{B6B5F231-509B-4C0D-B644-7A658FDA7942}" dt="2021-08-20T09:31:51.734" v="31" actId="2696"/>
        <pc:sldMkLst>
          <pc:docMk/>
          <pc:sldMk cId="287012823" sldId="8665"/>
        </pc:sldMkLst>
      </pc:sldChg>
      <pc:sldChg chg="del">
        <pc:chgData name="Kinfey Lo" userId="82eee98c-67dd-4f4e-aa1a-3bd4d189fa5e" providerId="ADAL" clId="{B6B5F231-509B-4C0D-B644-7A658FDA7942}" dt="2021-08-20T09:31:51.734" v="31" actId="2696"/>
        <pc:sldMkLst>
          <pc:docMk/>
          <pc:sldMk cId="1169806528" sldId="8666"/>
        </pc:sldMkLst>
      </pc:sldChg>
      <pc:sldChg chg="del">
        <pc:chgData name="Kinfey Lo" userId="82eee98c-67dd-4f4e-aa1a-3bd4d189fa5e" providerId="ADAL" clId="{B6B5F231-509B-4C0D-B644-7A658FDA7942}" dt="2021-08-20T09:31:51.734" v="31" actId="2696"/>
        <pc:sldMkLst>
          <pc:docMk/>
          <pc:sldMk cId="1090230119" sldId="8667"/>
        </pc:sldMkLst>
      </pc:sldChg>
      <pc:sldChg chg="del">
        <pc:chgData name="Kinfey Lo" userId="82eee98c-67dd-4f4e-aa1a-3bd4d189fa5e" providerId="ADAL" clId="{B6B5F231-509B-4C0D-B644-7A658FDA7942}" dt="2021-08-20T09:31:51.734" v="31" actId="2696"/>
        <pc:sldMkLst>
          <pc:docMk/>
          <pc:sldMk cId="570709009" sldId="8668"/>
        </pc:sldMkLst>
      </pc:sldChg>
      <pc:sldChg chg="modSp mod">
        <pc:chgData name="Kinfey Lo" userId="82eee98c-67dd-4f4e-aa1a-3bd4d189fa5e" providerId="ADAL" clId="{B6B5F231-509B-4C0D-B644-7A658FDA7942}" dt="2021-08-20T09:29:43.402" v="30" actId="20577"/>
        <pc:sldMkLst>
          <pc:docMk/>
          <pc:sldMk cId="280485907" sldId="2076137126"/>
        </pc:sldMkLst>
        <pc:spChg chg="mod">
          <ac:chgData name="Kinfey Lo" userId="82eee98c-67dd-4f4e-aa1a-3bd4d189fa5e" providerId="ADAL" clId="{B6B5F231-509B-4C0D-B644-7A658FDA7942}" dt="2021-08-20T09:29:43.402" v="30" actId="20577"/>
          <ac:spMkLst>
            <pc:docMk/>
            <pc:sldMk cId="280485907" sldId="2076137126"/>
            <ac:spMk id="4" creationId="{B15F0E40-CB2C-45A9-8481-91F276E83071}"/>
          </ac:spMkLst>
        </pc:spChg>
      </pc:sldChg>
      <pc:sldChg chg="del">
        <pc:chgData name="Kinfey Lo" userId="82eee98c-67dd-4f4e-aa1a-3bd4d189fa5e" providerId="ADAL" clId="{B6B5F231-509B-4C0D-B644-7A658FDA7942}" dt="2021-08-20T13:08:00.558" v="877" actId="47"/>
        <pc:sldMkLst>
          <pc:docMk/>
          <pc:sldMk cId="1723363709" sldId="2076137146"/>
        </pc:sldMkLst>
      </pc:sldChg>
      <pc:sldChg chg="del">
        <pc:chgData name="Kinfey Lo" userId="82eee98c-67dd-4f4e-aa1a-3bd4d189fa5e" providerId="ADAL" clId="{B6B5F231-509B-4C0D-B644-7A658FDA7942}" dt="2021-08-20T13:07:30.358" v="876" actId="2696"/>
        <pc:sldMkLst>
          <pc:docMk/>
          <pc:sldMk cId="2628568846" sldId="2076137163"/>
        </pc:sldMkLst>
      </pc:sldChg>
      <pc:sldChg chg="del">
        <pc:chgData name="Kinfey Lo" userId="82eee98c-67dd-4f4e-aa1a-3bd4d189fa5e" providerId="ADAL" clId="{B6B5F231-509B-4C0D-B644-7A658FDA7942}" dt="2021-08-20T09:31:51.734" v="31" actId="2696"/>
        <pc:sldMkLst>
          <pc:docMk/>
          <pc:sldMk cId="591233367" sldId="2076137164"/>
        </pc:sldMkLst>
      </pc:sldChg>
      <pc:sldChg chg="del">
        <pc:chgData name="Kinfey Lo" userId="82eee98c-67dd-4f4e-aa1a-3bd4d189fa5e" providerId="ADAL" clId="{B6B5F231-509B-4C0D-B644-7A658FDA7942}" dt="2021-08-20T09:31:51.734" v="31" actId="2696"/>
        <pc:sldMkLst>
          <pc:docMk/>
          <pc:sldMk cId="1777122584" sldId="2076137165"/>
        </pc:sldMkLst>
      </pc:sldChg>
      <pc:sldChg chg="del">
        <pc:chgData name="Kinfey Lo" userId="82eee98c-67dd-4f4e-aa1a-3bd4d189fa5e" providerId="ADAL" clId="{B6B5F231-509B-4C0D-B644-7A658FDA7942}" dt="2021-08-20T09:31:51.734" v="31" actId="2696"/>
        <pc:sldMkLst>
          <pc:docMk/>
          <pc:sldMk cId="814485628" sldId="2076137167"/>
        </pc:sldMkLst>
      </pc:sldChg>
      <pc:sldChg chg="del">
        <pc:chgData name="Kinfey Lo" userId="82eee98c-67dd-4f4e-aa1a-3bd4d189fa5e" providerId="ADAL" clId="{B6B5F231-509B-4C0D-B644-7A658FDA7942}" dt="2021-08-20T09:31:51.734" v="31" actId="2696"/>
        <pc:sldMkLst>
          <pc:docMk/>
          <pc:sldMk cId="1455591688" sldId="2076137169"/>
        </pc:sldMkLst>
      </pc:sldChg>
      <pc:sldChg chg="del">
        <pc:chgData name="Kinfey Lo" userId="82eee98c-67dd-4f4e-aa1a-3bd4d189fa5e" providerId="ADAL" clId="{B6B5F231-509B-4C0D-B644-7A658FDA7942}" dt="2021-08-20T09:31:51.734" v="31" actId="2696"/>
        <pc:sldMkLst>
          <pc:docMk/>
          <pc:sldMk cId="360588242" sldId="2076137170"/>
        </pc:sldMkLst>
      </pc:sldChg>
      <pc:sldChg chg="del">
        <pc:chgData name="Kinfey Lo" userId="82eee98c-67dd-4f4e-aa1a-3bd4d189fa5e" providerId="ADAL" clId="{B6B5F231-509B-4C0D-B644-7A658FDA7942}" dt="2021-08-20T09:31:51.734" v="31" actId="2696"/>
        <pc:sldMkLst>
          <pc:docMk/>
          <pc:sldMk cId="2352805341" sldId="2076137171"/>
        </pc:sldMkLst>
      </pc:sldChg>
      <pc:sldChg chg="del">
        <pc:chgData name="Kinfey Lo" userId="82eee98c-67dd-4f4e-aa1a-3bd4d189fa5e" providerId="ADAL" clId="{B6B5F231-509B-4C0D-B644-7A658FDA7942}" dt="2021-08-20T09:31:51.734" v="31" actId="2696"/>
        <pc:sldMkLst>
          <pc:docMk/>
          <pc:sldMk cId="1363787723" sldId="2076137193"/>
        </pc:sldMkLst>
      </pc:sldChg>
      <pc:sldChg chg="del">
        <pc:chgData name="Kinfey Lo" userId="82eee98c-67dd-4f4e-aa1a-3bd4d189fa5e" providerId="ADAL" clId="{B6B5F231-509B-4C0D-B644-7A658FDA7942}" dt="2021-08-20T09:31:51.734" v="31" actId="2696"/>
        <pc:sldMkLst>
          <pc:docMk/>
          <pc:sldMk cId="612611783" sldId="2076137194"/>
        </pc:sldMkLst>
      </pc:sldChg>
      <pc:sldChg chg="del">
        <pc:chgData name="Kinfey Lo" userId="82eee98c-67dd-4f4e-aa1a-3bd4d189fa5e" providerId="ADAL" clId="{B6B5F231-509B-4C0D-B644-7A658FDA7942}" dt="2021-08-20T09:31:51.734" v="31" actId="2696"/>
        <pc:sldMkLst>
          <pc:docMk/>
          <pc:sldMk cId="1580947863" sldId="2076137195"/>
        </pc:sldMkLst>
      </pc:sldChg>
      <pc:sldChg chg="del">
        <pc:chgData name="Kinfey Lo" userId="82eee98c-67dd-4f4e-aa1a-3bd4d189fa5e" providerId="ADAL" clId="{B6B5F231-509B-4C0D-B644-7A658FDA7942}" dt="2021-08-20T09:31:51.734" v="31" actId="2696"/>
        <pc:sldMkLst>
          <pc:docMk/>
          <pc:sldMk cId="2346852374" sldId="2076137196"/>
        </pc:sldMkLst>
      </pc:sldChg>
      <pc:sldChg chg="del">
        <pc:chgData name="Kinfey Lo" userId="82eee98c-67dd-4f4e-aa1a-3bd4d189fa5e" providerId="ADAL" clId="{B6B5F231-509B-4C0D-B644-7A658FDA7942}" dt="2021-08-20T09:31:51.734" v="31" actId="2696"/>
        <pc:sldMkLst>
          <pc:docMk/>
          <pc:sldMk cId="853306365" sldId="2076137197"/>
        </pc:sldMkLst>
      </pc:sldChg>
      <pc:sldChg chg="del">
        <pc:chgData name="Kinfey Lo" userId="82eee98c-67dd-4f4e-aa1a-3bd4d189fa5e" providerId="ADAL" clId="{B6B5F231-509B-4C0D-B644-7A658FDA7942}" dt="2021-08-20T09:31:51.734" v="31" actId="2696"/>
        <pc:sldMkLst>
          <pc:docMk/>
          <pc:sldMk cId="3785087095" sldId="2076137199"/>
        </pc:sldMkLst>
      </pc:sldChg>
      <pc:sldChg chg="del">
        <pc:chgData name="Kinfey Lo" userId="82eee98c-67dd-4f4e-aa1a-3bd4d189fa5e" providerId="ADAL" clId="{B6B5F231-509B-4C0D-B644-7A658FDA7942}" dt="2021-08-20T13:07:30.358" v="876" actId="2696"/>
        <pc:sldMkLst>
          <pc:docMk/>
          <pc:sldMk cId="2657416256" sldId="2076137214"/>
        </pc:sldMkLst>
      </pc:sldChg>
      <pc:sldChg chg="del">
        <pc:chgData name="Kinfey Lo" userId="82eee98c-67dd-4f4e-aa1a-3bd4d189fa5e" providerId="ADAL" clId="{B6B5F231-509B-4C0D-B644-7A658FDA7942}" dt="2021-08-20T09:31:51.734" v="31" actId="2696"/>
        <pc:sldMkLst>
          <pc:docMk/>
          <pc:sldMk cId="625079212" sldId="2076137215"/>
        </pc:sldMkLst>
      </pc:sldChg>
      <pc:sldChg chg="del">
        <pc:chgData name="Kinfey Lo" userId="82eee98c-67dd-4f4e-aa1a-3bd4d189fa5e" providerId="ADAL" clId="{B6B5F231-509B-4C0D-B644-7A658FDA7942}" dt="2021-08-20T09:31:51.734" v="31" actId="2696"/>
        <pc:sldMkLst>
          <pc:docMk/>
          <pc:sldMk cId="935629695" sldId="2076137216"/>
        </pc:sldMkLst>
      </pc:sldChg>
      <pc:sldChg chg="del">
        <pc:chgData name="Kinfey Lo" userId="82eee98c-67dd-4f4e-aa1a-3bd4d189fa5e" providerId="ADAL" clId="{B6B5F231-509B-4C0D-B644-7A658FDA7942}" dt="2021-08-20T09:31:51.734" v="31" actId="2696"/>
        <pc:sldMkLst>
          <pc:docMk/>
          <pc:sldMk cId="982818376" sldId="2076137217"/>
        </pc:sldMkLst>
      </pc:sldChg>
      <pc:sldChg chg="del">
        <pc:chgData name="Kinfey Lo" userId="82eee98c-67dd-4f4e-aa1a-3bd4d189fa5e" providerId="ADAL" clId="{B6B5F231-509B-4C0D-B644-7A658FDA7942}" dt="2021-08-20T09:31:51.734" v="31" actId="2696"/>
        <pc:sldMkLst>
          <pc:docMk/>
          <pc:sldMk cId="3339878821" sldId="2076137218"/>
        </pc:sldMkLst>
      </pc:sldChg>
      <pc:sldChg chg="del">
        <pc:chgData name="Kinfey Lo" userId="82eee98c-67dd-4f4e-aa1a-3bd4d189fa5e" providerId="ADAL" clId="{B6B5F231-509B-4C0D-B644-7A658FDA7942}" dt="2021-08-20T09:31:51.734" v="31" actId="2696"/>
        <pc:sldMkLst>
          <pc:docMk/>
          <pc:sldMk cId="1873383270" sldId="2076137219"/>
        </pc:sldMkLst>
      </pc:sldChg>
      <pc:sldChg chg="del">
        <pc:chgData name="Kinfey Lo" userId="82eee98c-67dd-4f4e-aa1a-3bd4d189fa5e" providerId="ADAL" clId="{B6B5F231-509B-4C0D-B644-7A658FDA7942}" dt="2021-08-20T09:31:51.734" v="31" actId="2696"/>
        <pc:sldMkLst>
          <pc:docMk/>
          <pc:sldMk cId="4286191888" sldId="2076137220"/>
        </pc:sldMkLst>
      </pc:sldChg>
      <pc:sldChg chg="del">
        <pc:chgData name="Kinfey Lo" userId="82eee98c-67dd-4f4e-aa1a-3bd4d189fa5e" providerId="ADAL" clId="{B6B5F231-509B-4C0D-B644-7A658FDA7942}" dt="2021-08-20T09:31:51.734" v="31" actId="2696"/>
        <pc:sldMkLst>
          <pc:docMk/>
          <pc:sldMk cId="338279185" sldId="2076137221"/>
        </pc:sldMkLst>
      </pc:sldChg>
      <pc:sldChg chg="del">
        <pc:chgData name="Kinfey Lo" userId="82eee98c-67dd-4f4e-aa1a-3bd4d189fa5e" providerId="ADAL" clId="{B6B5F231-509B-4C0D-B644-7A658FDA7942}" dt="2021-08-20T09:31:51.734" v="31" actId="2696"/>
        <pc:sldMkLst>
          <pc:docMk/>
          <pc:sldMk cId="4205814937" sldId="2076137222"/>
        </pc:sldMkLst>
      </pc:sldChg>
      <pc:sldChg chg="del">
        <pc:chgData name="Kinfey Lo" userId="82eee98c-67dd-4f4e-aa1a-3bd4d189fa5e" providerId="ADAL" clId="{B6B5F231-509B-4C0D-B644-7A658FDA7942}" dt="2021-08-20T09:31:51.734" v="31" actId="2696"/>
        <pc:sldMkLst>
          <pc:docMk/>
          <pc:sldMk cId="967782248" sldId="2076137223"/>
        </pc:sldMkLst>
      </pc:sldChg>
      <pc:sldChg chg="del">
        <pc:chgData name="Kinfey Lo" userId="82eee98c-67dd-4f4e-aa1a-3bd4d189fa5e" providerId="ADAL" clId="{B6B5F231-509B-4C0D-B644-7A658FDA7942}" dt="2021-08-20T13:07:30.358" v="876" actId="2696"/>
        <pc:sldMkLst>
          <pc:docMk/>
          <pc:sldMk cId="3078636350" sldId="2076137224"/>
        </pc:sldMkLst>
      </pc:sldChg>
      <pc:sldChg chg="modSp add mod">
        <pc:chgData name="Kinfey Lo" userId="82eee98c-67dd-4f4e-aa1a-3bd4d189fa5e" providerId="ADAL" clId="{B6B5F231-509B-4C0D-B644-7A658FDA7942}" dt="2021-08-20T13:34:15.445" v="949" actId="20577"/>
        <pc:sldMkLst>
          <pc:docMk/>
          <pc:sldMk cId="1183711941" sldId="2076137225"/>
        </pc:sldMkLst>
        <pc:spChg chg="mod">
          <ac:chgData name="Kinfey Lo" userId="82eee98c-67dd-4f4e-aa1a-3bd4d189fa5e" providerId="ADAL" clId="{B6B5F231-509B-4C0D-B644-7A658FDA7942}" dt="2021-08-20T13:34:15.445" v="949" actId="20577"/>
          <ac:spMkLst>
            <pc:docMk/>
            <pc:sldMk cId="1183711941" sldId="2076137225"/>
            <ac:spMk id="2" creationId="{00000000-0000-0000-0000-000000000000}"/>
          </ac:spMkLst>
        </pc:spChg>
      </pc:sldChg>
      <pc:sldChg chg="addSp delSp modSp add mod">
        <pc:chgData name="Kinfey Lo" userId="82eee98c-67dd-4f4e-aa1a-3bd4d189fa5e" providerId="ADAL" clId="{B6B5F231-509B-4C0D-B644-7A658FDA7942}" dt="2021-08-20T09:46:15.293" v="201" actId="20577"/>
        <pc:sldMkLst>
          <pc:docMk/>
          <pc:sldMk cId="729243837" sldId="2076137226"/>
        </pc:sldMkLst>
        <pc:spChg chg="del">
          <ac:chgData name="Kinfey Lo" userId="82eee98c-67dd-4f4e-aa1a-3bd4d189fa5e" providerId="ADAL" clId="{B6B5F231-509B-4C0D-B644-7A658FDA7942}" dt="2021-08-20T09:35:53.354" v="78" actId="478"/>
          <ac:spMkLst>
            <pc:docMk/>
            <pc:sldMk cId="729243837" sldId="2076137226"/>
            <ac:spMk id="2" creationId="{A803312C-2D8E-45C6-9D34-6B4C04D48C2F}"/>
          </ac:spMkLst>
        </pc:spChg>
        <pc:spChg chg="mod">
          <ac:chgData name="Kinfey Lo" userId="82eee98c-67dd-4f4e-aa1a-3bd4d189fa5e" providerId="ADAL" clId="{B6B5F231-509B-4C0D-B644-7A658FDA7942}" dt="2021-08-20T09:46:15.293" v="201" actId="20577"/>
          <ac:spMkLst>
            <pc:docMk/>
            <pc:sldMk cId="729243837" sldId="2076137226"/>
            <ac:spMk id="4" creationId="{02687CC1-D5BC-9641-96FC-E271135F5329}"/>
          </ac:spMkLst>
        </pc:spChg>
        <pc:spChg chg="add mod">
          <ac:chgData name="Kinfey Lo" userId="82eee98c-67dd-4f4e-aa1a-3bd4d189fa5e" providerId="ADAL" clId="{B6B5F231-509B-4C0D-B644-7A658FDA7942}" dt="2021-08-20T09:41:51.107" v="130" actId="1076"/>
          <ac:spMkLst>
            <pc:docMk/>
            <pc:sldMk cId="729243837" sldId="2076137226"/>
            <ac:spMk id="5" creationId="{96B72BB8-F732-4C1A-8A80-9A43887B252C}"/>
          </ac:spMkLst>
        </pc:spChg>
        <pc:spChg chg="add del">
          <ac:chgData name="Kinfey Lo" userId="82eee98c-67dd-4f4e-aa1a-3bd4d189fa5e" providerId="ADAL" clId="{B6B5F231-509B-4C0D-B644-7A658FDA7942}" dt="2021-08-20T09:44:44.917" v="134" actId="22"/>
          <ac:spMkLst>
            <pc:docMk/>
            <pc:sldMk cId="729243837" sldId="2076137226"/>
            <ac:spMk id="8" creationId="{63B6786F-95A3-4F06-9720-0F150C0F2E2B}"/>
          </ac:spMkLst>
        </pc:spChg>
        <pc:spChg chg="add mod">
          <ac:chgData name="Kinfey Lo" userId="82eee98c-67dd-4f4e-aa1a-3bd4d189fa5e" providerId="ADAL" clId="{B6B5F231-509B-4C0D-B644-7A658FDA7942}" dt="2021-08-20T09:45:46.262" v="175" actId="20577"/>
          <ac:spMkLst>
            <pc:docMk/>
            <pc:sldMk cId="729243837" sldId="2076137226"/>
            <ac:spMk id="10" creationId="{63BC6D38-F796-49F6-A039-C917F9FF3C03}"/>
          </ac:spMkLst>
        </pc:spChg>
        <pc:picChg chg="del">
          <ac:chgData name="Kinfey Lo" userId="82eee98c-67dd-4f4e-aa1a-3bd4d189fa5e" providerId="ADAL" clId="{B6B5F231-509B-4C0D-B644-7A658FDA7942}" dt="2021-08-20T09:35:51.747" v="77" actId="478"/>
          <ac:picMkLst>
            <pc:docMk/>
            <pc:sldMk cId="729243837" sldId="2076137226"/>
            <ac:picMk id="3" creationId="{1BFAA0EC-BC5C-476A-B2FC-B502BA530F20}"/>
          </ac:picMkLst>
        </pc:picChg>
        <pc:picChg chg="del">
          <ac:chgData name="Kinfey Lo" userId="82eee98c-67dd-4f4e-aa1a-3bd4d189fa5e" providerId="ADAL" clId="{B6B5F231-509B-4C0D-B644-7A658FDA7942}" dt="2021-08-20T09:35:51.101" v="76" actId="478"/>
          <ac:picMkLst>
            <pc:docMk/>
            <pc:sldMk cId="729243837" sldId="2076137226"/>
            <ac:picMk id="6" creationId="{C58E5A87-3C86-47CE-8554-FDD7F0A0045B}"/>
          </ac:picMkLst>
        </pc:picChg>
      </pc:sldChg>
      <pc:sldChg chg="add del">
        <pc:chgData name="Kinfey Lo" userId="82eee98c-67dd-4f4e-aa1a-3bd4d189fa5e" providerId="ADAL" clId="{B6B5F231-509B-4C0D-B644-7A658FDA7942}" dt="2021-08-20T09:35:35.708" v="47" actId="22"/>
        <pc:sldMkLst>
          <pc:docMk/>
          <pc:sldMk cId="2314134394" sldId="2076137226"/>
        </pc:sldMkLst>
      </pc:sldChg>
      <pc:sldChg chg="addSp delSp modSp add mod">
        <pc:chgData name="Kinfey Lo" userId="82eee98c-67dd-4f4e-aa1a-3bd4d189fa5e" providerId="ADAL" clId="{B6B5F231-509B-4C0D-B644-7A658FDA7942}" dt="2021-08-20T10:07:53.876" v="871" actId="113"/>
        <pc:sldMkLst>
          <pc:docMk/>
          <pc:sldMk cId="1843926084" sldId="2076137227"/>
        </pc:sldMkLst>
        <pc:spChg chg="add del mod">
          <ac:chgData name="Kinfey Lo" userId="82eee98c-67dd-4f4e-aa1a-3bd4d189fa5e" providerId="ADAL" clId="{B6B5F231-509B-4C0D-B644-7A658FDA7942}" dt="2021-08-20T09:47:26.482" v="206" actId="478"/>
          <ac:spMkLst>
            <pc:docMk/>
            <pc:sldMk cId="1843926084" sldId="2076137227"/>
            <ac:spMk id="3" creationId="{86A1A0F7-00E0-4573-A39A-DA605D1C5BA0}"/>
          </ac:spMkLst>
        </pc:spChg>
        <pc:spChg chg="del">
          <ac:chgData name="Kinfey Lo" userId="82eee98c-67dd-4f4e-aa1a-3bd4d189fa5e" providerId="ADAL" clId="{B6B5F231-509B-4C0D-B644-7A658FDA7942}" dt="2021-08-20T09:47:23.613" v="205" actId="478"/>
          <ac:spMkLst>
            <pc:docMk/>
            <pc:sldMk cId="1843926084" sldId="2076137227"/>
            <ac:spMk id="4" creationId="{02687CC1-D5BC-9641-96FC-E271135F5329}"/>
          </ac:spMkLst>
        </pc:spChg>
        <pc:spChg chg="del">
          <ac:chgData name="Kinfey Lo" userId="82eee98c-67dd-4f4e-aa1a-3bd4d189fa5e" providerId="ADAL" clId="{B6B5F231-509B-4C0D-B644-7A658FDA7942}" dt="2021-08-20T09:47:23.613" v="205" actId="478"/>
          <ac:spMkLst>
            <pc:docMk/>
            <pc:sldMk cId="1843926084" sldId="2076137227"/>
            <ac:spMk id="5" creationId="{96B72BB8-F732-4C1A-8A80-9A43887B252C}"/>
          </ac:spMkLst>
        </pc:spChg>
        <pc:spChg chg="add mod">
          <ac:chgData name="Kinfey Lo" userId="82eee98c-67dd-4f4e-aa1a-3bd4d189fa5e" providerId="ADAL" clId="{B6B5F231-509B-4C0D-B644-7A658FDA7942}" dt="2021-08-20T09:49:02.177" v="260" actId="113"/>
          <ac:spMkLst>
            <pc:docMk/>
            <pc:sldMk cId="1843926084" sldId="2076137227"/>
            <ac:spMk id="8" creationId="{7237AF75-4643-42BF-AAF5-38F89F6043B8}"/>
          </ac:spMkLst>
        </pc:spChg>
        <pc:spChg chg="add del mod">
          <ac:chgData name="Kinfey Lo" userId="82eee98c-67dd-4f4e-aa1a-3bd4d189fa5e" providerId="ADAL" clId="{B6B5F231-509B-4C0D-B644-7A658FDA7942}" dt="2021-08-20T09:55:07.158" v="425" actId="478"/>
          <ac:spMkLst>
            <pc:docMk/>
            <pc:sldMk cId="1843926084" sldId="2076137227"/>
            <ac:spMk id="9" creationId="{E8ACD719-ED1C-41CB-9606-C8E438E1F97B}"/>
          </ac:spMkLst>
        </pc:spChg>
        <pc:spChg chg="del">
          <ac:chgData name="Kinfey Lo" userId="82eee98c-67dd-4f4e-aa1a-3bd4d189fa5e" providerId="ADAL" clId="{B6B5F231-509B-4C0D-B644-7A658FDA7942}" dt="2021-08-20T09:47:23.613" v="205" actId="478"/>
          <ac:spMkLst>
            <pc:docMk/>
            <pc:sldMk cId="1843926084" sldId="2076137227"/>
            <ac:spMk id="10" creationId="{63BC6D38-F796-49F6-A039-C917F9FF3C03}"/>
          </ac:spMkLst>
        </pc:spChg>
        <pc:spChg chg="add mod">
          <ac:chgData name="Kinfey Lo" userId="82eee98c-67dd-4f4e-aa1a-3bd4d189fa5e" providerId="ADAL" clId="{B6B5F231-509B-4C0D-B644-7A658FDA7942}" dt="2021-08-20T09:52:00.270" v="352" actId="207"/>
          <ac:spMkLst>
            <pc:docMk/>
            <pc:sldMk cId="1843926084" sldId="2076137227"/>
            <ac:spMk id="11" creationId="{C7781E15-B77E-4110-952B-56BECD54AE80}"/>
          </ac:spMkLst>
        </pc:spChg>
        <pc:spChg chg="add mod">
          <ac:chgData name="Kinfey Lo" userId="82eee98c-67dd-4f4e-aa1a-3bd4d189fa5e" providerId="ADAL" clId="{B6B5F231-509B-4C0D-B644-7A658FDA7942}" dt="2021-08-20T09:52:41.362" v="384" actId="20577"/>
          <ac:spMkLst>
            <pc:docMk/>
            <pc:sldMk cId="1843926084" sldId="2076137227"/>
            <ac:spMk id="13" creationId="{6AEF29BE-8EA8-488B-A9F6-128127CB88A5}"/>
          </ac:spMkLst>
        </pc:spChg>
        <pc:spChg chg="add mod">
          <ac:chgData name="Kinfey Lo" userId="82eee98c-67dd-4f4e-aa1a-3bd4d189fa5e" providerId="ADAL" clId="{B6B5F231-509B-4C0D-B644-7A658FDA7942}" dt="2021-08-20T09:53:22.519" v="395" actId="20577"/>
          <ac:spMkLst>
            <pc:docMk/>
            <pc:sldMk cId="1843926084" sldId="2076137227"/>
            <ac:spMk id="15" creationId="{22FC9091-9BBA-43A7-9C5D-AA535EB6925B}"/>
          </ac:spMkLst>
        </pc:spChg>
        <pc:spChg chg="add mod">
          <ac:chgData name="Kinfey Lo" userId="82eee98c-67dd-4f4e-aa1a-3bd4d189fa5e" providerId="ADAL" clId="{B6B5F231-509B-4C0D-B644-7A658FDA7942}" dt="2021-08-20T09:58:07.653" v="565" actId="1076"/>
          <ac:spMkLst>
            <pc:docMk/>
            <pc:sldMk cId="1843926084" sldId="2076137227"/>
            <ac:spMk id="17" creationId="{E7DE92C0-CD98-491E-A211-E1A699AB0A3D}"/>
          </ac:spMkLst>
        </pc:spChg>
        <pc:spChg chg="add mod">
          <ac:chgData name="Kinfey Lo" userId="82eee98c-67dd-4f4e-aa1a-3bd4d189fa5e" providerId="ADAL" clId="{B6B5F231-509B-4C0D-B644-7A658FDA7942}" dt="2021-08-20T09:55:35.859" v="442" actId="113"/>
          <ac:spMkLst>
            <pc:docMk/>
            <pc:sldMk cId="1843926084" sldId="2076137227"/>
            <ac:spMk id="18" creationId="{83808D96-65E4-4AEF-9AAA-A715F74CAA0D}"/>
          </ac:spMkLst>
        </pc:spChg>
        <pc:spChg chg="add mod">
          <ac:chgData name="Kinfey Lo" userId="82eee98c-67dd-4f4e-aa1a-3bd4d189fa5e" providerId="ADAL" clId="{B6B5F231-509B-4C0D-B644-7A658FDA7942}" dt="2021-08-20T09:56:05.573" v="464" actId="20577"/>
          <ac:spMkLst>
            <pc:docMk/>
            <pc:sldMk cId="1843926084" sldId="2076137227"/>
            <ac:spMk id="20" creationId="{92AF932C-4C86-4856-BB29-F142295F7428}"/>
          </ac:spMkLst>
        </pc:spChg>
        <pc:spChg chg="add mod">
          <ac:chgData name="Kinfey Lo" userId="82eee98c-67dd-4f4e-aa1a-3bd4d189fa5e" providerId="ADAL" clId="{B6B5F231-509B-4C0D-B644-7A658FDA7942}" dt="2021-08-20T09:57:07.202" v="513" actId="20577"/>
          <ac:spMkLst>
            <pc:docMk/>
            <pc:sldMk cId="1843926084" sldId="2076137227"/>
            <ac:spMk id="22" creationId="{747D0524-C128-4148-BA5E-C8D8D97FB881}"/>
          </ac:spMkLst>
        </pc:spChg>
        <pc:spChg chg="add mod">
          <ac:chgData name="Kinfey Lo" userId="82eee98c-67dd-4f4e-aa1a-3bd4d189fa5e" providerId="ADAL" clId="{B6B5F231-509B-4C0D-B644-7A658FDA7942}" dt="2021-08-20T09:57:25.137" v="538" actId="20577"/>
          <ac:spMkLst>
            <pc:docMk/>
            <pc:sldMk cId="1843926084" sldId="2076137227"/>
            <ac:spMk id="24" creationId="{9B6B9BF9-4373-45A7-B12C-3065BCE297A9}"/>
          </ac:spMkLst>
        </pc:spChg>
        <pc:spChg chg="add mod">
          <ac:chgData name="Kinfey Lo" userId="82eee98c-67dd-4f4e-aa1a-3bd4d189fa5e" providerId="ADAL" clId="{B6B5F231-509B-4C0D-B644-7A658FDA7942}" dt="2021-08-20T09:57:41.485" v="558" actId="20577"/>
          <ac:spMkLst>
            <pc:docMk/>
            <pc:sldMk cId="1843926084" sldId="2076137227"/>
            <ac:spMk id="26" creationId="{689AB83F-ED75-41DC-8C9D-5FA6252E2789}"/>
          </ac:spMkLst>
        </pc:spChg>
        <pc:spChg chg="add del">
          <ac:chgData name="Kinfey Lo" userId="82eee98c-67dd-4f4e-aa1a-3bd4d189fa5e" providerId="ADAL" clId="{B6B5F231-509B-4C0D-B644-7A658FDA7942}" dt="2021-08-20T09:57:59.914" v="562" actId="22"/>
          <ac:spMkLst>
            <pc:docMk/>
            <pc:sldMk cId="1843926084" sldId="2076137227"/>
            <ac:spMk id="28" creationId="{98940EC3-FCA7-4501-9BF9-14C86B492E2A}"/>
          </ac:spMkLst>
        </pc:spChg>
        <pc:spChg chg="add mod">
          <ac:chgData name="Kinfey Lo" userId="82eee98c-67dd-4f4e-aa1a-3bd4d189fa5e" providerId="ADAL" clId="{B6B5F231-509B-4C0D-B644-7A658FDA7942}" dt="2021-08-20T10:00:33.286" v="658" actId="1076"/>
          <ac:spMkLst>
            <pc:docMk/>
            <pc:sldMk cId="1843926084" sldId="2076137227"/>
            <ac:spMk id="30" creationId="{820F99DC-10A6-40DF-9298-226B18919E77}"/>
          </ac:spMkLst>
        </pc:spChg>
        <pc:spChg chg="add mod">
          <ac:chgData name="Kinfey Lo" userId="82eee98c-67dd-4f4e-aa1a-3bd4d189fa5e" providerId="ADAL" clId="{B6B5F231-509B-4C0D-B644-7A658FDA7942}" dt="2021-08-20T10:00:58.173" v="669" actId="1076"/>
          <ac:spMkLst>
            <pc:docMk/>
            <pc:sldMk cId="1843926084" sldId="2076137227"/>
            <ac:spMk id="32" creationId="{9CDC913A-4BB0-4CC2-925D-CA70D4C7990E}"/>
          </ac:spMkLst>
        </pc:spChg>
        <pc:spChg chg="add mod">
          <ac:chgData name="Kinfey Lo" userId="82eee98c-67dd-4f4e-aa1a-3bd4d189fa5e" providerId="ADAL" clId="{B6B5F231-509B-4C0D-B644-7A658FDA7942}" dt="2021-08-20T10:00:21.163" v="655" actId="1076"/>
          <ac:spMkLst>
            <pc:docMk/>
            <pc:sldMk cId="1843926084" sldId="2076137227"/>
            <ac:spMk id="34" creationId="{5B028AF2-F155-4659-B3FB-AC67177E2274}"/>
          </ac:spMkLst>
        </pc:spChg>
        <pc:spChg chg="add mod">
          <ac:chgData name="Kinfey Lo" userId="82eee98c-67dd-4f4e-aa1a-3bd4d189fa5e" providerId="ADAL" clId="{B6B5F231-509B-4C0D-B644-7A658FDA7942}" dt="2021-08-20T10:01:47.279" v="737" actId="14100"/>
          <ac:spMkLst>
            <pc:docMk/>
            <pc:sldMk cId="1843926084" sldId="2076137227"/>
            <ac:spMk id="36" creationId="{690676EB-772A-43E8-8FC5-E02448DC5F08}"/>
          </ac:spMkLst>
        </pc:spChg>
        <pc:spChg chg="add mod">
          <ac:chgData name="Kinfey Lo" userId="82eee98c-67dd-4f4e-aa1a-3bd4d189fa5e" providerId="ADAL" clId="{B6B5F231-509B-4C0D-B644-7A658FDA7942}" dt="2021-08-20T10:02:59.044" v="764" actId="1076"/>
          <ac:spMkLst>
            <pc:docMk/>
            <pc:sldMk cId="1843926084" sldId="2076137227"/>
            <ac:spMk id="38" creationId="{41A57514-5514-4418-A121-523FC8829647}"/>
          </ac:spMkLst>
        </pc:spChg>
        <pc:spChg chg="add mod">
          <ac:chgData name="Kinfey Lo" userId="82eee98c-67dd-4f4e-aa1a-3bd4d189fa5e" providerId="ADAL" clId="{B6B5F231-509B-4C0D-B644-7A658FDA7942}" dt="2021-08-20T10:04:14.539" v="801" actId="1076"/>
          <ac:spMkLst>
            <pc:docMk/>
            <pc:sldMk cId="1843926084" sldId="2076137227"/>
            <ac:spMk id="40" creationId="{923FF772-1FC8-4FF8-A6AF-7F8818327A82}"/>
          </ac:spMkLst>
        </pc:spChg>
        <pc:spChg chg="add mod">
          <ac:chgData name="Kinfey Lo" userId="82eee98c-67dd-4f4e-aa1a-3bd4d189fa5e" providerId="ADAL" clId="{B6B5F231-509B-4C0D-B644-7A658FDA7942}" dt="2021-08-20T10:04:40.820" v="812" actId="1076"/>
          <ac:spMkLst>
            <pc:docMk/>
            <pc:sldMk cId="1843926084" sldId="2076137227"/>
            <ac:spMk id="42" creationId="{1E724088-68A9-46E5-B1D3-B85325F91C52}"/>
          </ac:spMkLst>
        </pc:spChg>
        <pc:spChg chg="add mod">
          <ac:chgData name="Kinfey Lo" userId="82eee98c-67dd-4f4e-aa1a-3bd4d189fa5e" providerId="ADAL" clId="{B6B5F231-509B-4C0D-B644-7A658FDA7942}" dt="2021-08-20T10:04:57.449" v="814" actId="207"/>
          <ac:spMkLst>
            <pc:docMk/>
            <pc:sldMk cId="1843926084" sldId="2076137227"/>
            <ac:spMk id="43" creationId="{AB79B65B-42BC-475F-8004-0D355BCA917B}"/>
          </ac:spMkLst>
        </pc:spChg>
        <pc:spChg chg="add mod">
          <ac:chgData name="Kinfey Lo" userId="82eee98c-67dd-4f4e-aa1a-3bd4d189fa5e" providerId="ADAL" clId="{B6B5F231-509B-4C0D-B644-7A658FDA7942}" dt="2021-08-20T10:05:19.994" v="821" actId="14100"/>
          <ac:spMkLst>
            <pc:docMk/>
            <pc:sldMk cId="1843926084" sldId="2076137227"/>
            <ac:spMk id="45" creationId="{C2CD47CA-29D4-412A-A765-D0D8203A0F28}"/>
          </ac:spMkLst>
        </pc:spChg>
        <pc:spChg chg="add mod">
          <ac:chgData name="Kinfey Lo" userId="82eee98c-67dd-4f4e-aa1a-3bd4d189fa5e" providerId="ADAL" clId="{B6B5F231-509B-4C0D-B644-7A658FDA7942}" dt="2021-08-20T10:05:49.846" v="828" actId="207"/>
          <ac:spMkLst>
            <pc:docMk/>
            <pc:sldMk cId="1843926084" sldId="2076137227"/>
            <ac:spMk id="47" creationId="{3B886E62-635D-433A-B333-B2DB2091C5EE}"/>
          </ac:spMkLst>
        </pc:spChg>
        <pc:spChg chg="add mod">
          <ac:chgData name="Kinfey Lo" userId="82eee98c-67dd-4f4e-aa1a-3bd4d189fa5e" providerId="ADAL" clId="{B6B5F231-509B-4C0D-B644-7A658FDA7942}" dt="2021-08-20T10:06:39.808" v="856" actId="1076"/>
          <ac:spMkLst>
            <pc:docMk/>
            <pc:sldMk cId="1843926084" sldId="2076137227"/>
            <ac:spMk id="49" creationId="{27E6EB7E-5812-4CBD-84DC-C72E52D2653A}"/>
          </ac:spMkLst>
        </pc:spChg>
        <pc:spChg chg="add mod">
          <ac:chgData name="Kinfey Lo" userId="82eee98c-67dd-4f4e-aa1a-3bd4d189fa5e" providerId="ADAL" clId="{B6B5F231-509B-4C0D-B644-7A658FDA7942}" dt="2021-08-20T10:07:53.876" v="871" actId="113"/>
          <ac:spMkLst>
            <pc:docMk/>
            <pc:sldMk cId="1843926084" sldId="2076137227"/>
            <ac:spMk id="50" creationId="{E3209B72-36EA-46C7-A6AE-A720475F6B07}"/>
          </ac:spMkLst>
        </pc:spChg>
        <pc:grpChg chg="add">
          <ac:chgData name="Kinfey Lo" userId="82eee98c-67dd-4f4e-aa1a-3bd4d189fa5e" providerId="ADAL" clId="{B6B5F231-509B-4C0D-B644-7A658FDA7942}" dt="2021-08-20T10:06:02.396" v="829" actId="164"/>
          <ac:grpSpMkLst>
            <pc:docMk/>
            <pc:sldMk cId="1843926084" sldId="2076137227"/>
            <ac:grpSpMk id="48" creationId="{19C209BB-26D0-429B-A1A9-E983491E402E}"/>
          </ac:grpSpMkLst>
        </pc:grpChg>
        <pc:picChg chg="add mod">
          <ac:chgData name="Kinfey Lo" userId="82eee98c-67dd-4f4e-aa1a-3bd4d189fa5e" providerId="ADAL" clId="{B6B5F231-509B-4C0D-B644-7A658FDA7942}" dt="2021-08-20T10:03:56.339" v="796" actId="1076"/>
          <ac:picMkLst>
            <pc:docMk/>
            <pc:sldMk cId="1843926084" sldId="2076137227"/>
            <ac:picMk id="7" creationId="{842FA5D0-70F5-4A45-AA79-26725E027DE6}"/>
          </ac:picMkLst>
        </pc:picChg>
      </pc:sldChg>
      <pc:sldChg chg="add del">
        <pc:chgData name="Kinfey Lo" userId="82eee98c-67dd-4f4e-aa1a-3bd4d189fa5e" providerId="ADAL" clId="{B6B5F231-509B-4C0D-B644-7A658FDA7942}" dt="2021-08-20T09:47:18.215" v="203" actId="22"/>
        <pc:sldMkLst>
          <pc:docMk/>
          <pc:sldMk cId="2087826828" sldId="2076137227"/>
        </pc:sldMkLst>
      </pc:sldChg>
      <pc:sldChg chg="modSp add mod">
        <pc:chgData name="Kinfey Lo" userId="82eee98c-67dd-4f4e-aa1a-3bd4d189fa5e" providerId="ADAL" clId="{B6B5F231-509B-4C0D-B644-7A658FDA7942}" dt="2021-08-20T13:33:59.399" v="946" actId="20577"/>
        <pc:sldMkLst>
          <pc:docMk/>
          <pc:sldMk cId="2180559867" sldId="2076137228"/>
        </pc:sldMkLst>
        <pc:spChg chg="mod">
          <ac:chgData name="Kinfey Lo" userId="82eee98c-67dd-4f4e-aa1a-3bd4d189fa5e" providerId="ADAL" clId="{B6B5F231-509B-4C0D-B644-7A658FDA7942}" dt="2021-08-20T13:33:59.399" v="946" actId="20577"/>
          <ac:spMkLst>
            <pc:docMk/>
            <pc:sldMk cId="2180559867" sldId="2076137228"/>
            <ac:spMk id="2" creationId="{00000000-0000-0000-0000-000000000000}"/>
          </ac:spMkLst>
        </pc:spChg>
      </pc:sldChg>
      <pc:sldChg chg="modSp add mod ord">
        <pc:chgData name="Kinfey Lo" userId="82eee98c-67dd-4f4e-aa1a-3bd4d189fa5e" providerId="ADAL" clId="{B6B5F231-509B-4C0D-B644-7A658FDA7942}" dt="2021-08-20T13:26:37.479" v="919" actId="20577"/>
        <pc:sldMkLst>
          <pc:docMk/>
          <pc:sldMk cId="783368742" sldId="2076137229"/>
        </pc:sldMkLst>
        <pc:spChg chg="mod">
          <ac:chgData name="Kinfey Lo" userId="82eee98c-67dd-4f4e-aa1a-3bd4d189fa5e" providerId="ADAL" clId="{B6B5F231-509B-4C0D-B644-7A658FDA7942}" dt="2021-08-20T13:26:37.479" v="919" actId="20577"/>
          <ac:spMkLst>
            <pc:docMk/>
            <pc:sldMk cId="783368742" sldId="2076137229"/>
            <ac:spMk id="2" creationId="{00000000-0000-0000-0000-000000000000}"/>
          </ac:spMkLst>
        </pc:spChg>
      </pc:sldChg>
      <pc:sldChg chg="add del">
        <pc:chgData name="Kinfey Lo" userId="82eee98c-67dd-4f4e-aa1a-3bd4d189fa5e" providerId="ADAL" clId="{B6B5F231-509B-4C0D-B644-7A658FDA7942}" dt="2021-08-20T13:41:30.289" v="951" actId="22"/>
        <pc:sldMkLst>
          <pc:docMk/>
          <pc:sldMk cId="1583558860" sldId="2076137230"/>
        </pc:sldMkLst>
      </pc:sldChg>
      <pc:sldChg chg="modSp add mod">
        <pc:chgData name="Kinfey Lo" userId="82eee98c-67dd-4f4e-aa1a-3bd4d189fa5e" providerId="ADAL" clId="{B6B5F231-509B-4C0D-B644-7A658FDA7942}" dt="2021-08-20T13:41:48.238" v="981" actId="14100"/>
        <pc:sldMkLst>
          <pc:docMk/>
          <pc:sldMk cId="2871255768" sldId="2076137230"/>
        </pc:sldMkLst>
        <pc:spChg chg="mod">
          <ac:chgData name="Kinfey Lo" userId="82eee98c-67dd-4f4e-aa1a-3bd4d189fa5e" providerId="ADAL" clId="{B6B5F231-509B-4C0D-B644-7A658FDA7942}" dt="2021-08-20T13:41:48.238" v="981" actId="14100"/>
          <ac:spMkLst>
            <pc:docMk/>
            <pc:sldMk cId="2871255768" sldId="2076137230"/>
            <ac:spMk id="2" creationId="{00000000-0000-0000-0000-000000000000}"/>
          </ac:spMkLst>
        </pc:spChg>
      </pc:sldChg>
      <pc:sldChg chg="modSp add mod">
        <pc:chgData name="Kinfey Lo" userId="82eee98c-67dd-4f4e-aa1a-3bd4d189fa5e" providerId="ADAL" clId="{B6B5F231-509B-4C0D-B644-7A658FDA7942}" dt="2021-08-21T03:10:48.554" v="1140" actId="20577"/>
        <pc:sldMkLst>
          <pc:docMk/>
          <pc:sldMk cId="2810662888" sldId="2076137231"/>
        </pc:sldMkLst>
        <pc:spChg chg="mod">
          <ac:chgData name="Kinfey Lo" userId="82eee98c-67dd-4f4e-aa1a-3bd4d189fa5e" providerId="ADAL" clId="{B6B5F231-509B-4C0D-B644-7A658FDA7942}" dt="2021-08-21T03:10:48.554" v="1140" actId="20577"/>
          <ac:spMkLst>
            <pc:docMk/>
            <pc:sldMk cId="2810662888" sldId="2076137231"/>
            <ac:spMk id="2" creationId="{00000000-0000-0000-0000-000000000000}"/>
          </ac:spMkLst>
        </pc:spChg>
      </pc:sldChg>
      <pc:sldChg chg="add del">
        <pc:chgData name="Kinfey Lo" userId="82eee98c-67dd-4f4e-aa1a-3bd4d189fa5e" providerId="ADAL" clId="{B6B5F231-509B-4C0D-B644-7A658FDA7942}" dt="2021-08-21T03:11:12.115" v="1142" actId="22"/>
        <pc:sldMkLst>
          <pc:docMk/>
          <pc:sldMk cId="598655568" sldId="2076137232"/>
        </pc:sldMkLst>
      </pc:sldChg>
      <pc:sldChg chg="addSp delSp modSp add mod">
        <pc:chgData name="Kinfey Lo" userId="82eee98c-67dd-4f4e-aa1a-3bd4d189fa5e" providerId="ADAL" clId="{B6B5F231-509B-4C0D-B644-7A658FDA7942}" dt="2021-08-21T03:25:34.559" v="1281" actId="1076"/>
        <pc:sldMkLst>
          <pc:docMk/>
          <pc:sldMk cId="1725259061" sldId="2076137232"/>
        </pc:sldMkLst>
        <pc:spChg chg="del">
          <ac:chgData name="Kinfey Lo" userId="82eee98c-67dd-4f4e-aa1a-3bd4d189fa5e" providerId="ADAL" clId="{B6B5F231-509B-4C0D-B644-7A658FDA7942}" dt="2021-08-21T03:11:29.564" v="1172" actId="478"/>
          <ac:spMkLst>
            <pc:docMk/>
            <pc:sldMk cId="1725259061" sldId="2076137232"/>
            <ac:spMk id="2" creationId="{3ADA2D28-72E9-4128-80EC-9AA412149071}"/>
          </ac:spMkLst>
        </pc:spChg>
        <pc:spChg chg="add mod">
          <ac:chgData name="Kinfey Lo" userId="82eee98c-67dd-4f4e-aa1a-3bd4d189fa5e" providerId="ADAL" clId="{B6B5F231-509B-4C0D-B644-7A658FDA7942}" dt="2021-08-21T03:25:29.618" v="1280" actId="1076"/>
          <ac:spMkLst>
            <pc:docMk/>
            <pc:sldMk cId="1725259061" sldId="2076137232"/>
            <ac:spMk id="12" creationId="{65DE0000-81C7-4C8C-A25E-6BCF3C0F79FF}"/>
          </ac:spMkLst>
        </pc:spChg>
        <pc:spChg chg="add mod">
          <ac:chgData name="Kinfey Lo" userId="82eee98c-67dd-4f4e-aa1a-3bd4d189fa5e" providerId="ADAL" clId="{B6B5F231-509B-4C0D-B644-7A658FDA7942}" dt="2021-08-21T03:25:34.559" v="1281" actId="1076"/>
          <ac:spMkLst>
            <pc:docMk/>
            <pc:sldMk cId="1725259061" sldId="2076137232"/>
            <ac:spMk id="13" creationId="{2B9EFAC4-653E-4551-8CE7-9C8DF909F5FF}"/>
          </ac:spMkLst>
        </pc:spChg>
        <pc:spChg chg="add mod">
          <ac:chgData name="Kinfey Lo" userId="82eee98c-67dd-4f4e-aa1a-3bd4d189fa5e" providerId="ADAL" clId="{B6B5F231-509B-4C0D-B644-7A658FDA7942}" dt="2021-08-21T03:25:29.618" v="1280" actId="1076"/>
          <ac:spMkLst>
            <pc:docMk/>
            <pc:sldMk cId="1725259061" sldId="2076137232"/>
            <ac:spMk id="15" creationId="{617843A8-45CB-4D21-BD3C-292DFE551805}"/>
          </ac:spMkLst>
        </pc:spChg>
        <pc:spChg chg="add mod">
          <ac:chgData name="Kinfey Lo" userId="82eee98c-67dd-4f4e-aa1a-3bd4d189fa5e" providerId="ADAL" clId="{B6B5F231-509B-4C0D-B644-7A658FDA7942}" dt="2021-08-21T03:25:29.618" v="1280" actId="1076"/>
          <ac:spMkLst>
            <pc:docMk/>
            <pc:sldMk cId="1725259061" sldId="2076137232"/>
            <ac:spMk id="16" creationId="{12283661-6139-45A7-8F36-0727AAE029D7}"/>
          </ac:spMkLst>
        </pc:spChg>
        <pc:spChg chg="mod">
          <ac:chgData name="Kinfey Lo" userId="82eee98c-67dd-4f4e-aa1a-3bd4d189fa5e" providerId="ADAL" clId="{B6B5F231-509B-4C0D-B644-7A658FDA7942}" dt="2021-08-21T03:11:24.867" v="1171" actId="20577"/>
          <ac:spMkLst>
            <pc:docMk/>
            <pc:sldMk cId="1725259061" sldId="2076137232"/>
            <ac:spMk id="17" creationId="{00000000-0000-0000-0000-000000000000}"/>
          </ac:spMkLst>
        </pc:spChg>
        <pc:spChg chg="add mod">
          <ac:chgData name="Kinfey Lo" userId="82eee98c-67dd-4f4e-aa1a-3bd4d189fa5e" providerId="ADAL" clId="{B6B5F231-509B-4C0D-B644-7A658FDA7942}" dt="2021-08-21T03:25:29.618" v="1280" actId="1076"/>
          <ac:spMkLst>
            <pc:docMk/>
            <pc:sldMk cId="1725259061" sldId="2076137232"/>
            <ac:spMk id="18" creationId="{AC15A157-0943-47CE-87CC-00FF55F3B5BC}"/>
          </ac:spMkLst>
        </pc:spChg>
        <pc:spChg chg="del">
          <ac:chgData name="Kinfey Lo" userId="82eee98c-67dd-4f4e-aa1a-3bd4d189fa5e" providerId="ADAL" clId="{B6B5F231-509B-4C0D-B644-7A658FDA7942}" dt="2021-08-21T03:11:29.564" v="1172" actId="478"/>
          <ac:spMkLst>
            <pc:docMk/>
            <pc:sldMk cId="1725259061" sldId="2076137232"/>
            <ac:spMk id="19" creationId="{D1D066A6-E945-4CDC-B127-37B2FEC6CF7E}"/>
          </ac:spMkLst>
        </pc:spChg>
        <pc:spChg chg="del">
          <ac:chgData name="Kinfey Lo" userId="82eee98c-67dd-4f4e-aa1a-3bd4d189fa5e" providerId="ADAL" clId="{B6B5F231-509B-4C0D-B644-7A658FDA7942}" dt="2021-08-21T03:11:29.564" v="1172" actId="478"/>
          <ac:spMkLst>
            <pc:docMk/>
            <pc:sldMk cId="1725259061" sldId="2076137232"/>
            <ac:spMk id="20" creationId="{D8153072-651A-4D82-BE08-9EA8FE761B30}"/>
          </ac:spMkLst>
        </pc:spChg>
        <pc:spChg chg="add mod">
          <ac:chgData name="Kinfey Lo" userId="82eee98c-67dd-4f4e-aa1a-3bd4d189fa5e" providerId="ADAL" clId="{B6B5F231-509B-4C0D-B644-7A658FDA7942}" dt="2021-08-21T03:25:29.618" v="1280" actId="1076"/>
          <ac:spMkLst>
            <pc:docMk/>
            <pc:sldMk cId="1725259061" sldId="2076137232"/>
            <ac:spMk id="24" creationId="{70DDBC83-FDE3-4E24-A4AB-B9E02C7CA157}"/>
          </ac:spMkLst>
        </pc:spChg>
        <pc:picChg chg="add mod">
          <ac:chgData name="Kinfey Lo" userId="82eee98c-67dd-4f4e-aa1a-3bd4d189fa5e" providerId="ADAL" clId="{B6B5F231-509B-4C0D-B644-7A658FDA7942}" dt="2021-08-21T03:25:29.618" v="1280" actId="1076"/>
          <ac:picMkLst>
            <pc:docMk/>
            <pc:sldMk cId="1725259061" sldId="2076137232"/>
            <ac:picMk id="4" creationId="{1F1F2EFA-1364-4CA3-BE02-633DDF3FF9A3}"/>
          </ac:picMkLst>
        </pc:picChg>
        <pc:picChg chg="add mod">
          <ac:chgData name="Kinfey Lo" userId="82eee98c-67dd-4f4e-aa1a-3bd4d189fa5e" providerId="ADAL" clId="{B6B5F231-509B-4C0D-B644-7A658FDA7942}" dt="2021-08-21T03:25:29.618" v="1280" actId="1076"/>
          <ac:picMkLst>
            <pc:docMk/>
            <pc:sldMk cId="1725259061" sldId="2076137232"/>
            <ac:picMk id="6" creationId="{16A6737B-1C2B-47FF-8EA1-B9D63BA49F4C}"/>
          </ac:picMkLst>
        </pc:picChg>
        <pc:picChg chg="add del mod">
          <ac:chgData name="Kinfey Lo" userId="82eee98c-67dd-4f4e-aa1a-3bd4d189fa5e" providerId="ADAL" clId="{B6B5F231-509B-4C0D-B644-7A658FDA7942}" dt="2021-08-21T03:19:56.598" v="1195" actId="478"/>
          <ac:picMkLst>
            <pc:docMk/>
            <pc:sldMk cId="1725259061" sldId="2076137232"/>
            <ac:picMk id="8" creationId="{91009456-EC65-4540-9162-2EB6E9BAEDAE}"/>
          </ac:picMkLst>
        </pc:picChg>
        <pc:picChg chg="add mod">
          <ac:chgData name="Kinfey Lo" userId="82eee98c-67dd-4f4e-aa1a-3bd4d189fa5e" providerId="ADAL" clId="{B6B5F231-509B-4C0D-B644-7A658FDA7942}" dt="2021-08-21T03:25:29.618" v="1280" actId="1076"/>
          <ac:picMkLst>
            <pc:docMk/>
            <pc:sldMk cId="1725259061" sldId="2076137232"/>
            <ac:picMk id="10" creationId="{0A9B5940-DFAA-40F0-9723-F5AB6370C905}"/>
          </ac:picMkLst>
        </pc:picChg>
        <pc:picChg chg="del">
          <ac:chgData name="Kinfey Lo" userId="82eee98c-67dd-4f4e-aa1a-3bd4d189fa5e" providerId="ADAL" clId="{B6B5F231-509B-4C0D-B644-7A658FDA7942}" dt="2021-08-21T03:11:33.068" v="1175" actId="478"/>
          <ac:picMkLst>
            <pc:docMk/>
            <pc:sldMk cId="1725259061" sldId="2076137232"/>
            <ac:picMk id="1026" creationId="{D4D67D4E-92BE-4EB9-9A5A-C3424FDE85DF}"/>
          </ac:picMkLst>
        </pc:picChg>
        <pc:picChg chg="del">
          <ac:chgData name="Kinfey Lo" userId="82eee98c-67dd-4f4e-aa1a-3bd4d189fa5e" providerId="ADAL" clId="{B6B5F231-509B-4C0D-B644-7A658FDA7942}" dt="2021-08-21T03:11:32.448" v="1174" actId="478"/>
          <ac:picMkLst>
            <pc:docMk/>
            <pc:sldMk cId="1725259061" sldId="2076137232"/>
            <ac:picMk id="1028" creationId="{6FF64176-DEFD-4B32-8AFA-1545F7ED023E}"/>
          </ac:picMkLst>
        </pc:picChg>
        <pc:picChg chg="del">
          <ac:chgData name="Kinfey Lo" userId="82eee98c-67dd-4f4e-aa1a-3bd4d189fa5e" providerId="ADAL" clId="{B6B5F231-509B-4C0D-B644-7A658FDA7942}" dt="2021-08-21T03:11:31.430" v="1173" actId="478"/>
          <ac:picMkLst>
            <pc:docMk/>
            <pc:sldMk cId="1725259061" sldId="2076137232"/>
            <ac:picMk id="1030" creationId="{04523F86-939F-48A8-B804-6E984A361582}"/>
          </ac:picMkLst>
        </pc:picChg>
      </pc:sldChg>
      <pc:sldMasterChg chg="addSldLayout delSldLayout modSldLayout">
        <pc:chgData name="Kinfey Lo" userId="82eee98c-67dd-4f4e-aa1a-3bd4d189fa5e" providerId="ADAL" clId="{B6B5F231-509B-4C0D-B644-7A658FDA7942}" dt="2021-08-20T13:55:53.724" v="983" actId="22"/>
        <pc:sldMasterMkLst>
          <pc:docMk/>
          <pc:sldMasterMk cId="2133080676" sldId="2147483660"/>
        </pc:sldMasterMkLst>
        <pc:sldLayoutChg chg="add del mod replId">
          <pc:chgData name="Kinfey Lo" userId="82eee98c-67dd-4f4e-aa1a-3bd4d189fa5e" providerId="ADAL" clId="{B6B5F231-509B-4C0D-B644-7A658FDA7942}" dt="2021-08-20T13:02:05.552" v="873" actId="22"/>
          <pc:sldLayoutMkLst>
            <pc:docMk/>
            <pc:sldMasterMk cId="2133080676" sldId="2147483660"/>
            <pc:sldLayoutMk cId="2408804595" sldId="2147483784"/>
          </pc:sldLayoutMkLst>
        </pc:sldLayoutChg>
        <pc:sldLayoutChg chg="add del mod replId">
          <pc:chgData name="Kinfey Lo" userId="82eee98c-67dd-4f4e-aa1a-3bd4d189fa5e" providerId="ADAL" clId="{B6B5F231-509B-4C0D-B644-7A658FDA7942}" dt="2021-08-20T13:02:05.552" v="873" actId="22"/>
          <pc:sldLayoutMkLst>
            <pc:docMk/>
            <pc:sldMasterMk cId="2133080676" sldId="2147483660"/>
            <pc:sldLayoutMk cId="1957800263" sldId="2147483785"/>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3251793443" sldId="2147483806"/>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3544925995" sldId="2147483807"/>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2634246580" sldId="2147483808"/>
          </pc:sldLayoutMkLst>
        </pc:sldLayoutChg>
        <pc:sldLayoutChg chg="add mod">
          <pc:chgData name="Kinfey Lo" userId="82eee98c-67dd-4f4e-aa1a-3bd4d189fa5e" providerId="ADAL" clId="{B6B5F231-509B-4C0D-B644-7A658FDA7942}" dt="2021-08-20T13:55:53.724" v="983" actId="22"/>
          <pc:sldLayoutMkLst>
            <pc:docMk/>
            <pc:sldMasterMk cId="2133080676" sldId="2147483660"/>
            <pc:sldLayoutMk cId="2835110227" sldId="2147483810"/>
          </pc:sldLayoutMkLst>
        </pc:sldLayoutChg>
        <pc:sldLayoutChg chg="add mod replId">
          <pc:chgData name="Kinfey Lo" userId="82eee98c-67dd-4f4e-aa1a-3bd4d189fa5e" providerId="ADAL" clId="{B6B5F231-509B-4C0D-B644-7A658FDA7942}" dt="2021-08-20T13:55:53.724" v="983" actId="22"/>
          <pc:sldLayoutMkLst>
            <pc:docMk/>
            <pc:sldMasterMk cId="2133080676" sldId="2147483660"/>
            <pc:sldLayoutMk cId="3127978011" sldId="2147483811"/>
          </pc:sldLayoutMkLst>
        </pc:sldLayoutChg>
      </pc:sldMasterChg>
      <pc:sldMasterChg chg="addSldLayout modSldLayout">
        <pc:chgData name="Kinfey Lo" userId="82eee98c-67dd-4f4e-aa1a-3bd4d189fa5e" providerId="ADAL" clId="{B6B5F231-509B-4C0D-B644-7A658FDA7942}" dt="2021-08-21T03:10:36.300" v="1122" actId="22"/>
        <pc:sldMasterMkLst>
          <pc:docMk/>
          <pc:sldMasterMk cId="3423838818" sldId="2147483711"/>
        </pc:sldMasterMkLst>
        <pc:sldLayoutChg chg="add mod replId">
          <pc:chgData name="Kinfey Lo" userId="82eee98c-67dd-4f4e-aa1a-3bd4d189fa5e" providerId="ADAL" clId="{B6B5F231-509B-4C0D-B644-7A658FDA7942}" dt="2021-08-21T03:10:36.300" v="1122" actId="22"/>
          <pc:sldLayoutMkLst>
            <pc:docMk/>
            <pc:sldMasterMk cId="3423838818" sldId="2147483711"/>
            <pc:sldLayoutMk cId="1077583294" sldId="2147483812"/>
          </pc:sldLayoutMkLst>
        </pc:sldLayoutChg>
      </pc:sldMasterChg>
      <pc:sldMasterChg chg="addSldLayout delSldLayout modSldLayout">
        <pc:chgData name="Kinfey Lo" userId="82eee98c-67dd-4f4e-aa1a-3bd4d189fa5e" providerId="ADAL" clId="{B6B5F231-509B-4C0D-B644-7A658FDA7942}" dt="2021-08-20T14:28:01.226" v="1120" actId="22"/>
        <pc:sldMasterMkLst>
          <pc:docMk/>
          <pc:sldMasterMk cId="1590060865" sldId="2147483784"/>
        </pc:sldMasterMkLst>
        <pc:sldLayoutChg chg="add del mod replId">
          <pc:chgData name="Kinfey Lo" userId="82eee98c-67dd-4f4e-aa1a-3bd4d189fa5e" providerId="ADAL" clId="{B6B5F231-509B-4C0D-B644-7A658FDA7942}" dt="2021-08-20T14:28:01.226" v="1120" actId="22"/>
          <pc:sldLayoutMkLst>
            <pc:docMk/>
            <pc:sldMasterMk cId="1590060865" sldId="2147483784"/>
            <pc:sldLayoutMk cId="2965741020" sldId="2147483812"/>
          </pc:sldLayoutMkLst>
        </pc:sldLayoutChg>
      </pc:sldMasterChg>
    </pc:docChg>
  </pc:docChgLst>
  <pc:docChgLst>
    <pc:chgData name="Kinfey Lo" userId="82eee98c-67dd-4f4e-aa1a-3bd4d189fa5e" providerId="ADAL" clId="{F33295A6-0F27-1C44-AA75-FAD24D4FD3D3}"/>
    <pc:docChg chg="custSel delSld modSld">
      <pc:chgData name="Kinfey Lo" userId="82eee98c-67dd-4f4e-aa1a-3bd4d189fa5e" providerId="ADAL" clId="{F33295A6-0F27-1C44-AA75-FAD24D4FD3D3}" dt="2021-11-11T02:25:08.410" v="77" actId="20577"/>
      <pc:docMkLst>
        <pc:docMk/>
      </pc:docMkLst>
      <pc:sldChg chg="modSp mod">
        <pc:chgData name="Kinfey Lo" userId="82eee98c-67dd-4f4e-aa1a-3bd4d189fa5e" providerId="ADAL" clId="{F33295A6-0F27-1C44-AA75-FAD24D4FD3D3}" dt="2021-11-11T02:24:18.253" v="6" actId="20577"/>
        <pc:sldMkLst>
          <pc:docMk/>
          <pc:sldMk cId="280485907" sldId="2076137126"/>
        </pc:sldMkLst>
        <pc:spChg chg="mod">
          <ac:chgData name="Kinfey Lo" userId="82eee98c-67dd-4f4e-aa1a-3bd4d189fa5e" providerId="ADAL" clId="{F33295A6-0F27-1C44-AA75-FAD24D4FD3D3}" dt="2021-11-11T02:24:18.253" v="6" actId="20577"/>
          <ac:spMkLst>
            <pc:docMk/>
            <pc:sldMk cId="280485907" sldId="2076137126"/>
            <ac:spMk id="4" creationId="{B15F0E40-CB2C-45A9-8481-91F276E83071}"/>
          </ac:spMkLst>
        </pc:spChg>
      </pc:sldChg>
      <pc:sldChg chg="delSp del mod">
        <pc:chgData name="Kinfey Lo" userId="82eee98c-67dd-4f4e-aa1a-3bd4d189fa5e" providerId="ADAL" clId="{F33295A6-0F27-1C44-AA75-FAD24D4FD3D3}" dt="2021-11-11T02:24:33.645" v="8" actId="2696"/>
        <pc:sldMkLst>
          <pc:docMk/>
          <pc:sldMk cId="836782053" sldId="2076137156"/>
        </pc:sldMkLst>
        <pc:picChg chg="del">
          <ac:chgData name="Kinfey Lo" userId="82eee98c-67dd-4f4e-aa1a-3bd4d189fa5e" providerId="ADAL" clId="{F33295A6-0F27-1C44-AA75-FAD24D4FD3D3}" dt="2021-11-11T02:24:26.904" v="7" actId="478"/>
          <ac:picMkLst>
            <pc:docMk/>
            <pc:sldMk cId="836782053" sldId="2076137156"/>
            <ac:picMk id="6" creationId="{14AF74BE-73F1-4A07-A219-047558AC085C}"/>
          </ac:picMkLst>
        </pc:picChg>
      </pc:sldChg>
      <pc:sldChg chg="modSp mod">
        <pc:chgData name="Kinfey Lo" userId="82eee98c-67dd-4f4e-aa1a-3bd4d189fa5e" providerId="ADAL" clId="{F33295A6-0F27-1C44-AA75-FAD24D4FD3D3}" dt="2021-11-11T02:25:08.410" v="77" actId="20577"/>
        <pc:sldMkLst>
          <pc:docMk/>
          <pc:sldMk cId="1647469960" sldId="2076137166"/>
        </pc:sldMkLst>
        <pc:spChg chg="mod">
          <ac:chgData name="Kinfey Lo" userId="82eee98c-67dd-4f4e-aa1a-3bd4d189fa5e" providerId="ADAL" clId="{F33295A6-0F27-1C44-AA75-FAD24D4FD3D3}" dt="2021-11-11T02:25:08.410" v="77" actId="20577"/>
          <ac:spMkLst>
            <pc:docMk/>
            <pc:sldMk cId="1647469960" sldId="2076137166"/>
            <ac:spMk id="2" creationId="{00000000-0000-0000-0000-000000000000}"/>
          </ac:spMkLst>
        </pc:spChg>
      </pc:sldChg>
    </pc:docChg>
  </pc:docChgLst>
  <pc:docChgLst>
    <pc:chgData name="Kinfey Lo" userId="82eee98c-67dd-4f4e-aa1a-3bd4d189fa5e" providerId="ADAL" clId="{91CA2C33-ABE2-C14E-AE58-CAEBC62FBDC7}"/>
    <pc:docChg chg="modSld">
      <pc:chgData name="Kinfey Lo" userId="82eee98c-67dd-4f4e-aa1a-3bd4d189fa5e" providerId="ADAL" clId="{91CA2C33-ABE2-C14E-AE58-CAEBC62FBDC7}" dt="2021-11-11T06:50:09.069" v="10" actId="20577"/>
      <pc:docMkLst>
        <pc:docMk/>
      </pc:docMkLst>
      <pc:sldChg chg="modSp mod">
        <pc:chgData name="Kinfey Lo" userId="82eee98c-67dd-4f4e-aa1a-3bd4d189fa5e" providerId="ADAL" clId="{91CA2C33-ABE2-C14E-AE58-CAEBC62FBDC7}" dt="2021-11-11T06:50:09.069" v="10" actId="20577"/>
        <pc:sldMkLst>
          <pc:docMk/>
          <pc:sldMk cId="864266319" sldId="2076137157"/>
        </pc:sldMkLst>
        <pc:spChg chg="mod">
          <ac:chgData name="Kinfey Lo" userId="82eee98c-67dd-4f4e-aa1a-3bd4d189fa5e" providerId="ADAL" clId="{91CA2C33-ABE2-C14E-AE58-CAEBC62FBDC7}" dt="2021-11-11T06:50:09.069" v="10" actId="20577"/>
          <ac:spMkLst>
            <pc:docMk/>
            <pc:sldMk cId="864266319" sldId="2076137157"/>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122833344"/>
        <c:axId val="-122993616"/>
      </c:barChart>
      <c:catAx>
        <c:axId val="-12283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22993616"/>
        <c:crosses val="autoZero"/>
        <c:auto val="1"/>
        <c:lblAlgn val="ctr"/>
        <c:lblOffset val="100"/>
        <c:noMultiLvlLbl val="0"/>
      </c:catAx>
      <c:valAx>
        <c:axId val="-122993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22833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54B40-FBD2-4503-AA24-E661441CABBD}"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4CFD140B-361D-444E-BA2F-A9CB072DC15E}">
      <dgm:prSet phldrT="[Text]" phldr="0"/>
      <dgm:spPr/>
      <dgm:t>
        <a:bodyPr/>
        <a:lstStyle/>
        <a:p>
          <a:r>
            <a:rPr lang="en-US"/>
            <a:t> </a:t>
          </a:r>
        </a:p>
        <a:p>
          <a:endParaRPr lang="en-US"/>
        </a:p>
      </dgm:t>
    </dgm:pt>
    <dgm:pt modelId="{8B32D629-E91D-42D6-94C7-202B108E9C32}" type="parTrans" cxnId="{DE67EEDB-0206-46D0-B4B5-36AC5420B583}">
      <dgm:prSet/>
      <dgm:spPr/>
      <dgm:t>
        <a:bodyPr/>
        <a:lstStyle/>
        <a:p>
          <a:endParaRPr lang="en-US"/>
        </a:p>
      </dgm:t>
    </dgm:pt>
    <dgm:pt modelId="{CFAD23DC-C38E-4575-AE8C-F2341A38E0B7}" type="sibTrans" cxnId="{DE67EEDB-0206-46D0-B4B5-36AC5420B583}">
      <dgm:prSet/>
      <dgm:spPr/>
      <dgm:t>
        <a:bodyPr/>
        <a:lstStyle/>
        <a:p>
          <a:endParaRPr lang="en-US"/>
        </a:p>
      </dgm:t>
    </dgm:pt>
    <dgm:pt modelId="{ABB73BCA-E152-4D42-8C75-1AEA9023B133}" type="pres">
      <dgm:prSet presAssocID="{A5F54B40-FBD2-4503-AA24-E661441CABBD}" presName="Name0" presStyleCnt="0">
        <dgm:presLayoutVars>
          <dgm:chMax val="4"/>
          <dgm:resizeHandles val="exact"/>
        </dgm:presLayoutVars>
      </dgm:prSet>
      <dgm:spPr/>
    </dgm:pt>
    <dgm:pt modelId="{8F283195-B69E-4318-8412-25684475C4F7}" type="pres">
      <dgm:prSet presAssocID="{A5F54B40-FBD2-4503-AA24-E661441CABBD}" presName="ellipse" presStyleLbl="trBgShp" presStyleIdx="0" presStyleCnt="1" custLinFactNeighborY="-334"/>
      <dgm:spPr/>
    </dgm:pt>
    <dgm:pt modelId="{A19CD014-50A6-4A6E-A08D-69E6407845FF}" type="pres">
      <dgm:prSet presAssocID="{A5F54B40-FBD2-4503-AA24-E661441CABBD}" presName="arrow1" presStyleLbl="fgShp" presStyleIdx="0" presStyleCnt="1"/>
      <dgm:spPr/>
    </dgm:pt>
    <dgm:pt modelId="{C693A41D-23D1-4562-9FFD-1D0153CAC4A6}" type="pres">
      <dgm:prSet presAssocID="{A5F54B40-FBD2-4503-AA24-E661441CABBD}" presName="rectangle" presStyleLbl="revTx" presStyleIdx="0" presStyleCnt="1">
        <dgm:presLayoutVars>
          <dgm:bulletEnabled val="1"/>
        </dgm:presLayoutVars>
      </dgm:prSet>
      <dgm:spPr/>
    </dgm:pt>
    <dgm:pt modelId="{98332BDA-5C29-4B9D-BBAB-F75FAD4FA003}" type="pres">
      <dgm:prSet presAssocID="{A5F54B40-FBD2-4503-AA24-E661441CABBD}" presName="funnel" presStyleLbl="trAlignAcc1" presStyleIdx="0" presStyleCnt="1" custLinFactNeighborX="-362" custLinFactNeighborY="-317"/>
      <dgm:spPr/>
    </dgm:pt>
  </dgm:ptLst>
  <dgm:cxnLst>
    <dgm:cxn modelId="{4C81B434-BE5C-4167-9044-09E10943F1F6}" type="presOf" srcId="{A5F54B40-FBD2-4503-AA24-E661441CABBD}" destId="{ABB73BCA-E152-4D42-8C75-1AEA9023B133}" srcOrd="0" destOrd="0" presId="urn:microsoft.com/office/officeart/2005/8/layout/funnel1"/>
    <dgm:cxn modelId="{BD193DCB-1717-4301-94AE-62CAACDC401E}" type="presOf" srcId="{4CFD140B-361D-444E-BA2F-A9CB072DC15E}" destId="{C693A41D-23D1-4562-9FFD-1D0153CAC4A6}" srcOrd="0" destOrd="0" presId="urn:microsoft.com/office/officeart/2005/8/layout/funnel1"/>
    <dgm:cxn modelId="{DE67EEDB-0206-46D0-B4B5-36AC5420B583}" srcId="{A5F54B40-FBD2-4503-AA24-E661441CABBD}" destId="{4CFD140B-361D-444E-BA2F-A9CB072DC15E}" srcOrd="0" destOrd="0" parTransId="{8B32D629-E91D-42D6-94C7-202B108E9C32}" sibTransId="{CFAD23DC-C38E-4575-AE8C-F2341A38E0B7}"/>
    <dgm:cxn modelId="{B62CF953-417A-411B-AC2E-19C2DC816CB0}" type="presParOf" srcId="{ABB73BCA-E152-4D42-8C75-1AEA9023B133}" destId="{8F283195-B69E-4318-8412-25684475C4F7}" srcOrd="0" destOrd="0" presId="urn:microsoft.com/office/officeart/2005/8/layout/funnel1"/>
    <dgm:cxn modelId="{726A0B5D-63BC-49ED-A73B-0D715E09D03B}" type="presParOf" srcId="{ABB73BCA-E152-4D42-8C75-1AEA9023B133}" destId="{A19CD014-50A6-4A6E-A08D-69E6407845FF}" srcOrd="1" destOrd="0" presId="urn:microsoft.com/office/officeart/2005/8/layout/funnel1"/>
    <dgm:cxn modelId="{EC958838-4032-4547-A793-BDB95CB37E4D}" type="presParOf" srcId="{ABB73BCA-E152-4D42-8C75-1AEA9023B133}" destId="{C693A41D-23D1-4562-9FFD-1D0153CAC4A6}" srcOrd="2" destOrd="0" presId="urn:microsoft.com/office/officeart/2005/8/layout/funnel1"/>
    <dgm:cxn modelId="{9FC3AB23-45CB-4AB3-829C-6461875FEB23}" type="presParOf" srcId="{ABB73BCA-E152-4D42-8C75-1AEA9023B133}" destId="{98332BDA-5C29-4B9D-BBAB-F75FAD4FA003}" srcOrd="3" destOrd="0" presId="urn:microsoft.com/office/officeart/2005/8/layout/funne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83195-B69E-4318-8412-25684475C4F7}">
      <dsp:nvSpPr>
        <dsp:cNvPr id="0" name=""/>
        <dsp:cNvSpPr/>
      </dsp:nvSpPr>
      <dsp:spPr>
        <a:xfrm>
          <a:off x="1592040" y="163194"/>
          <a:ext cx="3315087" cy="115128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CD014-50A6-4A6E-A08D-69E6407845FF}">
      <dsp:nvSpPr>
        <dsp:cNvPr id="0" name=""/>
        <dsp:cNvSpPr/>
      </dsp:nvSpPr>
      <dsp:spPr>
        <a:xfrm>
          <a:off x="2933495" y="2986148"/>
          <a:ext cx="642458" cy="411173"/>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93A41D-23D1-4562-9FFD-1D0153CAC4A6}">
      <dsp:nvSpPr>
        <dsp:cNvPr id="0" name=""/>
        <dsp:cNvSpPr/>
      </dsp:nvSpPr>
      <dsp:spPr>
        <a:xfrm>
          <a:off x="1712823" y="3315087"/>
          <a:ext cx="3083802" cy="77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 </a:t>
          </a:r>
        </a:p>
        <a:p>
          <a:pPr marL="0" lvl="0" indent="0" algn="ctr" defTabSz="711200">
            <a:lnSpc>
              <a:spcPct val="90000"/>
            </a:lnSpc>
            <a:spcBef>
              <a:spcPct val="0"/>
            </a:spcBef>
            <a:spcAft>
              <a:spcPct val="35000"/>
            </a:spcAft>
            <a:buNone/>
          </a:pPr>
          <a:endParaRPr lang="en-US" sz="1600" kern="1200"/>
        </a:p>
      </dsp:txBody>
      <dsp:txXfrm>
        <a:off x="1712823" y="3315087"/>
        <a:ext cx="3083802" cy="770950"/>
      </dsp:txXfrm>
    </dsp:sp>
    <dsp:sp modelId="{98332BDA-5C29-4B9D-BBAB-F75FAD4FA003}">
      <dsp:nvSpPr>
        <dsp:cNvPr id="0" name=""/>
        <dsp:cNvSpPr/>
      </dsp:nvSpPr>
      <dsp:spPr>
        <a:xfrm>
          <a:off x="1442815" y="16574"/>
          <a:ext cx="3597769" cy="2878215"/>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E0DF3A-8A70-0241-80BE-ED51F1826B05}" type="datetimeFigureOut">
              <a:rPr lang="en-US" smtClean="0"/>
              <a:t>5/11/22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95792-B08D-F246-B172-1311205253D6}" type="slidenum">
              <a:rPr lang="en-US" smtClean="0"/>
              <a:t>‹#›</a:t>
            </a:fld>
            <a:endParaRPr lang="en-US"/>
          </a:p>
        </p:txBody>
      </p:sp>
    </p:spTree>
    <p:extLst>
      <p:ext uri="{BB962C8B-B14F-4D97-AF65-F5344CB8AC3E}">
        <p14:creationId xmlns:p14="http://schemas.microsoft.com/office/powerpoint/2010/main" val="1325484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3CE64-876D-3D42-82DA-6E261DF78C3E}" type="datetimeFigureOut">
              <a:rPr lang="en-US" smtClean="0"/>
              <a:t>5/11/22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B30A2-B2EC-EB45-96A6-4ADB444348B5}" type="slidenum">
              <a:rPr lang="en-US" smtClean="0"/>
              <a:t>‹#›</a:t>
            </a:fld>
            <a:endParaRPr lang="en-US"/>
          </a:p>
        </p:txBody>
      </p:sp>
    </p:spTree>
    <p:extLst>
      <p:ext uri="{BB962C8B-B14F-4D97-AF65-F5344CB8AC3E}">
        <p14:creationId xmlns:p14="http://schemas.microsoft.com/office/powerpoint/2010/main" val="205290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jabil.co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news.microsoft.com/2016/04/25/microsoft-and-jabil-collaborate-to-create-quality-assurance-platform-for-predictive-analytics/#tVb0qsJghUHg65Kq.97" TargetMode="External"/><Relationship Id="rId5" Type="http://schemas.openxmlformats.org/officeDocument/2006/relationships/hyperlink" Target="http://blogs.microsoft.com/transform/2016/04/24/how-manufacturers-are-creating-the-digital-intelligent-and-predictive-factory/#sm.0001q3qurpfqzdmzshm1ze5411zli" TargetMode="External"/><Relationship Id="rId4" Type="http://schemas.openxmlformats.org/officeDocument/2006/relationships/hyperlink" Target="https://customers.microsoft.com/en-us/story/from-the-factory-floor-to-the-cloud-integrating-predic"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m06.safelinks.protection.outlook.com/?url=https://www.nist.gov/&amp;data=02|01|Nishant.Thacker@microsoft.com|2ae30eba346443e9aa3e08d68e368da3|72f988bf86f141af91ab2d7cd011db47|1|0|636852762292122855&amp;sdata=OpBqn4GrDLzY9uED8aWH45IfzW0prulw4A/Jn48%2B4WY%3D&amp;reserved=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94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innovations in AI</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icrosoft YaHei"/>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icrosoft YaHei"/>
              <a:cs typeface="+mn-cs"/>
            </a:endParaRPr>
          </a:p>
        </p:txBody>
      </p:sp>
    </p:spTree>
    <p:extLst>
      <p:ext uri="{BB962C8B-B14F-4D97-AF65-F5344CB8AC3E}">
        <p14:creationId xmlns:p14="http://schemas.microsoft.com/office/powerpoint/2010/main" val="594168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6BEAA8-ADBD-489E-89B2-CF686B7FFFF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028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74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74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latin typeface="Segoe UI Light" pitchFamily="34" charset="0"/>
            </a:endParaRPr>
          </a:p>
        </p:txBody>
      </p:sp>
      <p:sp>
        <p:nvSpPr>
          <p:cNvPr id="4" name="Slide Number Placeholder 3"/>
          <p:cNvSpPr>
            <a:spLocks noGrp="1"/>
          </p:cNvSpPr>
          <p:nvPr>
            <p:ph type="sldNum" sz="quarter" idx="10"/>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E2C2D932-2689-48D9-A7F4-17879EA665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856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latin typeface="Segoe UI Light" pitchFamily="34" charset="0"/>
            </a:endParaRPr>
          </a:p>
        </p:txBody>
      </p:sp>
      <p:sp>
        <p:nvSpPr>
          <p:cNvPr id="4" name="Slide Number Placeholder 3"/>
          <p:cNvSpPr>
            <a:spLocks noGrp="1"/>
          </p:cNvSpPr>
          <p:nvPr>
            <p:ph type="sldNum" sz="quarter" idx="10"/>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E2C2D932-2689-48D9-A7F4-17879EA665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888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6262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758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18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03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6BEAA8-ADBD-489E-89B2-CF686B7FFFF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76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699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Key points:</a:t>
            </a:r>
          </a:p>
          <a:p>
            <a:pPr marL="171450" lvl="0" indent="-171450">
              <a:buFont typeface="Arial" panose="020B0604020202020204" pitchFamily="34" charset="0"/>
              <a:buChar char="•"/>
            </a:pPr>
            <a:r>
              <a:rPr lang="en-US" b="1"/>
              <a:t>Customer profile:</a:t>
            </a:r>
            <a:r>
              <a:rPr lang="en-US"/>
              <a:t> Jabil Circuit, Inc., is a US-based global manufacturing services company. Headquartered in St. Petersburg, Florida, it is one of the largest companies in the Tampa Bay area, and the third largest contract manufacturer in the world. Jabil has facilities 100 locations in 28 countries, and 180,000 employees. The revenue in 2015 was $17.9 billion. Jabil’s engineering, manufacturing, and intelligent supply chain solutions help customers capitalize on accelerated changes in business and achieve digital business advantage. | </a:t>
            </a:r>
            <a:r>
              <a:rPr lang="en-US">
                <a:hlinkClick r:id="rId3"/>
              </a:rPr>
              <a:t>http://www.jabil.com</a:t>
            </a:r>
            <a:r>
              <a:rPr lang="en-US"/>
              <a:t>  </a:t>
            </a:r>
          </a:p>
          <a:p>
            <a:pPr marL="171450" lvl="0" indent="-171450">
              <a:buFont typeface="Arial" panose="020B0604020202020204" pitchFamily="34" charset="0"/>
              <a:buChar char="•"/>
            </a:pPr>
            <a:r>
              <a:rPr lang="en-US" b="1"/>
              <a:t>Challenge:</a:t>
            </a:r>
            <a:r>
              <a:rPr lang="en-US"/>
              <a:t> Jabil wanted to minimize downtime by creating digital, intelligent, and predictive factories. </a:t>
            </a:r>
          </a:p>
          <a:p>
            <a:pPr marL="171450" lvl="0" indent="-171450">
              <a:buFont typeface="Arial" panose="020B0604020202020204" pitchFamily="34" charset="0"/>
              <a:buChar char="•"/>
            </a:pPr>
            <a:r>
              <a:rPr lang="en-US" b="1"/>
              <a:t>Solution:</a:t>
            </a:r>
            <a:r>
              <a:rPr lang="en-US"/>
              <a:t> Working with Microsoft, Jabil created new digital factories at plants in Mexico and Malaysia. These factories are using machine learning, predictive analytics, and the cloud to analyze millions of data points from machines to identify errors or failures early in the manufacturing process—before they even occurred. </a:t>
            </a:r>
          </a:p>
          <a:p>
            <a:pPr marL="171450" indent="-171450">
              <a:buFont typeface="Arial" panose="020B0604020202020204" pitchFamily="34" charset="0"/>
              <a:buChar char="•"/>
            </a:pPr>
            <a:r>
              <a:rPr lang="en-US" b="1"/>
              <a:t>Benefits:</a:t>
            </a:r>
            <a:r>
              <a:rPr lang="en-US"/>
              <a:t> Rockwell was able to predict machine processes that would slow down or fail with 80 percent accuracy. They were also able to deliver an energy savings of 10 percent and reduced costs of scrap and rework by 17 percent. Jabil’s Vice President for Global Quality, Clint Belinsky, stated: “That’s a huge improvement. And the accuracy rate has been at least 80 percent in the prediction of machine processes that will slow down or fail, contributing to a scrap and rework savings of 17 percent, and an energy savings of 10 percent.”</a:t>
            </a:r>
          </a:p>
          <a:p>
            <a:endParaRPr lang="en-US"/>
          </a:p>
          <a:p>
            <a:r>
              <a:rPr lang="en-US" b="1"/>
              <a:t>Additional information: </a:t>
            </a:r>
          </a:p>
          <a:p>
            <a:r>
              <a:rPr lang="en-US">
                <a:hlinkClick r:id="rId4"/>
              </a:rPr>
              <a:t>https://customers.microsoft.com/en-us/story/from-the-factory-floor-to-the-cloud-integrating-predic</a:t>
            </a:r>
            <a:r>
              <a:rPr lang="en-US"/>
              <a:t> </a:t>
            </a:r>
          </a:p>
          <a:p>
            <a:r>
              <a:rPr lang="en-US">
                <a:hlinkClick r:id="rId5"/>
              </a:rPr>
              <a:t>http://blogs.microsoft.com/transform/2016/04/24/how-manufacturers-are-creating-the-digital-intelligent-and-predictive-factory/#sm.0001q3qurpfqzdmzshm1ze5411zli</a:t>
            </a:r>
            <a:r>
              <a:rPr lang="en-US"/>
              <a:t>  </a:t>
            </a:r>
          </a:p>
          <a:p>
            <a:r>
              <a:rPr lang="en-US">
                <a:hlinkClick r:id="rId6"/>
              </a:rPr>
              <a:t>https://news.microsoft.com/2016/04/25/microsoft-and-jabil-collaborate-to-create-quality-assurance-platform-for-predictive-analytics/#tVb0qsJghUHg65Kq.97</a:t>
            </a:r>
            <a:r>
              <a:rPr lang="en-US"/>
              <a:t>  </a:t>
            </a:r>
          </a:p>
          <a:p>
            <a:endParaRPr lang="en-US" b="1"/>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307611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faulty circuit boards are costly in circuit board manufacturing</a:t>
            </a:r>
            <a:endParaRPr lang="en-US" dirty="0"/>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assembly lines rely on human operators to review and validate boards failures</a:t>
            </a:r>
            <a:endParaRPr lang="en-US" dirty="0"/>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short time window</a:t>
            </a:r>
            <a:endParaRPr lang="en-US" dirty="0"/>
          </a:p>
          <a:p>
            <a:pPr marL="685800" lvl="2" indent="-228600" defTabSz="932742">
              <a:lnSpc>
                <a:spcPct val="90000"/>
              </a:lnSpc>
              <a:spcBef>
                <a:spcPct val="20000"/>
              </a:spcBef>
              <a:buSzPct val="90000"/>
              <a:buFont typeface="Wingdings" panose="05000000000000000000" pitchFamily="2" charset="2"/>
              <a:buChar char=""/>
              <a:defRPr/>
            </a:pPr>
            <a:endParaRPr lang="en-US" sz="1600" dirty="0">
              <a:solidFill>
                <a:srgbClr val="353535"/>
              </a:solidFill>
              <a:latin typeface="Segoe UI Semilight"/>
              <a:cs typeface="Segoe UI Semilight"/>
            </a:endParaRPr>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Analyze electronic component images generated by assembly line test machine cameras in a circuit board manufacturing plant </a:t>
            </a:r>
            <a:endParaRPr lang="en-US" dirty="0"/>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detects their error status with the goal of minimizing or removing the need for human intervention. </a:t>
            </a:r>
            <a:endParaRPr lang="en-US" dirty="0"/>
          </a:p>
          <a:p>
            <a:pPr marL="685800" lvl="2" indent="-228600" defTabSz="932742">
              <a:lnSpc>
                <a:spcPct val="90000"/>
              </a:lnSpc>
              <a:spcBef>
                <a:spcPct val="20000"/>
              </a:spcBef>
              <a:buSzPct val="90000"/>
              <a:buFont typeface="Wingdings" panose="05000000000000000000" pitchFamily="2" charset="2"/>
              <a:buChar char=""/>
              <a:defRPr/>
            </a:pPr>
            <a:endParaRPr lang="en-US" sz="1600" dirty="0">
              <a:solidFill>
                <a:srgbClr val="353535"/>
              </a:solidFill>
              <a:latin typeface="Segoe UI Semilight"/>
              <a:cs typeface="Segoe UI Semilight"/>
            </a:endParaRPr>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The solution uses an image classification system using a convolutional neural network with 50 hidden layers, pretrained on generic public data (ImageNet).</a:t>
            </a:r>
            <a:endParaRPr lang="en-US" dirty="0"/>
          </a:p>
          <a:p>
            <a:pPr marL="685800" lvl="2" indent="-228600" defTabSz="932742">
              <a:lnSpc>
                <a:spcPct val="90000"/>
              </a:lnSpc>
              <a:spcBef>
                <a:spcPct val="20000"/>
              </a:spcBef>
              <a:buSzPct val="90000"/>
              <a:buFont typeface="Wingdings" panose="05000000000000000000" pitchFamily="2" charset="2"/>
              <a:buChar char=""/>
              <a:defRPr/>
            </a:pPr>
            <a:endParaRPr lang="en-US" sz="1600" dirty="0">
              <a:solidFill>
                <a:srgbClr val="353535"/>
              </a:solidFill>
              <a:latin typeface="Segoe UI Semilight"/>
              <a:cs typeface="Segoe UI Semilight"/>
            </a:endParaRPr>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The classification performance results are good (time based cross-validation AUC&gt;.90) which indicates the solution is suitable to drastically minimize human intervention for electronic components failure detection in assembled circuit boards. </a:t>
            </a:r>
            <a:endParaRPr lang="en-US" dirty="0"/>
          </a:p>
          <a:p>
            <a:pPr marR="0" algn="l" defTabSz="932742" rtl="0">
              <a:spcAft>
                <a:spcPts val="0"/>
              </a:spcAft>
              <a:buClrTx/>
              <a:tabLst/>
              <a:defRPr/>
            </a:pPr>
            <a:endParaRPr lang="en-US" dirty="0">
              <a:solidFill>
                <a:srgbClr val="000000"/>
              </a:solidFill>
              <a:latin typeface="Calibri"/>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330184-A30B-4B3F-8A62-F488850FB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6984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AOI = Automated Optical Inspection</a:t>
            </a:r>
          </a:p>
          <a:p>
            <a:r>
              <a:rPr lang="en-US"/>
              <a:t>SPI = Solder Paste Inspection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5/11/22 8:35 AM</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762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5698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922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6826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a:gradFill>
                  <a:gsLst>
                    <a:gs pos="2917">
                      <a:schemeClr val="tx1"/>
                    </a:gs>
                    <a:gs pos="30000">
                      <a:schemeClr val="tx1"/>
                    </a:gs>
                  </a:gsLst>
                  <a:lin ang="5400000" scaled="0"/>
                </a:gradFill>
              </a:rPr>
              <a:t>We don’t pay upfront; we incentivize partners to share their data and domain knowledge.</a:t>
            </a:r>
          </a:p>
          <a:p>
            <a:pPr marL="342900" indent="-342900">
              <a:lnSpc>
                <a:spcPct val="90000"/>
              </a:lnSpc>
              <a:spcAft>
                <a:spcPts val="600"/>
              </a:spcAft>
              <a:buFont typeface="Arial" panose="020B0604020202020204" pitchFamily="34" charset="0"/>
              <a:buChar char="•"/>
            </a:pPr>
            <a:r>
              <a:rPr lang="en-US" sz="900">
                <a:gradFill>
                  <a:gsLst>
                    <a:gs pos="2917">
                      <a:schemeClr val="tx1"/>
                    </a:gs>
                    <a:gs pos="30000">
                      <a:schemeClr val="tx1"/>
                    </a:gs>
                  </a:gsLst>
                  <a:lin ang="5400000" scaled="0"/>
                </a:gradFill>
              </a:rPr>
              <a:t>They believe that Microsoft will continuously bring state-of-the-art AI </a:t>
            </a:r>
          </a:p>
          <a:p>
            <a:pPr marL="342900" indent="-342900">
              <a:lnSpc>
                <a:spcPct val="90000"/>
              </a:lnSpc>
              <a:spcAft>
                <a:spcPts val="600"/>
              </a:spcAft>
              <a:buFont typeface="Arial" panose="020B0604020202020204" pitchFamily="34" charset="0"/>
              <a:buChar char="•"/>
            </a:pPr>
            <a:r>
              <a:rPr lang="en-US" sz="900">
                <a:gradFill>
                  <a:gsLst>
                    <a:gs pos="2917">
                      <a:schemeClr val="tx1"/>
                    </a:gs>
                    <a:gs pos="30000">
                      <a:schemeClr val="tx1"/>
                    </a:gs>
                  </a:gsLst>
                  <a:lin ang="5400000" scaled="0"/>
                </a:gradFill>
              </a:rPr>
              <a:t>They believe that Microsoft has Global Reach for these APIs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667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097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89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
        <p:nvSpPr>
          <p:cNvPr id="5" name="Footer Placeholder 4"/>
          <p:cNvSpPr>
            <a:spLocks noGrp="1"/>
          </p:cNvSpPr>
          <p:nvPr>
            <p:ph type="ftr" sz="quarter" idx="11"/>
          </p:nvPr>
        </p:nvSpPr>
        <p:spPr/>
        <p:txBody>
          <a:bodyPr/>
          <a:lstStyle/>
          <a:p>
            <a:pPr marL="0" marR="0" lvl="0" indent="0" algn="l" defTabSz="94328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1693905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78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756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237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280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zh-cn" sz="900" b="1" dirty="0"/>
              <a:t>为什么选择 API？</a:t>
            </a:r>
            <a:r>
              <a:rPr lang="zh-cn" sz="900" dirty="0"/>
              <a:t>它们有用，而且非常简单。 </a:t>
            </a:r>
          </a:p>
          <a:p>
            <a:pPr rtl="0"/>
            <a:endParaRPr lang="en-US" sz="900" dirty="0"/>
          </a:p>
          <a:p>
            <a:pPr rtl="0"/>
            <a:r>
              <a:rPr lang="zh-cn" sz="900" b="0" dirty="0"/>
              <a:t>简单：  借</a:t>
            </a:r>
            <a:r>
              <a:rPr lang="zh-cn" sz="900" dirty="0"/>
              <a:t>助简单的 REST 调用，API 很容易实现。  可以通过常见的方式实现 REST API，你可以访问网站 www.microsoft.com/cognitive，免费开始使用所有这些 API。  （无需四处寻找。）  </a:t>
            </a:r>
          </a:p>
          <a:p>
            <a:pPr rtl="0"/>
            <a:endParaRPr lang="en-US" sz="900" dirty="0"/>
          </a:p>
          <a:p>
            <a:pPr rtl="0"/>
            <a:r>
              <a:rPr lang="zh-cn" sz="900" b="0" dirty="0"/>
              <a:t>灵活：  </a:t>
            </a:r>
            <a:r>
              <a:rPr lang="zh-cn" sz="900" dirty="0"/>
              <a:t>我们提供广泛的智能和知识 API，因此开发人员将能够找到所需的智能功能；重要的是，它们适用于开发人员选择的任何语言、框架或平台。因此，开发人员可以使用他们熟悉和喜爱的工具（例如 python 或 node.js 等）将其集成到应用程序（iOS、Android 和 Windows）中。</a:t>
            </a:r>
          </a:p>
          <a:p>
            <a:pPr rtl="0"/>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zh-cn" sz="900" b="0" dirty="0"/>
              <a:t>经过考验：利用</a:t>
            </a:r>
            <a:r>
              <a:rPr lang="zh-cn" sz="900" dirty="0"/>
              <a:t>由专家开发的不断增加的一系列强大 AI 算法。开发人员可以信任来自 Microsoft 的研究组织、必应和 Azure 机器学习领域的专家所提供的质量和专业知识，这些功能用于许多 Microsoft 的第一方产品（如 Cortana、必应和 Skype）。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rtlCol="0"/>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Microsoft Build 2016</a:t>
            </a:r>
          </a:p>
        </p:txBody>
      </p:sp>
      <p:sp>
        <p:nvSpPr>
          <p:cNvPr id="5" name="Footer Placeholder 4"/>
          <p:cNvSpPr>
            <a:spLocks noGrp="1"/>
          </p:cNvSpPr>
          <p:nvPr>
            <p:ph type="ftr" sz="quarter" idx="11"/>
          </p:nvPr>
        </p:nvSpPr>
        <p:spPr/>
        <p:txBody>
          <a:bodyPr rtlCol="0"/>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altLang="zh-CN"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a:t>
            </a:r>
            <a:r>
              <a:rPr kumimoji="0" lang="zh-cn" alt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保留所有权利。</a:t>
            </a:r>
            <a:r>
              <a:rPr kumimoji="0" lang="en-US" altLang="zh-CN"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a:t>
            </a:r>
            <a:r>
              <a:rPr kumimoji="0" lang="zh-cn" alt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对本演示文稿中的信息不作任何明示、默示或法定的担保。</a:t>
            </a:r>
          </a:p>
        </p:txBody>
      </p:sp>
      <p:sp>
        <p:nvSpPr>
          <p:cNvPr id="6" name="Date Placeholder 5"/>
          <p:cNvSpPr>
            <a:spLocks noGrp="1"/>
          </p:cNvSpPr>
          <p:nvPr>
            <p:ph type="dt" idx="12"/>
          </p:nvPr>
        </p:nvSpPr>
        <p:spPr/>
        <p:txBody>
          <a:bodyPr rtlCol="0"/>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19/11/28 下午 3:21</a:t>
            </a:r>
          </a:p>
        </p:txBody>
      </p:sp>
      <p:sp>
        <p:nvSpPr>
          <p:cNvPr id="7" name="Slide Number Placeholder 6"/>
          <p:cNvSpPr>
            <a:spLocks noGrp="1"/>
          </p:cNvSpPr>
          <p:nvPr>
            <p:ph type="sldNum" sz="quarter" idx="13"/>
          </p:nvPr>
        </p:nvSpPr>
        <p:spPr/>
        <p:txBody>
          <a:bodyPr rtlCol="0"/>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925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6BEAA8-ADBD-489E-89B2-CF686B7FFFF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155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143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99825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this session, we show how to leverage CORD  dataset, containing more than </a:t>
            </a:r>
            <a:r>
              <a:rPr lang="en-US" sz="1800" b="1">
                <a:effectLst/>
                <a:latin typeface="Calibri" panose="020F0502020204030204" pitchFamily="34" charset="0"/>
                <a:ea typeface="Calibri" panose="020F0502020204030204" pitchFamily="34" charset="0"/>
                <a:cs typeface="Times New Roman" panose="02020603050405020304" pitchFamily="18" charset="0"/>
              </a:rPr>
              <a:t>400,000</a:t>
            </a:r>
            <a:r>
              <a:rPr lang="en-US" sz="1800">
                <a:effectLst/>
                <a:latin typeface="Calibri" panose="020F0502020204030204" pitchFamily="34" charset="0"/>
                <a:ea typeface="Calibri" panose="020F0502020204030204" pitchFamily="34" charset="0"/>
                <a:cs typeface="Times New Roman" panose="02020603050405020304" pitchFamily="18" charset="0"/>
              </a:rPr>
              <a:t> scientific papers on COVID, and recent advances in natural language processing and other artificial intelligence techniques to generate new insights in support of the ongoing fight against COVID.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CORD-19 dataset represents the most extensive machine-readable coronavirus literature collection available for data mining. In that same dataset, there are about 200,000 articles with full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Data source links.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allows the worldwide AI research community the opportunity to apply text and data mining approaches to connect insights across this content.</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051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panose="020B0604020202020204" pitchFamily="34" charset="0"/>
              <a:buNone/>
            </a:pPr>
            <a:r>
              <a:rPr lang="en-US" b="1" u="sng"/>
              <a:t>Francesca </a:t>
            </a:r>
          </a:p>
          <a:p>
            <a:pPr marL="0" indent="0">
              <a:buFont typeface="Arial" panose="020B0604020202020204" pitchFamily="34" charset="0"/>
              <a:buNone/>
            </a:pPr>
            <a:endParaRPr lang="en-US" b="1" u="sng"/>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One of the major challenges of the COVID-19 pandemic has been finding effective treatments for the virus.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rapid spread of coronavirus generated an urgent need for comprehensive therapies.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consequence, the medical research community experienced an acceleration in new coronavirus literature, making it difficult for scientists to keep up.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Just to give you an idea: Around 30,000 scientific papers related to COVID appear monthly</a:t>
            </a:r>
          </a:p>
          <a:p>
            <a:pPr marL="0" indent="0">
              <a:buFont typeface="Arial" panose="020B0604020202020204" pitchFamily="34" charset="0"/>
              <a:buNone/>
            </a:pPr>
            <a:endParaRPr lang="ru-RU" b="1" u="sng"/>
          </a:p>
        </p:txBody>
      </p:sp>
      <p:sp>
        <p:nvSpPr>
          <p:cNvPr id="4" name="Верхний колонтитул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Дата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Номер слайда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999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8323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83237"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60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Font typeface="Arial" panose="020B0604020202020204" pitchFamily="34" charset="0"/>
              <a:buNone/>
            </a:pPr>
            <a:endParaRPr lang="en-US" sz="2400" b="1">
              <a:latin typeface="Segoe UI" panose="020B0502040204020203" pitchFamily="34" charset="0"/>
              <a:ea typeface="+mn-lt"/>
              <a:cs typeface="Segoe UI" panose="020B0502040204020203" pitchFamily="34" charset="0"/>
            </a:endParaRPr>
          </a:p>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253952-98D8-4D3D-9657-465C8B1036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64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28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3809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29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5706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122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4858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6605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822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56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6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AI platform now offers comprehensive cloud-based, on-premises, and edge support – all the infrastructure, tools, frameworks, services and solutions needed for developers, data scientists and businesses to infuse AI into their products and services.</a:t>
            </a:r>
          </a:p>
          <a:p>
            <a:endParaRPr lang="en-US" dirty="0"/>
          </a:p>
          <a:p>
            <a:r>
              <a:rPr lang="en-US" dirty="0"/>
              <a:t>Our customers are using the AI platform to help augment human ingenuity in new ways -- our AI platform allows people to extend their capabilities and tap into even greater potential. </a:t>
            </a:r>
          </a:p>
          <a:p>
            <a:endParaRPr lang="en-US" dirty="0"/>
          </a:p>
          <a:p>
            <a:r>
              <a:rPr lang="en-US" dirty="0"/>
              <a:t>An example is the Helpicto application (Figure 5) developed by a French startup called </a:t>
            </a:r>
            <a:r>
              <a:rPr lang="en-US" dirty="0" err="1"/>
              <a:t>Equadex</a:t>
            </a:r>
            <a:r>
              <a:rPr lang="en-US" dirty="0"/>
              <a:t>. </a:t>
            </a:r>
          </a:p>
          <a:p>
            <a:r>
              <a:rPr lang="en-US" dirty="0"/>
              <a:t>Helpicto provides an innovative solution to help children with autism communicate more easily with their environment, based on pictograms and associated keywords.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EF0368-D2F8-4F6A-B891-2FB8C2373D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37433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9100"/>
            <a:ext cx="5486400" cy="3600450"/>
          </a:xfrm>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Tree>
    <p:extLst>
      <p:ext uri="{BB962C8B-B14F-4D97-AF65-F5344CB8AC3E}">
        <p14:creationId xmlns:p14="http://schemas.microsoft.com/office/powerpoint/2010/main" val="2212701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68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8048" lvl="1" indent="0" defTabSz="956097">
              <a:lnSpc>
                <a:spcPct val="100000"/>
              </a:lnSpc>
              <a:spcAft>
                <a:spcPts val="0"/>
              </a:spcAft>
              <a:buNone/>
              <a:defRPr/>
            </a:pPr>
            <a:r>
              <a:rPr lang="en-US" sz="1300" b="1">
                <a:latin typeface="+mn-lt"/>
              </a:rPr>
              <a:t>Powered by breakthrough research - </a:t>
            </a:r>
            <a:r>
              <a:rPr lang="en-US" sz="1300">
                <a:latin typeface="+mn-lt"/>
              </a:rPr>
              <a:t>This is</a:t>
            </a:r>
            <a:r>
              <a:rPr lang="en-US" sz="1300" b="1">
                <a:latin typeface="+mn-lt"/>
              </a:rPr>
              <a:t> </a:t>
            </a:r>
            <a:r>
              <a:rPr lang="en-US" sz="1300">
                <a:latin typeface="+mn-lt"/>
              </a:rPr>
              <a:t>critical to call out as our </a:t>
            </a:r>
            <a:r>
              <a:rPr lang="en-US" sz="1300" b="1">
                <a:latin typeface="+mn-lt"/>
              </a:rPr>
              <a:t>Vision API just won the NIST</a:t>
            </a:r>
            <a:r>
              <a:rPr lang="en-US" sz="1300">
                <a:latin typeface="+mn-lt"/>
              </a:rPr>
              <a:t> (</a:t>
            </a:r>
            <a:r>
              <a:rPr lang="en-US" sz="1300" u="sng">
                <a:latin typeface="+mn-lt"/>
                <a:hlinkClick r:id="rId3"/>
              </a:rPr>
              <a:t>https://www.nist.gov/</a:t>
            </a:r>
            <a:r>
              <a:rPr lang="en-US" sz="1300">
                <a:latin typeface="+mn-lt"/>
              </a:rPr>
              <a:t>) competition. In addition we have been the first company to reach “</a:t>
            </a:r>
            <a:r>
              <a:rPr lang="en-US" sz="1300" b="1">
                <a:latin typeface="+mn-lt"/>
              </a:rPr>
              <a:t>Human Parity</a:t>
            </a:r>
            <a:r>
              <a:rPr lang="en-US" sz="1300">
                <a:latin typeface="+mn-lt"/>
              </a:rPr>
              <a:t>” in Vision, Speech, Translation and Reading comprehension.</a:t>
            </a:r>
          </a:p>
          <a:p>
            <a:pPr lvl="1"/>
            <a:endParaRPr lang="en-US" sz="1300" b="1">
              <a:latin typeface="+mn-lt"/>
            </a:endParaRPr>
          </a:p>
          <a:p>
            <a:pPr lvl="1"/>
            <a:r>
              <a:rPr lang="en-US" sz="1300" b="1">
                <a:latin typeface="+mn-lt"/>
              </a:rPr>
              <a:t>Run Anywhere</a:t>
            </a:r>
            <a:r>
              <a:rPr lang="en-US" sz="1300">
                <a:latin typeface="+mn-lt"/>
              </a:rPr>
              <a:t> - Containerized. Note we containerizing the entire cloud service as Windows or Linux containers. These are large models and you can only deploy them currently in Intel processors. We are enabling GPU support as these models are cloud scale and cannot be run in every edge device yet.</a:t>
            </a:r>
          </a:p>
          <a:p>
            <a:pPr lvl="1"/>
            <a:endParaRPr lang="en-US" sz="1300">
              <a:latin typeface="+mn-lt"/>
            </a:endParaRPr>
          </a:p>
          <a:p>
            <a:pPr lvl="1"/>
            <a:r>
              <a:rPr lang="en-US" sz="1300" b="1">
                <a:latin typeface="+mn-lt"/>
              </a:rPr>
              <a:t>Comprehensive &amp; Compliant - </a:t>
            </a:r>
            <a:r>
              <a:rPr lang="en-US" sz="1300">
                <a:latin typeface="+mn-lt"/>
              </a:rPr>
              <a:t>25 Azure regions, 31 new certifications in last 6 months</a:t>
            </a:r>
          </a:p>
          <a:p>
            <a:pPr lvl="1"/>
            <a:endParaRPr lang="en-US" sz="1300">
              <a:latin typeface="+mn-lt"/>
            </a:endParaRPr>
          </a:p>
          <a:p>
            <a:endParaRPr lang="en-US"/>
          </a:p>
        </p:txBody>
      </p:sp>
    </p:spTree>
    <p:extLst>
      <p:ext uri="{BB962C8B-B14F-4D97-AF65-F5344CB8AC3E}">
        <p14:creationId xmlns:p14="http://schemas.microsoft.com/office/powerpoint/2010/main" val="1495670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1.png"/><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8.xml"/><Relationship Id="rId5" Type="http://schemas.openxmlformats.org/officeDocument/2006/relationships/image" Target="../media/image73.png"/><Relationship Id="rId4" Type="http://schemas.openxmlformats.org/officeDocument/2006/relationships/image" Target="../media/image72.sv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11.xml"/><Relationship Id="rId5" Type="http://schemas.openxmlformats.org/officeDocument/2006/relationships/image" Target="../media/image82.png"/><Relationship Id="rId4" Type="http://schemas.openxmlformats.org/officeDocument/2006/relationships/image" Target="../media/image81.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2.jpe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emf"/><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1.png"/><Relationship Id="rId1" Type="http://schemas.openxmlformats.org/officeDocument/2006/relationships/slideMaster" Target="../slideMasters/slideMaster17.xml"/><Relationship Id="rId4" Type="http://schemas.openxmlformats.org/officeDocument/2006/relationships/image" Target="../media/image52.png"/></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8.emf"/><Relationship Id="rId4" Type="http://schemas.openxmlformats.org/officeDocument/2006/relationships/image" Target="../media/image20.png"/></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7.emf"/><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Master" Target="../slideMasters/slideMaster17.xml"/><Relationship Id="rId4" Type="http://schemas.openxmlformats.org/officeDocument/2006/relationships/image" Target="../media/image9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591113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37945184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44324529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08264409"/>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3943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01097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8549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79381659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93007252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173053618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83799156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30219644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773745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2300364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1141844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0740686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2763912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808847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2636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994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593711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20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271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59772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443718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40284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72213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968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739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674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933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19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1064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0295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674686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82024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4016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4586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27980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45372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3233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89865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1823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2892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3784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2088803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6272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5373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65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477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0653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028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26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653505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80190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48122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spTree>
    <p:extLst>
      <p:ext uri="{BB962C8B-B14F-4D97-AF65-F5344CB8AC3E}">
        <p14:creationId xmlns:p14="http://schemas.microsoft.com/office/powerpoint/2010/main" val="91446479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660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7279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54681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2120661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5" name="Picture 2">
            <a:extLst>
              <a:ext uri="{FF2B5EF4-FFF2-40B4-BE49-F238E27FC236}">
                <a16:creationId xmlns:a16="http://schemas.microsoft.com/office/drawing/2014/main" id="{BCF00CFC-A45A-428D-BCDC-9A821B21B483}"/>
              </a:ext>
            </a:extLst>
          </p:cNvPr>
          <p:cNvPicPr>
            <a:picLocks noChangeAspect="1"/>
          </p:cNvPicPr>
          <p:nvPr userDrawn="1"/>
        </p:nvPicPr>
        <p:blipFill>
          <a:blip r:embed="rId2"/>
          <a:stretch>
            <a:fillRect/>
          </a:stretch>
        </p:blipFill>
        <p:spPr>
          <a:xfrm flipV="1">
            <a:off x="616383" y="1038573"/>
            <a:ext cx="5849453" cy="65755"/>
          </a:xfrm>
          <a:prstGeom prst="rect">
            <a:avLst/>
          </a:prstGeom>
        </p:spPr>
      </p:pic>
      <p:pic>
        <p:nvPicPr>
          <p:cNvPr id="8" name="Picture 7" descr="A close up of a logo&#10;&#10;Description automatically generated">
            <a:extLst>
              <a:ext uri="{FF2B5EF4-FFF2-40B4-BE49-F238E27FC236}">
                <a16:creationId xmlns:a16="http://schemas.microsoft.com/office/drawing/2014/main" id="{69FF7913-1CA2-48C4-92C5-1FE8AFDC6660}"/>
              </a:ext>
            </a:extLst>
          </p:cNvPr>
          <p:cNvPicPr>
            <a:picLocks noChangeAspect="1"/>
          </p:cNvPicPr>
          <p:nvPr userDrawn="1"/>
        </p:nvPicPr>
        <p:blipFill>
          <a:blip r:embed="rId3"/>
          <a:stretch>
            <a:fillRect/>
          </a:stretch>
        </p:blipFill>
        <p:spPr>
          <a:xfrm>
            <a:off x="0" y="5635158"/>
            <a:ext cx="12192000" cy="1222842"/>
          </a:xfrm>
          <a:prstGeom prst="rect">
            <a:avLst/>
          </a:prstGeom>
        </p:spPr>
      </p:pic>
    </p:spTree>
    <p:extLst>
      <p:ext uri="{BB962C8B-B14F-4D97-AF65-F5344CB8AC3E}">
        <p14:creationId xmlns:p14="http://schemas.microsoft.com/office/powerpoint/2010/main" val="31819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5/11/22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07441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 Microsoft">
    <p:bg>
      <p:bgPr>
        <a:solidFill>
          <a:srgbClr val="0063B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9"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8" name="TextBox 7"/>
          <p:cNvSpPr txBox="1"/>
          <p:nvPr userDrawn="1"/>
        </p:nvSpPr>
        <p:spPr>
          <a:xfrm>
            <a:off x="283309" y="5954048"/>
            <a:ext cx="361906" cy="621614"/>
          </a:xfrm>
          <a:prstGeom prst="rect">
            <a:avLst/>
          </a:prstGeom>
          <a:noFill/>
        </p:spPr>
        <p:txBody>
          <a:bodyPr wrap="none" lIns="179146" tIns="143315" rIns="179146" bIns="143315" rtlCol="0">
            <a:spAutoFit/>
          </a:bodyPr>
          <a:lstStyle/>
          <a:p>
            <a:pPr>
              <a:lnSpc>
                <a:spcPct val="90000"/>
              </a:lnSpc>
              <a:spcAft>
                <a:spcPts val="588"/>
              </a:spcAft>
            </a:pPr>
            <a:endParaRPr lang="en-US" sz="2351">
              <a:gradFill>
                <a:gsLst>
                  <a:gs pos="2917">
                    <a:schemeClr val="tx1"/>
                  </a:gs>
                  <a:gs pos="30000">
                    <a:schemeClr val="tx1"/>
                  </a:gs>
                </a:gsLst>
                <a:lin ang="5400000" scaled="0"/>
              </a:gradFill>
            </a:endParaRPr>
          </a:p>
        </p:txBody>
      </p:sp>
      <p:sp>
        <p:nvSpPr>
          <p:cNvPr id="10" name="MSIPCMaa5844a3a333cbbad98c9ab6" descr="{&quot;HashCode&quot;:1828086022,&quot;Placement&quot;:&quot;Footer&quot;,&quot;Top&quot;:519.343,&quot;Left&quot;:0.0,&quot;SlideWidth&quot;:960,&quot;SlideHeight&quot;:540}">
            <a:extLst>
              <a:ext uri="{FF2B5EF4-FFF2-40B4-BE49-F238E27FC236}">
                <a16:creationId xmlns:a16="http://schemas.microsoft.com/office/drawing/2014/main" id="{8BCCE206-30B2-45F0-ABC3-B977A1758481}"/>
              </a:ext>
            </a:extLst>
          </p:cNvPr>
          <p:cNvSpPr txBox="1"/>
          <p:nvPr userDrawn="1"/>
        </p:nvSpPr>
        <p:spPr>
          <a:xfrm>
            <a:off x="441676" y="6288146"/>
            <a:ext cx="4887753" cy="190114"/>
          </a:xfrm>
          <a:prstGeom prst="rect">
            <a:avLst/>
          </a:prstGeom>
          <a:noFill/>
        </p:spPr>
        <p:txBody>
          <a:bodyPr vert="horz" wrap="square" lIns="0" tIns="0" rIns="0" bIns="0" rtlCol="0" anchor="t" anchorCtr="0">
            <a:spAutoFit/>
          </a:bodyPr>
          <a:lstStyle/>
          <a:p>
            <a:pPr algn="l">
              <a:lnSpc>
                <a:spcPct val="90000"/>
              </a:lnSpc>
              <a:spcBef>
                <a:spcPts val="0"/>
              </a:spcBef>
              <a:spcAft>
                <a:spcPts val="0"/>
              </a:spcAft>
            </a:pPr>
            <a:r>
              <a:rPr lang="en-US" sz="1372">
                <a:gradFill>
                  <a:gsLst>
                    <a:gs pos="2186">
                      <a:schemeClr val="tx1"/>
                    </a:gs>
                    <a:gs pos="13000">
                      <a:schemeClr val="tx1"/>
                    </a:gs>
                  </a:gsLst>
                  <a:lin ang="10800000" scaled="0"/>
                </a:gradFill>
                <a:latin typeface="+mn-lt"/>
              </a:rPr>
              <a:t>Microsoft Data &amp; AI Service Solution Strategy</a:t>
            </a:r>
          </a:p>
        </p:txBody>
      </p:sp>
    </p:spTree>
    <p:extLst>
      <p:ext uri="{BB962C8B-B14F-4D97-AF65-F5344CB8AC3E}">
        <p14:creationId xmlns:p14="http://schemas.microsoft.com/office/powerpoint/2010/main" val="4269463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8_Section Title_Accent Color_3">
    <p:bg>
      <p:bgPr>
        <a:solidFill>
          <a:srgbClr val="0063B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2072837"/>
            <a:ext cx="11668863" cy="1828800"/>
          </a:xfrm>
          <a:noFill/>
        </p:spPr>
        <p:txBody>
          <a:bodyPr vert="horz" wrap="square" lIns="146304" tIns="91440" rIns="146304" bIns="0" rtlCol="0" anchor="ctr" anchorCtr="0">
            <a:noAutofit/>
          </a:bodyPr>
          <a:lstStyle>
            <a:lvl1pPr>
              <a:defRPr lang="en-US" sz="5998"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4" name="MSIPCMaa5844a3a333cbbad98c9ab6" descr="{&quot;HashCode&quot;:1828086022,&quot;Placement&quot;:&quot;Footer&quot;,&quot;Top&quot;:519.343,&quot;Left&quot;:0.0,&quot;SlideWidth&quot;:960,&quot;SlideHeight&quot;:540}">
            <a:extLst>
              <a:ext uri="{FF2B5EF4-FFF2-40B4-BE49-F238E27FC236}">
                <a16:creationId xmlns:a16="http://schemas.microsoft.com/office/drawing/2014/main" id="{C86AC928-06A5-43D5-9FF4-3EF5DE6C08BE}"/>
              </a:ext>
            </a:extLst>
          </p:cNvPr>
          <p:cNvSpPr txBox="1"/>
          <p:nvPr userDrawn="1"/>
        </p:nvSpPr>
        <p:spPr>
          <a:xfrm>
            <a:off x="441676" y="6288146"/>
            <a:ext cx="4887753" cy="190114"/>
          </a:xfrm>
          <a:prstGeom prst="rect">
            <a:avLst/>
          </a:prstGeom>
          <a:noFill/>
        </p:spPr>
        <p:txBody>
          <a:bodyPr vert="horz" wrap="square" lIns="0" tIns="0" rIns="0" bIns="0" rtlCol="0" anchor="t" anchorCtr="0">
            <a:spAutoFit/>
          </a:bodyPr>
          <a:lstStyle/>
          <a:p>
            <a:pPr algn="l">
              <a:lnSpc>
                <a:spcPct val="90000"/>
              </a:lnSpc>
              <a:spcBef>
                <a:spcPts val="0"/>
              </a:spcBef>
              <a:spcAft>
                <a:spcPts val="0"/>
              </a:spcAft>
            </a:pPr>
            <a:r>
              <a:rPr lang="en-US" sz="1372">
                <a:gradFill>
                  <a:gsLst>
                    <a:gs pos="2186">
                      <a:schemeClr val="tx1"/>
                    </a:gs>
                    <a:gs pos="13000">
                      <a:schemeClr val="tx1"/>
                    </a:gs>
                  </a:gsLst>
                  <a:lin ang="10800000" scaled="0"/>
                </a:gradFill>
                <a:latin typeface="+mn-lt"/>
              </a:rPr>
              <a:t>Microsoft &amp; NDA Customers only—do not share</a:t>
            </a:r>
          </a:p>
        </p:txBody>
      </p:sp>
    </p:spTree>
    <p:extLst>
      <p:ext uri="{BB962C8B-B14F-4D97-AF65-F5344CB8AC3E}">
        <p14:creationId xmlns:p14="http://schemas.microsoft.com/office/powerpoint/2010/main" val="1579942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9055579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pic>
        <p:nvPicPr>
          <p:cNvPr id="5" name="Picture 4">
            <a:extLst>
              <a:ext uri="{FF2B5EF4-FFF2-40B4-BE49-F238E27FC236}">
                <a16:creationId xmlns:a16="http://schemas.microsoft.com/office/drawing/2014/main" id="{17D56DE9-3DF3-49A6-A07C-37DC71DBF7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669" b="47740"/>
          <a:stretch/>
        </p:blipFill>
        <p:spPr>
          <a:xfrm>
            <a:off x="866" y="486"/>
            <a:ext cx="12190271" cy="3321934"/>
          </a:xfrm>
          <a:prstGeom prst="rect">
            <a:avLst/>
          </a:prstGeom>
        </p:spPr>
      </p:pic>
      <p:sp>
        <p:nvSpPr>
          <p:cNvPr id="6" name="Rectangle 5">
            <a:extLst>
              <a:ext uri="{FF2B5EF4-FFF2-40B4-BE49-F238E27FC236}">
                <a16:creationId xmlns:a16="http://schemas.microsoft.com/office/drawing/2014/main" id="{682C2E4A-36E3-4977-8CCB-6A648EFE71E6}"/>
              </a:ext>
            </a:extLst>
          </p:cNvPr>
          <p:cNvSpPr/>
          <p:nvPr userDrawn="1"/>
        </p:nvSpPr>
        <p:spPr bwMode="auto">
          <a:xfrm>
            <a:off x="1" y="0"/>
            <a:ext cx="12208193" cy="332241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13F861F0-5891-4E72-B6D9-3A6B4BA43E6B}"/>
              </a:ext>
            </a:extLst>
          </p:cNvPr>
          <p:cNvSpPr/>
          <p:nvPr userDrawn="1"/>
        </p:nvSpPr>
        <p:spPr bwMode="auto">
          <a:xfrm>
            <a:off x="50" y="-8005"/>
            <a:ext cx="12191377" cy="3416378"/>
          </a:xfrm>
          <a:prstGeom prst="rect">
            <a:avLst/>
          </a:prstGeom>
          <a:gradFill flip="none" rotWithShape="1">
            <a:gsLst>
              <a:gs pos="43000">
                <a:schemeClr val="bg1"/>
              </a:gs>
              <a:gs pos="100000">
                <a:schemeClr val="bg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9688129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extLst>
              <p:ext uri="{D42A27DB-BD31-4B8C-83A1-F6EECF244321}">
                <p14:modId xmlns:p14="http://schemas.microsoft.com/office/powerpoint/2010/main" val="818024331"/>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extLst>
              <p:ext uri="{D42A27DB-BD31-4B8C-83A1-F6EECF244321}">
                <p14:modId xmlns:p14="http://schemas.microsoft.com/office/powerpoint/2010/main" val="315751602"/>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extLst>
              <p:ext uri="{D42A27DB-BD31-4B8C-83A1-F6EECF244321}">
                <p14:modId xmlns:p14="http://schemas.microsoft.com/office/powerpoint/2010/main" val="70811414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extLst>
              <p:ext uri="{D42A27DB-BD31-4B8C-83A1-F6EECF244321}">
                <p14:modId xmlns:p14="http://schemas.microsoft.com/office/powerpoint/2010/main" val="405083077"/>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userDrawn="1"/>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spTree>
    <p:extLst>
      <p:ext uri="{BB962C8B-B14F-4D97-AF65-F5344CB8AC3E}">
        <p14:creationId xmlns:p14="http://schemas.microsoft.com/office/powerpoint/2010/main" val="180411659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64671131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93885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25B4E49B-BD18-4645-BACB-D193DA7A83CE}"/>
              </a:ext>
            </a:extLst>
          </p:cNvPr>
          <p:cNvPicPr>
            <a:picLocks noChangeAspect="1"/>
          </p:cNvPicPr>
          <p:nvPr userDrawn="1"/>
        </p:nvPicPr>
        <p:blipFill>
          <a:blip r:embed="rId2"/>
          <a:stretch>
            <a:fillRect/>
          </a:stretch>
        </p:blipFill>
        <p:spPr>
          <a:xfrm>
            <a:off x="10101093" y="0"/>
            <a:ext cx="2090907" cy="6858000"/>
          </a:xfrm>
          <a:prstGeom prst="rect">
            <a:avLst/>
          </a:prstGeom>
        </p:spPr>
      </p:pic>
      <p:sp>
        <p:nvSpPr>
          <p:cNvPr id="4" name="Rectangle 3">
            <a:extLst>
              <a:ext uri="{FF2B5EF4-FFF2-40B4-BE49-F238E27FC236}">
                <a16:creationId xmlns:a16="http://schemas.microsoft.com/office/drawing/2014/main" id="{160EB972-D321-4711-9011-B98D23C4AEF0}"/>
              </a:ext>
            </a:extLst>
          </p:cNvPr>
          <p:cNvSpPr/>
          <p:nvPr userDrawn="1"/>
        </p:nvSpPr>
        <p:spPr bwMode="auto">
          <a:xfrm>
            <a:off x="10101093" y="0"/>
            <a:ext cx="2090907" cy="6858000"/>
          </a:xfrm>
          <a:prstGeom prst="rect">
            <a:avLst/>
          </a:prstGeom>
          <a:gradFill flip="none" rotWithShape="1">
            <a:gsLst>
              <a:gs pos="0">
                <a:schemeClr val="bg2"/>
              </a:gs>
              <a:gs pos="100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4722056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31E9-5540-40AA-A079-7D54D09ED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83B3E-74C0-4911-831E-87EAC239A3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25C79-7071-43C2-8977-5B9B0FD57CB8}"/>
              </a:ext>
            </a:extLst>
          </p:cNvPr>
          <p:cNvSpPr>
            <a:spLocks noGrp="1"/>
          </p:cNvSpPr>
          <p:nvPr>
            <p:ph type="dt" sz="half" idx="10"/>
          </p:nvPr>
        </p:nvSpPr>
        <p:spPr/>
        <p:txBody>
          <a:bodyPr/>
          <a:lstStyle/>
          <a:p>
            <a:fld id="{5E301E8D-3383-4DAB-99F5-AFA898BD3EE0}" type="datetimeFigureOut">
              <a:rPr lang="en-US" smtClean="0"/>
              <a:t>5/11/22</a:t>
            </a:fld>
            <a:endParaRPr lang="en-US"/>
          </a:p>
        </p:txBody>
      </p:sp>
      <p:sp>
        <p:nvSpPr>
          <p:cNvPr id="5" name="Footer Placeholder 4">
            <a:extLst>
              <a:ext uri="{FF2B5EF4-FFF2-40B4-BE49-F238E27FC236}">
                <a16:creationId xmlns:a16="http://schemas.microsoft.com/office/drawing/2014/main" id="{A35F9B0B-4EF0-44D1-B9FB-AC7632A3F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8175D-9559-4D37-99F8-21B102BEC7B0}"/>
              </a:ext>
            </a:extLst>
          </p:cNvPr>
          <p:cNvSpPr>
            <a:spLocks noGrp="1"/>
          </p:cNvSpPr>
          <p:nvPr>
            <p:ph type="sldNum" sz="quarter" idx="12"/>
          </p:nvPr>
        </p:nvSpPr>
        <p:spPr/>
        <p:txBody>
          <a:bodyPr/>
          <a:lstStyle/>
          <a:p>
            <a:fld id="{36AD4FF9-E699-46A1-8F12-6FC3184A42AD}" type="slidenum">
              <a:rPr lang="en-US" smtClean="0"/>
              <a:t>‹#›</a:t>
            </a:fld>
            <a:endParaRPr lang="en-US"/>
          </a:p>
        </p:txBody>
      </p:sp>
    </p:spTree>
    <p:extLst>
      <p:ext uri="{BB962C8B-B14F-4D97-AF65-F5344CB8AC3E}">
        <p14:creationId xmlns:p14="http://schemas.microsoft.com/office/powerpoint/2010/main" val="6370268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28503777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ext content, normal, ligh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pPr defTabSz="914225">
              <a:defRPr/>
            </a:pPr>
            <a:fld id="{A4125499-C7D7-6649-995B-1E9A12B0C51E}" type="datetime1">
              <a:rPr lang="en-US" smtClean="0">
                <a:solidFill>
                  <a:srgbClr val="000000">
                    <a:lumMod val="75000"/>
                    <a:lumOff val="25000"/>
                  </a:srgbClr>
                </a:solidFill>
              </a:rPr>
              <a:pPr defTabSz="914225">
                <a:defRPr/>
              </a:pPr>
              <a:t>5/11/22</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914225">
              <a:defRPr/>
            </a:pPr>
            <a:fld id="{74A398B2-5A34-1A4A-811E-F4027282568C}" type="slidenum">
              <a:rPr lang="en-US" smtClean="0">
                <a:solidFill>
                  <a:srgbClr val="000000">
                    <a:lumMod val="75000"/>
                    <a:lumOff val="25000"/>
                  </a:srgbClr>
                </a:solidFill>
              </a:rPr>
              <a:pPr defTabSz="914225">
                <a:defRPr/>
              </a:pPr>
              <a:t>‹#›</a:t>
            </a:fld>
            <a:endParaRPr lang="en-US">
              <a:solidFill>
                <a:srgbClr val="000000">
                  <a:lumMod val="75000"/>
                  <a:lumOff val="25000"/>
                </a:srgbClr>
              </a:solidFill>
            </a:endParaRPr>
          </a:p>
        </p:txBody>
      </p:sp>
      <p:sp>
        <p:nvSpPr>
          <p:cNvPr id="14" name="Content Placeholder 13"/>
          <p:cNvSpPr>
            <a:spLocks noGrp="1"/>
          </p:cNvSpPr>
          <p:nvPr>
            <p:ph sz="quarter" idx="13" hasCustomPrompt="1"/>
          </p:nvPr>
        </p:nvSpPr>
        <p:spPr>
          <a:xfrm>
            <a:off x="238540" y="1219200"/>
            <a:ext cx="11648661" cy="5054600"/>
          </a:xfrm>
          <a:prstGeom prst="rect">
            <a:avLst/>
          </a:prstGeom>
        </p:spPr>
        <p:txBody>
          <a:bodyPr vert="horz" lIns="182880" tIns="137160">
            <a:normAutofit/>
          </a:bodyPr>
          <a:lstStyle>
            <a:lvl1pPr marL="0" indent="0">
              <a:spcBef>
                <a:spcPts val="400"/>
              </a:spcBef>
              <a:buFontTx/>
              <a:buNone/>
              <a:defRPr sz="1800" baseline="0">
                <a:solidFill>
                  <a:schemeClr val="bg1">
                    <a:lumMod val="75000"/>
                    <a:lumOff val="25000"/>
                  </a:schemeClr>
                </a:solidFill>
                <a:latin typeface="Segoe UI Light" panose="020B0502040204020203" pitchFamily="34" charset="0"/>
                <a:cs typeface="Segoe UI Light" panose="020B0502040204020203" pitchFamily="34" charset="0"/>
              </a:defRPr>
            </a:lvl1pPr>
          </a:lstStyle>
          <a:p>
            <a:pPr lvl="0"/>
            <a:r>
              <a:rPr lang="en-US"/>
              <a:t>Click to edit slide content</a:t>
            </a:r>
          </a:p>
        </p:txBody>
      </p:sp>
    </p:spTree>
    <p:extLst>
      <p:ext uri="{BB962C8B-B14F-4D97-AF65-F5344CB8AC3E}">
        <p14:creationId xmlns:p14="http://schemas.microsoft.com/office/powerpoint/2010/main" val="423302348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310313"/>
            <a:ext cx="11018838" cy="1515608"/>
          </a:xfrm>
          <a:prstGeom prst="rect">
            <a:avLst/>
          </a:prstGeom>
        </p:spPr>
        <p:txBody>
          <a:body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18755423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4148189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1" y="289513"/>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9389998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r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63631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userDrawn="1">
            <p:extLst>
              <p:ext uri="{D42A27DB-BD31-4B8C-83A1-F6EECF244321}">
                <p14:modId xmlns:p14="http://schemas.microsoft.com/office/powerpoint/2010/main" val="1350045900"/>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761638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465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BF666BCD-BB6E-4C1F-B6A4-4A2E4597478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41106" y="1007337"/>
            <a:ext cx="5260347" cy="4533761"/>
          </a:xfrm>
          <a:prstGeom prst="rect">
            <a:avLst/>
          </a:prstGeom>
        </p:spPr>
      </p:pic>
      <p:sp>
        <p:nvSpPr>
          <p:cNvPr id="7" name="Text Placeholder 4">
            <a:extLst>
              <a:ext uri="{FF2B5EF4-FFF2-40B4-BE49-F238E27FC236}">
                <a16:creationId xmlns:a16="http://schemas.microsoft.com/office/drawing/2014/main" id="{FCAE32C9-8349-4DBF-AB2D-ED74AA8FF706}"/>
              </a:ext>
            </a:extLst>
          </p:cNvPr>
          <p:cNvSpPr>
            <a:spLocks noGrp="1"/>
          </p:cNvSpPr>
          <p:nvPr>
            <p:ph type="body" sz="quarter" idx="13" hasCustomPrompt="1"/>
          </p:nvPr>
        </p:nvSpPr>
        <p:spPr>
          <a:xfrm>
            <a:off x="342978" y="3805325"/>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55230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E730238-8EC1-4303-AF1D-49F959CC7E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41106" y="1007337"/>
            <a:ext cx="5260347" cy="4533761"/>
          </a:xfrm>
          <a:prstGeom prst="rect">
            <a:avLst/>
          </a:prstGeom>
        </p:spPr>
      </p:pic>
    </p:spTree>
    <p:extLst>
      <p:ext uri="{BB962C8B-B14F-4D97-AF65-F5344CB8AC3E}">
        <p14:creationId xmlns:p14="http://schemas.microsoft.com/office/powerpoint/2010/main" val="2843101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a:extLst>
              <a:ext uri="{FF2B5EF4-FFF2-40B4-BE49-F238E27FC236}">
                <a16:creationId xmlns:a16="http://schemas.microsoft.com/office/drawing/2014/main" id="{4E873AB0-BDE4-4B6C-82F3-EDD94C8F40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41106" y="1007337"/>
            <a:ext cx="5260347" cy="4533761"/>
          </a:xfrm>
          <a:prstGeom prst="rect">
            <a:avLst/>
          </a:prstGeom>
        </p:spPr>
      </p:pic>
    </p:spTree>
    <p:extLst>
      <p:ext uri="{BB962C8B-B14F-4D97-AF65-F5344CB8AC3E}">
        <p14:creationId xmlns:p14="http://schemas.microsoft.com/office/powerpoint/2010/main" val="345771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24527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8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09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031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36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92502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956807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7823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5167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37221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31868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66917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F8A677F1-4F4B-436E-8F9F-88DC78B8C80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3770322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2840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C7668909-FEDE-490B-AFCF-7B11CFE7F7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4210242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928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A5D6CD3-5406-4FCF-8DE5-70E6794B37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106968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Table 4"/>
          <p:cNvGraphicFramePr>
            <a:graphicFrameLocks noGrp="1"/>
          </p:cNvGraphicFramePr>
          <p:nvPr userDrawn="1">
            <p:extLst>
              <p:ext uri="{D42A27DB-BD31-4B8C-83A1-F6EECF244321}">
                <p14:modId xmlns:p14="http://schemas.microsoft.com/office/powerpoint/2010/main" val="1795511793"/>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152542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910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3249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867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6279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9782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8165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557453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45114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80447"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6878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84968801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037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57225" y="1700809"/>
            <a:ext cx="10915688"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49611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53284714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spTree>
    <p:extLst>
      <p:ext uri="{BB962C8B-B14F-4D97-AF65-F5344CB8AC3E}">
        <p14:creationId xmlns:p14="http://schemas.microsoft.com/office/powerpoint/2010/main" val="210554340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128000" y="0"/>
            <a:ext cx="4064000" cy="6858000"/>
          </a:xfrm>
          <a:prstGeom prst="rect">
            <a:avLst/>
          </a:prstGeom>
        </p:spPr>
      </p:pic>
      <p:pic>
        <p:nvPicPr>
          <p:cNvPr id="7" name="WC logo" descr="Technical Leadership Development Program">
            <a:extLst>
              <a:ext uri="{FF2B5EF4-FFF2-40B4-BE49-F238E27FC236}">
                <a16:creationId xmlns:a16="http://schemas.microsoft.com/office/drawing/2014/main" id="{B1A8060E-18D3-4DAB-B00E-E9840CE0D2E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939133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51"/>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799">
                <a:solidFill>
                  <a:schemeClr val="accent2"/>
                </a:solidFill>
              </a:defRPr>
            </a:lvl1pPr>
            <a:lvl2pPr algn="ctr">
              <a:defRPr sz="1399">
                <a:solidFill>
                  <a:schemeClr val="accent2"/>
                </a:solidFill>
              </a:defRPr>
            </a:lvl2pPr>
            <a:lvl3pPr>
              <a:defRPr sz="1099">
                <a:solidFill>
                  <a:schemeClr val="accent2"/>
                </a:solidFill>
              </a:defRPr>
            </a:lvl3pPr>
            <a:lvl4pPr>
              <a:defRPr sz="1049">
                <a:solidFill>
                  <a:schemeClr val="accent2"/>
                </a:solidFill>
              </a:defRPr>
            </a:lvl4pPr>
            <a:lvl5pPr>
              <a:defRPr sz="1049">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3"/>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1" y="3001965"/>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99"/>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5"/>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5"/>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799"/>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22179632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51"/>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799">
                <a:solidFill>
                  <a:schemeClr val="accent2"/>
                </a:solidFill>
              </a:defRPr>
            </a:lvl1pPr>
            <a:lvl2pPr algn="ctr">
              <a:defRPr sz="1399">
                <a:solidFill>
                  <a:schemeClr val="accent2"/>
                </a:solidFill>
              </a:defRPr>
            </a:lvl2pPr>
            <a:lvl3pPr>
              <a:defRPr sz="1099">
                <a:solidFill>
                  <a:schemeClr val="accent2"/>
                </a:solidFill>
              </a:defRPr>
            </a:lvl3pPr>
            <a:lvl4pPr>
              <a:defRPr sz="1049">
                <a:solidFill>
                  <a:schemeClr val="accent2"/>
                </a:solidFill>
              </a:defRPr>
            </a:lvl4pPr>
            <a:lvl5pPr>
              <a:defRPr sz="1049">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6" y="2884148"/>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9"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3"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4"/>
            <a:ext cx="750971" cy="750971"/>
          </a:xfrm>
          <a:prstGeom prst="rect">
            <a:avLst/>
          </a:prstGeom>
        </p:spPr>
      </p:pic>
    </p:spTree>
    <p:extLst>
      <p:ext uri="{BB962C8B-B14F-4D97-AF65-F5344CB8AC3E}">
        <p14:creationId xmlns:p14="http://schemas.microsoft.com/office/powerpoint/2010/main" val="29137711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51"/>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4" y="2642968"/>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4" y="2642968"/>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799">
                <a:solidFill>
                  <a:schemeClr val="accent2"/>
                </a:solidFill>
              </a:defRPr>
            </a:lvl1pPr>
            <a:lvl2pPr algn="ctr">
              <a:defRPr sz="1399">
                <a:solidFill>
                  <a:schemeClr val="accent2"/>
                </a:solidFill>
              </a:defRPr>
            </a:lvl2pPr>
            <a:lvl3pPr>
              <a:defRPr sz="1099">
                <a:solidFill>
                  <a:schemeClr val="accent2"/>
                </a:solidFill>
              </a:defRPr>
            </a:lvl3pPr>
            <a:lvl4pPr>
              <a:defRPr sz="1049">
                <a:solidFill>
                  <a:schemeClr val="accent2"/>
                </a:solidFill>
              </a:defRPr>
            </a:lvl4pPr>
            <a:lvl5pPr>
              <a:defRPr sz="1049">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6" y="2884148"/>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9"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3"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4"/>
            <a:ext cx="750971" cy="750971"/>
          </a:xfrm>
          <a:prstGeom prst="rect">
            <a:avLst/>
          </a:prstGeom>
        </p:spPr>
      </p:pic>
    </p:spTree>
    <p:extLst>
      <p:ext uri="{BB962C8B-B14F-4D97-AF65-F5344CB8AC3E}">
        <p14:creationId xmlns:p14="http://schemas.microsoft.com/office/powerpoint/2010/main" val="33660384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lgn="l">
              <a:defRPr sz="3597"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5">
            <a:extLst>
              <a:ext uri="{FF2B5EF4-FFF2-40B4-BE49-F238E27FC236}">
                <a16:creationId xmlns:a16="http://schemas.microsoft.com/office/drawing/2014/main" id="{AE832357-BC22-4383-91E5-9F0B9FDA9698}"/>
              </a:ext>
            </a:extLst>
          </p:cNvPr>
          <p:cNvGrpSpPr/>
          <p:nvPr userDrawn="1"/>
        </p:nvGrpSpPr>
        <p:grpSpPr>
          <a:xfrm>
            <a:off x="584201" y="585788"/>
            <a:ext cx="2032492" cy="292608"/>
            <a:chOff x="584200" y="585788"/>
            <a:chExt cx="2032492" cy="292608"/>
          </a:xfrm>
        </p:grpSpPr>
        <p:sp>
          <p:nvSpPr>
            <p:cNvPr id="8" name="Rectangle 28">
              <a:extLst>
                <a:ext uri="{FF2B5EF4-FFF2-40B4-BE49-F238E27FC236}">
                  <a16:creationId xmlns:a16="http://schemas.microsoft.com/office/drawing/2014/main" id="{D3CD5F6B-B7A3-42D9-BD09-E24AAAF1A290}"/>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0" name="Rectangle 29">
              <a:extLst>
                <a:ext uri="{FF2B5EF4-FFF2-40B4-BE49-F238E27FC236}">
                  <a16:creationId xmlns:a16="http://schemas.microsoft.com/office/drawing/2014/main" id="{5B641FF3-6D1C-476A-AA00-1E6BD04D9E68}"/>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1" name="Rectangle 30">
              <a:extLst>
                <a:ext uri="{FF2B5EF4-FFF2-40B4-BE49-F238E27FC236}">
                  <a16:creationId xmlns:a16="http://schemas.microsoft.com/office/drawing/2014/main" id="{8104C773-E876-4189-B3F8-819CDD9ABF08}"/>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2" name="Rectangle 31">
              <a:extLst>
                <a:ext uri="{FF2B5EF4-FFF2-40B4-BE49-F238E27FC236}">
                  <a16:creationId xmlns:a16="http://schemas.microsoft.com/office/drawing/2014/main" id="{CF3FC336-FF7E-446F-84B9-085B7E581BC9}"/>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grpSp>
          <p:nvGrpSpPr>
            <p:cNvPr id="13" name="Group 12">
              <a:extLst>
                <a:ext uri="{FF2B5EF4-FFF2-40B4-BE49-F238E27FC236}">
                  <a16:creationId xmlns:a16="http://schemas.microsoft.com/office/drawing/2014/main" id="{98DA445A-A4ED-4E49-A031-5491FA8E69F5}"/>
                </a:ext>
              </a:extLst>
            </p:cNvPr>
            <p:cNvGrpSpPr/>
            <p:nvPr userDrawn="1"/>
          </p:nvGrpSpPr>
          <p:grpSpPr>
            <a:xfrm>
              <a:off x="584200" y="585788"/>
              <a:ext cx="2032492" cy="292608"/>
              <a:chOff x="584200" y="585788"/>
              <a:chExt cx="2032492" cy="292608"/>
            </a:xfrm>
          </p:grpSpPr>
          <p:sp>
            <p:nvSpPr>
              <p:cNvPr id="14" name="Freeform 22">
                <a:extLst>
                  <a:ext uri="{FF2B5EF4-FFF2-40B4-BE49-F238E27FC236}">
                    <a16:creationId xmlns:a16="http://schemas.microsoft.com/office/drawing/2014/main" id="{17095F0E-E070-44B2-B9E9-3635B1DE1CA8}"/>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5" name="Freeform 23">
                <a:extLst>
                  <a:ext uri="{FF2B5EF4-FFF2-40B4-BE49-F238E27FC236}">
                    <a16:creationId xmlns:a16="http://schemas.microsoft.com/office/drawing/2014/main" id="{0B3BCF2F-4BEC-429C-B10A-14B60E351B13}"/>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6" name="Freeform 24">
                <a:extLst>
                  <a:ext uri="{FF2B5EF4-FFF2-40B4-BE49-F238E27FC236}">
                    <a16:creationId xmlns:a16="http://schemas.microsoft.com/office/drawing/2014/main" id="{1AFA6DC0-235A-4E96-8C50-F1C935BC3E9F}"/>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7" name="Freeform 25">
                <a:extLst>
                  <a:ext uri="{FF2B5EF4-FFF2-40B4-BE49-F238E27FC236}">
                    <a16:creationId xmlns:a16="http://schemas.microsoft.com/office/drawing/2014/main" id="{0B51C774-7872-49FD-8A3C-D856FD4CC94F}"/>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8" name="Freeform 26">
                <a:extLst>
                  <a:ext uri="{FF2B5EF4-FFF2-40B4-BE49-F238E27FC236}">
                    <a16:creationId xmlns:a16="http://schemas.microsoft.com/office/drawing/2014/main" id="{E54E66C1-F358-4B9B-9BEB-0DE88A62298D}"/>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9" name="Freeform 27">
                <a:extLst>
                  <a:ext uri="{FF2B5EF4-FFF2-40B4-BE49-F238E27FC236}">
                    <a16:creationId xmlns:a16="http://schemas.microsoft.com/office/drawing/2014/main" id="{3F723A61-164A-4BB6-8D03-1F28F5DA0A53}"/>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20" name="Rectangle 32">
                <a:extLst>
                  <a:ext uri="{FF2B5EF4-FFF2-40B4-BE49-F238E27FC236}">
                    <a16:creationId xmlns:a16="http://schemas.microsoft.com/office/drawing/2014/main" id="{7F8E9598-1D49-4078-A1B0-9B53DD6B2EAC}"/>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1" name="Rectangle 33">
                <a:extLst>
                  <a:ext uri="{FF2B5EF4-FFF2-40B4-BE49-F238E27FC236}">
                    <a16:creationId xmlns:a16="http://schemas.microsoft.com/office/drawing/2014/main" id="{549D7B19-D237-430C-88A2-8F32D70317B6}"/>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2" name="Rectangle 34">
                <a:extLst>
                  <a:ext uri="{FF2B5EF4-FFF2-40B4-BE49-F238E27FC236}">
                    <a16:creationId xmlns:a16="http://schemas.microsoft.com/office/drawing/2014/main" id="{1860523F-8DE4-4660-8324-624ED337873E}"/>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3" name="Rectangle 35">
                <a:extLst>
                  <a:ext uri="{FF2B5EF4-FFF2-40B4-BE49-F238E27FC236}">
                    <a16:creationId xmlns:a16="http://schemas.microsoft.com/office/drawing/2014/main" id="{85F576AB-FF80-40C9-9A96-58EABC5942D6}"/>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grpSp>
      </p:grpSp>
    </p:spTree>
    <p:extLst>
      <p:ext uri="{BB962C8B-B14F-4D97-AF65-F5344CB8AC3E}">
        <p14:creationId xmlns:p14="http://schemas.microsoft.com/office/powerpoint/2010/main" val="1469539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317263"/>
            <a:ext cx="3757091" cy="492443"/>
          </a:xfrm>
        </p:spPr>
        <p:txBody>
          <a:bodyPr/>
          <a:lstStyle>
            <a:lvl1pPr algn="l">
              <a:defRPr>
                <a:solidFill>
                  <a:schemeClr val="tx2"/>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398">
                <a:solidFill>
                  <a:schemeClr val="accent1">
                    <a:lumMod val="60000"/>
                    <a:lumOff val="40000"/>
                  </a:schemeClr>
                </a:solidFill>
              </a:defRPr>
            </a:lvl1pPr>
            <a:lvl2pPr>
              <a:defRPr sz="1799">
                <a:solidFill>
                  <a:schemeClr val="tx2"/>
                </a:solidFill>
              </a:defRPr>
            </a:lvl2pPr>
            <a:lvl3pPr>
              <a:defRPr sz="1399">
                <a:solidFill>
                  <a:schemeClr val="tx2"/>
                </a:solidFill>
              </a:defRPr>
            </a:lvl3pPr>
            <a:lvl4pPr>
              <a:defRPr sz="1199">
                <a:solidFill>
                  <a:schemeClr val="tx2"/>
                </a:solidFill>
              </a:defRPr>
            </a:lvl4pPr>
            <a:lvl5pPr>
              <a:defRPr sz="11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2838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1" y="1"/>
            <a:ext cx="12192000" cy="430567"/>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317263"/>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398">
                <a:solidFill>
                  <a:schemeClr val="accent3">
                    <a:lumMod val="75000"/>
                  </a:schemeClr>
                </a:solidFill>
              </a:defRPr>
            </a:lvl1pPr>
            <a:lvl2pPr>
              <a:defRPr sz="1799">
                <a:solidFill>
                  <a:schemeClr val="accent3">
                    <a:lumMod val="75000"/>
                  </a:schemeClr>
                </a:solidFill>
              </a:defRPr>
            </a:lvl2pPr>
            <a:lvl3pPr>
              <a:defRPr sz="1399">
                <a:solidFill>
                  <a:schemeClr val="accent3">
                    <a:lumMod val="75000"/>
                  </a:schemeClr>
                </a:solidFill>
              </a:defRPr>
            </a:lvl3pPr>
            <a:lvl4pPr>
              <a:defRPr sz="1199">
                <a:solidFill>
                  <a:schemeClr val="accent3">
                    <a:lumMod val="75000"/>
                  </a:schemeClr>
                </a:solidFill>
              </a:defRPr>
            </a:lvl4pPr>
            <a:lvl5pPr>
              <a:defRPr sz="1199">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42510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1" y="1"/>
            <a:ext cx="12192000" cy="430567"/>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7343906" y="2317263"/>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343906" y="2809704"/>
            <a:ext cx="3805237" cy="2037481"/>
          </a:xfrm>
        </p:spPr>
        <p:txBody>
          <a:bodyPr/>
          <a:lstStyle>
            <a:lvl1pPr>
              <a:defRPr sz="2398">
                <a:solidFill>
                  <a:schemeClr val="accent3">
                    <a:lumMod val="75000"/>
                  </a:schemeClr>
                </a:solidFill>
              </a:defRPr>
            </a:lvl1pPr>
            <a:lvl2pPr>
              <a:defRPr sz="1799">
                <a:solidFill>
                  <a:schemeClr val="accent3">
                    <a:lumMod val="75000"/>
                  </a:schemeClr>
                </a:solidFill>
              </a:defRPr>
            </a:lvl2pPr>
            <a:lvl3pPr>
              <a:defRPr sz="1399">
                <a:solidFill>
                  <a:schemeClr val="accent3">
                    <a:lumMod val="75000"/>
                  </a:schemeClr>
                </a:solidFill>
              </a:defRPr>
            </a:lvl3pPr>
            <a:lvl4pPr>
              <a:defRPr sz="1199">
                <a:solidFill>
                  <a:schemeClr val="accent3">
                    <a:lumMod val="75000"/>
                  </a:schemeClr>
                </a:solidFill>
              </a:defRPr>
            </a:lvl4pPr>
            <a:lvl5pPr>
              <a:defRPr sz="1199">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046163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lgn="l">
              <a:defRPr sz="3597"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964076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341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593108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1" y="1"/>
            <a:ext cx="12192000" cy="430567"/>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22344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7"/>
            <a:ext cx="11025188" cy="307777"/>
          </a:xfrm>
        </p:spPr>
        <p:txBody>
          <a:bodyPr/>
          <a:lstStyle>
            <a:lvl1pPr marL="0" indent="0" algn="ctr">
              <a:buNone/>
              <a:defRPr sz="1999">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8249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2"/>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1" y="1"/>
            <a:ext cx="5299075" cy="430567"/>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9"/>
            <a:ext cx="5862637" cy="18335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6732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1"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5"/>
            <a:ext cx="11025188" cy="307777"/>
          </a:xfrm>
        </p:spPr>
        <p:txBody>
          <a:bodyPr/>
          <a:lstStyle>
            <a:lvl1pPr marL="0" indent="0" algn="ctr">
              <a:buNone/>
              <a:defRPr sz="1999">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79795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75203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B9FC37-519D-453C-B545-6E351DF97B55}"/>
              </a:ext>
            </a:extLst>
          </p:cNvPr>
          <p:cNvSpPr/>
          <p:nvPr userDrawn="1"/>
        </p:nvSpPr>
        <p:spPr>
          <a:xfrm>
            <a:off x="4557953" y="1959678"/>
            <a:ext cx="3182112" cy="2742953"/>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799" b="0" i="0" u="none" strike="noStrike" cap="none" spc="0" normalizeH="0" baseline="0" noProof="0">
              <a:ln>
                <a:noFill/>
              </a:ln>
              <a:solidFill>
                <a:prstClr val="white"/>
              </a:solidFill>
              <a:effectLst/>
              <a:uLnTx/>
              <a:uFillTx/>
              <a:latin typeface="Calibri" panose="020F0502020204030204"/>
            </a:endParaRPr>
          </a:p>
        </p:txBody>
      </p:sp>
      <p:sp>
        <p:nvSpPr>
          <p:cNvPr id="6" name="Rectangle 5">
            <a:extLst>
              <a:ext uri="{FF2B5EF4-FFF2-40B4-BE49-F238E27FC236}">
                <a16:creationId xmlns:a16="http://schemas.microsoft.com/office/drawing/2014/main" id="{590A8740-5063-4252-85C2-B6D624ADD201}"/>
              </a:ext>
            </a:extLst>
          </p:cNvPr>
          <p:cNvSpPr/>
          <p:nvPr userDrawn="1"/>
        </p:nvSpPr>
        <p:spPr>
          <a:xfrm>
            <a:off x="935014" y="1988940"/>
            <a:ext cx="3182112" cy="2721840"/>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799" b="0" i="0" u="none" strike="noStrike" cap="none" spc="0" normalizeH="0" baseline="0" noProof="0">
              <a:ln>
                <a:noFill/>
              </a:ln>
              <a:solidFill>
                <a:prstClr val="white"/>
              </a:solidFill>
              <a:effectLst/>
              <a:uLnTx/>
              <a:uFillTx/>
              <a:latin typeface="Calibri" panose="020F0502020204030204"/>
            </a:endParaRPr>
          </a:p>
        </p:txBody>
      </p:sp>
      <p:sp>
        <p:nvSpPr>
          <p:cNvPr id="8" name="Rectangle 7">
            <a:extLst>
              <a:ext uri="{FF2B5EF4-FFF2-40B4-BE49-F238E27FC236}">
                <a16:creationId xmlns:a16="http://schemas.microsoft.com/office/drawing/2014/main" id="{638D90DC-5AC9-446A-9A60-AF0085AD9A6B}"/>
              </a:ext>
            </a:extLst>
          </p:cNvPr>
          <p:cNvSpPr/>
          <p:nvPr userDrawn="1"/>
        </p:nvSpPr>
        <p:spPr>
          <a:xfrm>
            <a:off x="8180891" y="1959677"/>
            <a:ext cx="3182112" cy="2742952"/>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799" b="0" i="0" u="none" strike="noStrike" cap="none" spc="0" normalizeH="0" baseline="0" noProof="0">
              <a:ln>
                <a:noFill/>
              </a:ln>
              <a:solidFill>
                <a:prstClr val="white"/>
              </a:solidFill>
              <a:effectLst/>
              <a:uLnTx/>
              <a:uFillTx/>
              <a:latin typeface="Calibri" panose="020F0502020204030204"/>
            </a:endParaRP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935014" y="3429001"/>
            <a:ext cx="3182112" cy="2325830"/>
          </a:xfrm>
        </p:spPr>
        <p:txBody>
          <a:bodyPr lIns="182880" rIns="182880"/>
          <a:lstStyle>
            <a:lvl1pPr marL="0" indent="0" algn="ctr">
              <a:spcBef>
                <a:spcPts val="0"/>
              </a:spcBef>
              <a:spcAft>
                <a:spcPts val="1799"/>
              </a:spcAft>
              <a:buNone/>
              <a:defRPr>
                <a:solidFill>
                  <a:schemeClr val="accent1"/>
                </a:solidFill>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lgn="ctr">
              <a:spcBef>
                <a:spcPts val="0"/>
              </a:spcBef>
              <a:spcAft>
                <a:spcPts val="1799"/>
              </a:spcAft>
              <a:buFont typeface="Arial" panose="020B0604020202020204" pitchFamily="34" charset="0"/>
              <a:buNone/>
              <a:defRPr sz="1199"/>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4557953" y="3429000"/>
            <a:ext cx="3182112" cy="2325830"/>
          </a:xfrm>
        </p:spPr>
        <p:txBody>
          <a:bodyPr lIns="182880" rIns="182880"/>
          <a:lstStyle>
            <a:lvl1pPr marL="0" indent="0" algn="ctr">
              <a:spcBef>
                <a:spcPts val="0"/>
              </a:spcBef>
              <a:spcAft>
                <a:spcPts val="1799"/>
              </a:spcAft>
              <a:buNone/>
              <a:defRPr>
                <a:solidFill>
                  <a:schemeClr val="accent1"/>
                </a:solidFill>
                <a:latin typeface="+mj-lt"/>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spcAft>
                <a:spcPts val="1199"/>
              </a:spcAft>
              <a:buNone/>
              <a:defRPr lang="en-US" sz="1199"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330" lvl="5" indent="-171330" algn="ctr" defTabSz="932089"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8180891" y="3429000"/>
            <a:ext cx="3182112" cy="2325830"/>
          </a:xfrm>
        </p:spPr>
        <p:txBody>
          <a:bodyPr lIns="182880" rIns="182880"/>
          <a:lstStyle>
            <a:lvl1pPr marL="0" indent="0" algn="ctr">
              <a:spcBef>
                <a:spcPts val="0"/>
              </a:spcBef>
              <a:spcAft>
                <a:spcPts val="1799"/>
              </a:spcAft>
              <a:buNone/>
              <a:defRPr>
                <a:solidFill>
                  <a:schemeClr val="accent1"/>
                </a:solidFill>
                <a:latin typeface="+mj-lt"/>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spcAft>
                <a:spcPts val="1199"/>
              </a:spcAft>
              <a:buNone/>
              <a:defRPr lang="en-US" sz="1199"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330" lvl="5" indent="-171330" algn="ctr" defTabSz="932089"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1102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8" y="958851"/>
            <a:ext cx="8764587" cy="430567"/>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5" y="6253146"/>
            <a:ext cx="8772292" cy="276999"/>
          </a:xfrm>
          <a:noFill/>
        </p:spPr>
        <p:txBody>
          <a:bodyPr vert="horz" wrap="square" lIns="91440" tIns="45720" rIns="91440" bIns="45720" rtlCol="0" anchor="ctr">
            <a:spAutoFit/>
          </a:bodyPr>
          <a:lstStyle>
            <a:lvl1pPr algn="ctr">
              <a:defRPr kumimoji="0" lang="en-US" sz="1199"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440" marR="0" lvl="0" indent="-22844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266300205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330059"/>
            <a:ext cx="3477325" cy="984244"/>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2"/>
            <a:ext cx="3560762" cy="2264081"/>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70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82626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02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1" y="1"/>
            <a:ext cx="12192000" cy="430567"/>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054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68170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BB8A-43FF-4FAD-8146-B3FC3CE81615}"/>
              </a:ext>
            </a:extLst>
          </p:cNvPr>
          <p:cNvSpPr>
            <a:spLocks noGrp="1"/>
          </p:cNvSpPr>
          <p:nvPr>
            <p:ph type="ctrTitle"/>
          </p:nvPr>
        </p:nvSpPr>
        <p:spPr>
          <a:xfrm>
            <a:off x="1524001" y="1664587"/>
            <a:ext cx="9144000" cy="1845377"/>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12F3339-2E60-45E7-85B9-9A09601112AD}"/>
              </a:ext>
            </a:extLst>
          </p:cNvPr>
          <p:cNvSpPr>
            <a:spLocks noGrp="1"/>
          </p:cNvSpPr>
          <p:nvPr>
            <p:ph type="subTitle" idx="1"/>
          </p:nvPr>
        </p:nvSpPr>
        <p:spPr>
          <a:xfrm>
            <a:off x="1524001" y="3602038"/>
            <a:ext cx="9144000" cy="36901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F345B1EB-FDA6-4FEA-BEFB-6146B0B8D554}"/>
              </a:ext>
            </a:extLst>
          </p:cNvPr>
          <p:cNvSpPr>
            <a:spLocks noGrp="1"/>
          </p:cNvSpPr>
          <p:nvPr>
            <p:ph type="dt" sz="half" idx="10"/>
          </p:nvPr>
        </p:nvSpPr>
        <p:spPr/>
        <p:txBody>
          <a:bodyPr/>
          <a:lstStyle/>
          <a:p>
            <a:fld id="{F44CF727-3F6A-46DB-9A8A-2DA693660347}" type="datetimeFigureOut">
              <a:rPr lang="en-US" smtClean="0"/>
              <a:t>5/11/22</a:t>
            </a:fld>
            <a:endParaRPr lang="en-US"/>
          </a:p>
        </p:txBody>
      </p:sp>
      <p:sp>
        <p:nvSpPr>
          <p:cNvPr id="5" name="Footer Placeholder 4">
            <a:extLst>
              <a:ext uri="{FF2B5EF4-FFF2-40B4-BE49-F238E27FC236}">
                <a16:creationId xmlns:a16="http://schemas.microsoft.com/office/drawing/2014/main" id="{A8C0C25B-D2E0-498D-9B70-A8B5EE882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5013-EBE2-4B82-9BBC-E224646C426D}"/>
              </a:ext>
            </a:extLst>
          </p:cNvPr>
          <p:cNvSpPr>
            <a:spLocks noGrp="1"/>
          </p:cNvSpPr>
          <p:nvPr>
            <p:ph type="sldNum" sz="quarter" idx="12"/>
          </p:nvPr>
        </p:nvSpPr>
        <p:spPr/>
        <p:txBody>
          <a:bodyPr/>
          <a:lstStyle/>
          <a:p>
            <a:fld id="{5223CF42-7CC2-4721-A100-A16673B7FEF2}" type="slidenum">
              <a:rPr lang="en-US" smtClean="0"/>
              <a:t>‹#›</a:t>
            </a:fld>
            <a:endParaRPr lang="en-US"/>
          </a:p>
        </p:txBody>
      </p:sp>
    </p:spTree>
    <p:extLst>
      <p:ext uri="{BB962C8B-B14F-4D97-AF65-F5344CB8AC3E}">
        <p14:creationId xmlns:p14="http://schemas.microsoft.com/office/powerpoint/2010/main" val="115902880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481755"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3691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12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67942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398">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4"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3"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2"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1"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45721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83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4"/>
            <a:ext cx="11658380" cy="738215"/>
          </a:xfrm>
          <a:noFill/>
        </p:spPr>
        <p:txBody>
          <a:bodyPr/>
          <a:lstStyle>
            <a:lvl1pPr>
              <a:defRPr sz="4797">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387470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999040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588263" y="457202"/>
            <a:ext cx="11018520" cy="738215"/>
          </a:xfrm>
        </p:spPr>
        <p:txBody>
          <a:bodyPr/>
          <a:lstStyle>
            <a:lvl1pPr>
              <a:defRPr sz="4797">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78633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597734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178430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39282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2784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605563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364172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770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89399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7875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11975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0270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10F95669-17B3-4C7F-9110-BA062437700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482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154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1793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1181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2406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1649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2348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484854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3603280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467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5950460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596727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2650121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44925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6434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15254620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26883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96678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6902042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563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05027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787531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5899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37516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246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721640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8797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11005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104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0667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205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4960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402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20222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7509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83511022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57299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8031250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8"/>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4" y="5253376"/>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3"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8"/>
            <a:ext cx="4592176" cy="1994533"/>
          </a:xfrm>
          <a:prstGeom prst="rect">
            <a:avLst/>
          </a:prstGeom>
        </p:spPr>
      </p:pic>
    </p:spTree>
    <p:extLst>
      <p:ext uri="{BB962C8B-B14F-4D97-AF65-F5344CB8AC3E}">
        <p14:creationId xmlns:p14="http://schemas.microsoft.com/office/powerpoint/2010/main" val="44794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70"/>
            <a:ext cx="2689274" cy="452654"/>
          </a:xfrm>
        </p:spPr>
        <p:txBody>
          <a:bodyPr/>
          <a:lstStyle>
            <a:lvl1pPr marL="0" marR="0" indent="0" algn="r" defTabSz="896354" rtl="0" eaLnBrk="1" fontAlgn="auto" latinLnBrk="0" hangingPunct="1">
              <a:lnSpc>
                <a:spcPct val="90000"/>
              </a:lnSpc>
              <a:spcBef>
                <a:spcPct val="20000"/>
              </a:spcBef>
              <a:spcAft>
                <a:spcPts val="0"/>
              </a:spcAft>
              <a:buClrTx/>
              <a:buSzPct val="90000"/>
              <a:buFont typeface="Arial" pitchFamily="34" charset="0"/>
              <a:buNone/>
              <a:tabLst/>
              <a:defRPr lang="en-US" sz="1922"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1" y="5923423"/>
            <a:ext cx="1601979" cy="651821"/>
          </a:xfrm>
          <a:prstGeom prst="rect">
            <a:avLst/>
          </a:prstGeom>
        </p:spPr>
        <p:txBody>
          <a:bodyPr wrap="none" lIns="175761" tIns="140609" rIns="175761" bIns="140609">
            <a:spAutoFit/>
          </a:bodyPr>
          <a:lstStyle/>
          <a:p>
            <a:r>
              <a:rPr lang="en-US" sz="2307">
                <a:gradFill>
                  <a:gsLst>
                    <a:gs pos="2597">
                      <a:schemeClr val="tx1"/>
                    </a:gs>
                    <a:gs pos="18182">
                      <a:schemeClr val="tx1"/>
                    </a:gs>
                  </a:gsLst>
                  <a:lin ang="5400000" scaled="1"/>
                </a:gradFill>
              </a:rPr>
              <a:t>#</a:t>
            </a:r>
            <a:r>
              <a:rPr lang="en-US" sz="2307" err="1">
                <a:gradFill>
                  <a:gsLst>
                    <a:gs pos="2597">
                      <a:schemeClr val="tx1"/>
                    </a:gs>
                    <a:gs pos="18182">
                      <a:schemeClr val="tx1"/>
                    </a:gs>
                  </a:gsLst>
                  <a:lin ang="5400000" scaled="1"/>
                </a:gradFill>
              </a:rPr>
              <a:t>MSBuild</a:t>
            </a:r>
            <a:endParaRPr lang="en-US" sz="2307">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619929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19682" indent="0">
              <a:buNone/>
              <a:defRPr/>
            </a:lvl2pPr>
            <a:lvl3pPr marL="439364" indent="0">
              <a:buNone/>
              <a:defRPr/>
            </a:lvl3pPr>
            <a:lvl4pPr marL="659046" indent="0">
              <a:buNone/>
              <a:defRPr/>
            </a:lvl4pPr>
            <a:lvl5pPr marL="8787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86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52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76"/>
              </a:spcBef>
              <a:buClr>
                <a:schemeClr val="tx1"/>
              </a:buClr>
              <a:buFont typeface="Wingdings" panose="05000000000000000000" pitchFamily="2" charset="2"/>
              <a:buNone/>
              <a:defRPr sz="2883" b="0">
                <a:latin typeface="+mn-lt"/>
              </a:defRPr>
            </a:lvl1pPr>
            <a:lvl2pPr marL="245617" indent="0">
              <a:buFont typeface="Wingdings" panose="05000000000000000000" pitchFamily="2" charset="2"/>
              <a:buNone/>
              <a:defRPr sz="2307" b="0"/>
            </a:lvl2pPr>
            <a:lvl3pPr marL="433261" indent="0">
              <a:buFont typeface="Wingdings" panose="05000000000000000000" pitchFamily="2" charset="2"/>
              <a:buNone/>
              <a:tabLst/>
              <a:defRPr sz="2115" b="0"/>
            </a:lvl3pPr>
            <a:lvl4pPr marL="627008" indent="0">
              <a:buFont typeface="Wingdings" panose="05000000000000000000" pitchFamily="2" charset="2"/>
              <a:buNone/>
              <a:defRPr sz="2115" b="0"/>
            </a:lvl4pPr>
            <a:lvl5pPr marL="820756" indent="0">
              <a:buFont typeface="Wingdings" panose="05000000000000000000" pitchFamily="2" charset="2"/>
              <a:buNone/>
              <a:tabLst/>
              <a:defRPr sz="211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29576"/>
          </a:xfrm>
        </p:spPr>
        <p:txBody>
          <a:bodyPr wrap="square">
            <a:spAutoFit/>
          </a:bodyPr>
          <a:lstStyle>
            <a:lvl1pPr marL="0" indent="0">
              <a:spcBef>
                <a:spcPts val="1176"/>
              </a:spcBef>
              <a:buClr>
                <a:schemeClr val="tx1"/>
              </a:buClr>
              <a:buFont typeface="Arial" panose="020B0604020202020204" pitchFamily="34" charset="0"/>
              <a:buNone/>
              <a:defRPr lang="en-US" sz="2883" b="0" kern="1200" spc="0" baseline="0" dirty="0">
                <a:gradFill>
                  <a:gsLst>
                    <a:gs pos="1250">
                      <a:schemeClr val="tx1"/>
                    </a:gs>
                    <a:gs pos="100000">
                      <a:schemeClr val="tx1"/>
                    </a:gs>
                  </a:gsLst>
                  <a:lin ang="5400000" scaled="0"/>
                </a:gradFill>
                <a:latin typeface="+mn-lt"/>
                <a:ea typeface="+mn-ea"/>
                <a:cs typeface="+mn-cs"/>
              </a:defRPr>
            </a:lvl1pPr>
            <a:lvl2pPr marL="245617" indent="0">
              <a:buFont typeface="Arial" panose="020B0604020202020204" pitchFamily="34" charset="0"/>
              <a:buNone/>
              <a:defRPr lang="en-US" sz="2307" b="0" kern="1200" spc="0" baseline="0" dirty="0">
                <a:gradFill>
                  <a:gsLst>
                    <a:gs pos="1250">
                      <a:schemeClr val="tx1"/>
                    </a:gs>
                    <a:gs pos="100000">
                      <a:schemeClr val="tx1"/>
                    </a:gs>
                  </a:gsLst>
                  <a:lin ang="5400000" scaled="0"/>
                </a:gradFill>
                <a:latin typeface="+mn-lt"/>
                <a:ea typeface="+mn-ea"/>
                <a:cs typeface="+mn-cs"/>
              </a:defRPr>
            </a:lvl2pPr>
            <a:lvl3pPr marL="433261" indent="0">
              <a:buFont typeface="Arial" panose="020B0604020202020204" pitchFamily="34" charset="0"/>
              <a:buNone/>
              <a:tabLst/>
              <a:defRPr lang="en-US" sz="2115" b="0" kern="1200" spc="0" baseline="0" dirty="0">
                <a:gradFill>
                  <a:gsLst>
                    <a:gs pos="1250">
                      <a:schemeClr val="tx1"/>
                    </a:gs>
                    <a:gs pos="100000">
                      <a:schemeClr val="tx1"/>
                    </a:gs>
                  </a:gsLst>
                  <a:lin ang="5400000" scaled="0"/>
                </a:gradFill>
                <a:latin typeface="+mn-lt"/>
                <a:ea typeface="+mn-ea"/>
                <a:cs typeface="+mn-cs"/>
              </a:defRPr>
            </a:lvl3pPr>
            <a:lvl4pPr marL="627008" indent="0">
              <a:buFont typeface="Arial" panose="020B0604020202020204" pitchFamily="34" charset="0"/>
              <a:buNone/>
              <a:defRPr lang="en-US" sz="2115" b="0" kern="1200" spc="0" baseline="0" dirty="0">
                <a:gradFill>
                  <a:gsLst>
                    <a:gs pos="1250">
                      <a:schemeClr val="tx1"/>
                    </a:gs>
                    <a:gs pos="100000">
                      <a:schemeClr val="tx1"/>
                    </a:gs>
                  </a:gsLst>
                  <a:lin ang="5400000" scaled="0"/>
                </a:gradFill>
                <a:latin typeface="+mn-lt"/>
                <a:ea typeface="+mn-ea"/>
                <a:cs typeface="+mn-cs"/>
              </a:defRPr>
            </a:lvl4pPr>
            <a:lvl5pPr marL="820756" indent="0">
              <a:buFont typeface="Arial" panose="020B0604020202020204" pitchFamily="34" charset="0"/>
              <a:buNone/>
              <a:tabLst/>
              <a:defRPr lang="en-US" sz="2115" b="0" kern="1200" spc="0" baseline="0" dirty="0">
                <a:gradFill>
                  <a:gsLst>
                    <a:gs pos="1250">
                      <a:schemeClr val="tx1"/>
                    </a:gs>
                    <a:gs pos="100000">
                      <a:schemeClr val="tx1"/>
                    </a:gs>
                  </a:gsLst>
                  <a:lin ang="5400000" scaled="0"/>
                </a:gradFill>
                <a:latin typeface="+mn-lt"/>
                <a:ea typeface="+mn-ea"/>
                <a:cs typeface="+mn-cs"/>
              </a:defRPr>
            </a:lvl5pPr>
          </a:lstStyle>
          <a:p>
            <a:pPr marL="494284" marR="0" lvl="0" indent="-494284" algn="l" defTabSz="896354" rtl="0" eaLnBrk="1" fontAlgn="auto" latinLnBrk="0" hangingPunct="1">
              <a:lnSpc>
                <a:spcPct val="90000"/>
              </a:lnSpc>
              <a:spcBef>
                <a:spcPts val="1176"/>
              </a:spcBef>
              <a:spcAft>
                <a:spcPts val="0"/>
              </a:spcAft>
              <a:buClr>
                <a:schemeClr val="tx1"/>
              </a:buClr>
              <a:buSzPct val="90000"/>
              <a:tabLst/>
            </a:pPr>
            <a:r>
              <a:rPr lang="en-US"/>
              <a:t>Edit Master text styles</a:t>
            </a:r>
          </a:p>
          <a:p>
            <a:pPr marL="494284" marR="0" lvl="1" indent="-494284" algn="l" defTabSz="896354" rtl="0" eaLnBrk="1" fontAlgn="auto" latinLnBrk="0" hangingPunct="1">
              <a:lnSpc>
                <a:spcPct val="90000"/>
              </a:lnSpc>
              <a:spcBef>
                <a:spcPts val="1176"/>
              </a:spcBef>
              <a:spcAft>
                <a:spcPts val="0"/>
              </a:spcAft>
              <a:buClr>
                <a:schemeClr val="tx1"/>
              </a:buClr>
              <a:buSzPct val="90000"/>
              <a:tabLst/>
            </a:pPr>
            <a:r>
              <a:rPr lang="en-US"/>
              <a:t>Second level</a:t>
            </a:r>
          </a:p>
          <a:p>
            <a:pPr marL="494284" marR="0" lvl="2" indent="-494284" algn="l" defTabSz="896354" rtl="0" eaLnBrk="1" fontAlgn="auto" latinLnBrk="0" hangingPunct="1">
              <a:lnSpc>
                <a:spcPct val="90000"/>
              </a:lnSpc>
              <a:spcBef>
                <a:spcPts val="1176"/>
              </a:spcBef>
              <a:spcAft>
                <a:spcPts val="0"/>
              </a:spcAft>
              <a:buClr>
                <a:schemeClr val="tx1"/>
              </a:buClr>
              <a:buSzPct val="90000"/>
              <a:tabLst/>
            </a:pPr>
            <a:r>
              <a:rPr lang="en-US"/>
              <a:t>Third level</a:t>
            </a:r>
          </a:p>
          <a:p>
            <a:pPr marL="494284" marR="0" lvl="3" indent="-494284" algn="l" defTabSz="896354" rtl="0" eaLnBrk="1" fontAlgn="auto" latinLnBrk="0" hangingPunct="1">
              <a:lnSpc>
                <a:spcPct val="90000"/>
              </a:lnSpc>
              <a:spcBef>
                <a:spcPts val="1176"/>
              </a:spcBef>
              <a:spcAft>
                <a:spcPts val="0"/>
              </a:spcAft>
              <a:buClr>
                <a:schemeClr val="tx1"/>
              </a:buClr>
              <a:buSzPct val="90000"/>
              <a:tabLst/>
            </a:pPr>
            <a:r>
              <a:rPr lang="en-US"/>
              <a:t>Fourth level</a:t>
            </a:r>
          </a:p>
          <a:p>
            <a:pPr marL="494284" marR="0" lvl="4" indent="-494284" algn="l" defTabSz="896354" rtl="0" eaLnBrk="1" fontAlgn="auto" latinLnBrk="0" hangingPunct="1">
              <a:lnSpc>
                <a:spcPct val="90000"/>
              </a:lnSpc>
              <a:spcBef>
                <a:spcPts val="1176"/>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71707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2733" indent="-222733">
              <a:spcBef>
                <a:spcPts val="1176"/>
              </a:spcBef>
              <a:buClr>
                <a:schemeClr val="tx1"/>
              </a:buClr>
              <a:buFont typeface="Wingdings" panose="05000000000000000000" pitchFamily="2" charset="2"/>
              <a:buChar char=""/>
              <a:defRPr sz="2883" b="0">
                <a:latin typeface="+mn-lt"/>
              </a:defRPr>
            </a:lvl1pPr>
            <a:lvl2pPr marL="410378" indent="-164761">
              <a:buFont typeface="Wingdings" panose="05000000000000000000" pitchFamily="2" charset="2"/>
              <a:buChar char=""/>
              <a:defRPr sz="2307" b="0"/>
            </a:lvl2pPr>
            <a:lvl3pPr marL="614805" indent="-181543">
              <a:buFont typeface="Wingdings" panose="05000000000000000000" pitchFamily="2" charset="2"/>
              <a:buChar char=""/>
              <a:tabLst/>
              <a:defRPr sz="2115" b="0"/>
            </a:lvl3pPr>
            <a:lvl4pPr marL="796347" indent="-169339">
              <a:buFont typeface="Wingdings" panose="05000000000000000000" pitchFamily="2" charset="2"/>
              <a:buChar char=""/>
              <a:defRPr sz="2115" b="0"/>
            </a:lvl4pPr>
            <a:lvl5pPr marL="983992" indent="-163237">
              <a:buFont typeface="Wingdings" panose="05000000000000000000" pitchFamily="2" charset="2"/>
              <a:buChar char=""/>
              <a:tabLst/>
              <a:defRPr sz="211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29576"/>
          </a:xfrm>
        </p:spPr>
        <p:txBody>
          <a:bodyPr wrap="square">
            <a:spAutoFit/>
          </a:bodyPr>
          <a:lstStyle>
            <a:lvl1pPr marL="276128" indent="-276128">
              <a:spcBef>
                <a:spcPts val="1176"/>
              </a:spcBef>
              <a:buClr>
                <a:schemeClr val="tx1"/>
              </a:buClr>
              <a:buFont typeface="Arial" pitchFamily="34" charset="0"/>
              <a:buChar char="•"/>
              <a:defRPr lang="en-US" sz="2883" b="0" kern="1200" spc="0" baseline="0" dirty="0">
                <a:gradFill>
                  <a:gsLst>
                    <a:gs pos="1250">
                      <a:schemeClr val="tx1"/>
                    </a:gs>
                    <a:gs pos="100000">
                      <a:schemeClr val="tx1"/>
                    </a:gs>
                  </a:gsLst>
                  <a:lin ang="5400000" scaled="0"/>
                </a:gradFill>
                <a:latin typeface="+mn-lt"/>
                <a:ea typeface="+mn-ea"/>
                <a:cs typeface="+mn-cs"/>
              </a:defRPr>
            </a:lvl1pPr>
            <a:lvl2pPr marL="575140" indent="-329523">
              <a:defRPr lang="en-US" sz="2307" b="0" kern="1200" spc="0" baseline="0" dirty="0">
                <a:gradFill>
                  <a:gsLst>
                    <a:gs pos="1250">
                      <a:schemeClr val="tx1"/>
                    </a:gs>
                    <a:gs pos="100000">
                      <a:schemeClr val="tx1"/>
                    </a:gs>
                  </a:gsLst>
                  <a:lin ang="5400000" scaled="0"/>
                </a:gradFill>
                <a:latin typeface="+mn-lt"/>
                <a:ea typeface="+mn-ea"/>
                <a:cs typeface="+mn-cs"/>
              </a:defRPr>
            </a:lvl2pPr>
            <a:lvl3pPr marL="762784" indent="-329523">
              <a:tabLst/>
              <a:defRPr lang="en-US" sz="2115" b="0" kern="1200" spc="0" baseline="0" dirty="0">
                <a:gradFill>
                  <a:gsLst>
                    <a:gs pos="1250">
                      <a:schemeClr val="tx1"/>
                    </a:gs>
                    <a:gs pos="100000">
                      <a:schemeClr val="tx1"/>
                    </a:gs>
                  </a:gsLst>
                  <a:lin ang="5400000" scaled="0"/>
                </a:gradFill>
                <a:latin typeface="+mn-lt"/>
                <a:ea typeface="+mn-ea"/>
                <a:cs typeface="+mn-cs"/>
              </a:defRPr>
            </a:lvl3pPr>
            <a:lvl4pPr marL="956531" indent="-329523">
              <a:defRPr lang="en-US" sz="2115" b="0" kern="1200" spc="0" baseline="0" dirty="0">
                <a:gradFill>
                  <a:gsLst>
                    <a:gs pos="1250">
                      <a:schemeClr val="tx1"/>
                    </a:gs>
                    <a:gs pos="100000">
                      <a:schemeClr val="tx1"/>
                    </a:gs>
                  </a:gsLst>
                  <a:lin ang="5400000" scaled="0"/>
                </a:gradFill>
                <a:latin typeface="+mn-lt"/>
                <a:ea typeface="+mn-ea"/>
                <a:cs typeface="+mn-cs"/>
              </a:defRPr>
            </a:lvl4pPr>
            <a:lvl5pPr marL="1150279" indent="-329523">
              <a:tabLst/>
              <a:defRPr lang="en-US" sz="2115" b="0" kern="1200" spc="0" baseline="0" dirty="0">
                <a:gradFill>
                  <a:gsLst>
                    <a:gs pos="1250">
                      <a:schemeClr val="tx1"/>
                    </a:gs>
                    <a:gs pos="100000">
                      <a:schemeClr val="tx1"/>
                    </a:gs>
                  </a:gsLst>
                  <a:lin ang="5400000" scaled="0"/>
                </a:gradFill>
                <a:latin typeface="+mn-lt"/>
                <a:ea typeface="+mn-ea"/>
                <a:cs typeface="+mn-cs"/>
              </a:defRPr>
            </a:lvl5pPr>
          </a:lstStyle>
          <a:p>
            <a:pPr marL="222733" marR="0" lvl="0"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Edit Master text styles</a:t>
            </a:r>
          </a:p>
          <a:p>
            <a:pPr marL="222733" marR="0" lvl="1"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Second level</a:t>
            </a:r>
          </a:p>
          <a:p>
            <a:pPr marL="222733" marR="0" lvl="2"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Third level</a:t>
            </a:r>
          </a:p>
          <a:p>
            <a:pPr marL="222733" marR="0" lvl="3"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Fourth level</a:t>
            </a:r>
          </a:p>
          <a:p>
            <a:pPr marL="222733" marR="0" lvl="4"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0192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1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3452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312797801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4679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8657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080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5600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4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6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40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algn="ctr" defTabSz="896094"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19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20" eaLnBrk="0" hangingPunct="0"/>
            <a:r>
              <a:rPr lang="en-US" sz="672">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89745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9692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DC11-FF4F-40B8-8A2A-E6DAD9ECA5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7188D3-6D70-4DFD-A584-E5F3A1A385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766901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 y="-312"/>
            <a:ext cx="12191377" cy="6858623"/>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161611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549178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6866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9A86-8A04-473B-A787-7448EC0692D1}"/>
              </a:ext>
            </a:extLst>
          </p:cNvPr>
          <p:cNvSpPr>
            <a:spLocks noGrp="1"/>
          </p:cNvSpPr>
          <p:nvPr>
            <p:ph type="title"/>
          </p:nvPr>
        </p:nvSpPr>
        <p:spPr/>
        <p:txBody>
          <a:bodyPr>
            <a:normAutofit/>
          </a:bodyPr>
          <a:lstStyle>
            <a:lvl1pPr>
              <a:defRPr sz="5399">
                <a:latin typeface="Segoe UI Light" panose="020B0502040204020203" pitchFamily="34" charset="0"/>
                <a:cs typeface="Segoe UI Light" panose="020B0502040204020203" pitchFamily="34" charset="0"/>
              </a:defRPr>
            </a:lvl1pPr>
          </a:lstStyle>
          <a:p>
            <a:r>
              <a:rPr lang="en-US"/>
              <a:t>Click to edit Master title style</a:t>
            </a:r>
            <a:endParaRPr lang="en-CA"/>
          </a:p>
        </p:txBody>
      </p:sp>
    </p:spTree>
    <p:extLst>
      <p:ext uri="{BB962C8B-B14F-4D97-AF65-F5344CB8AC3E}">
        <p14:creationId xmlns:p14="http://schemas.microsoft.com/office/powerpoint/2010/main" val="242685999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929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E582-463A-43FD-B242-36B2EAE17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1DAE3A-1D12-4949-8CDC-1C0A2B3B2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4F3079-5B3E-4C28-84DC-9E4D11A461B6}"/>
              </a:ext>
            </a:extLst>
          </p:cNvPr>
          <p:cNvSpPr>
            <a:spLocks noGrp="1"/>
          </p:cNvSpPr>
          <p:nvPr>
            <p:ph type="dt" sz="half" idx="10"/>
          </p:nvPr>
        </p:nvSpPr>
        <p:spPr/>
        <p:txBody>
          <a:bodyPr/>
          <a:lstStyle/>
          <a:p>
            <a:fld id="{9B8436D7-F69C-4D57-A3F5-51FD36A1A7FD}" type="datetimeFigureOut">
              <a:rPr lang="en-US" smtClean="0"/>
              <a:t>5/11/22</a:t>
            </a:fld>
            <a:endParaRPr lang="en-US"/>
          </a:p>
        </p:txBody>
      </p:sp>
      <p:sp>
        <p:nvSpPr>
          <p:cNvPr id="5" name="Footer Placeholder 4">
            <a:extLst>
              <a:ext uri="{FF2B5EF4-FFF2-40B4-BE49-F238E27FC236}">
                <a16:creationId xmlns:a16="http://schemas.microsoft.com/office/drawing/2014/main" id="{937B4583-E671-4324-97DA-53A07B5F3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A9646-B5BA-4BC8-9D80-B2E6FE52A59A}"/>
              </a:ext>
            </a:extLst>
          </p:cNvPr>
          <p:cNvSpPr>
            <a:spLocks noGrp="1"/>
          </p:cNvSpPr>
          <p:nvPr>
            <p:ph type="sldNum" sz="quarter" idx="12"/>
          </p:nvPr>
        </p:nvSpPr>
        <p:spPr/>
        <p:txBody>
          <a:bodyPr/>
          <a:lstStyle/>
          <a:p>
            <a:fld id="{AA28C8B3-CFD7-4EF5-9DFB-AE8736F2225F}" type="slidenum">
              <a:rPr lang="en-US" smtClean="0"/>
              <a:t>‹#›</a:t>
            </a:fld>
            <a:endParaRPr lang="en-US"/>
          </a:p>
        </p:txBody>
      </p:sp>
    </p:spTree>
    <p:extLst>
      <p:ext uri="{BB962C8B-B14F-4D97-AF65-F5344CB8AC3E}">
        <p14:creationId xmlns:p14="http://schemas.microsoft.com/office/powerpoint/2010/main" val="154307781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5835074"/>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solidFill>
                  <a:schemeClr val="accent4"/>
                </a:solidFill>
              </a:defRPr>
            </a:lvl1pPr>
          </a:lstStyle>
          <a:p>
            <a:r>
              <a:rPr lang="en-US"/>
              <a:t>Presentation title</a:t>
            </a:r>
          </a:p>
        </p:txBody>
      </p:sp>
      <p:sp>
        <p:nvSpPr>
          <p:cNvPr id="2" name="TextBox 1"/>
          <p:cNvSpPr txBox="1"/>
          <p:nvPr userDrawn="1"/>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a:gradFill>
                  <a:gsLst>
                    <a:gs pos="2917">
                      <a:schemeClr val="tx1"/>
                    </a:gs>
                    <a:gs pos="30000">
                      <a:schemeClr val="tx1"/>
                    </a:gs>
                  </a:gsLst>
                  <a:lin ang="5400000" scaled="0"/>
                </a:gradFill>
              </a:rPr>
              <a:t>Org Name (update on Slide Master)</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2" y="6122871"/>
            <a:ext cx="1231945" cy="264744"/>
          </a:xfrm>
          <a:prstGeom prst="rect">
            <a:avLst/>
          </a:prstGeom>
        </p:spPr>
      </p:pic>
    </p:spTree>
    <p:extLst>
      <p:ext uri="{BB962C8B-B14F-4D97-AF65-F5344CB8AC3E}">
        <p14:creationId xmlns:p14="http://schemas.microsoft.com/office/powerpoint/2010/main" val="167513789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9FB4EB7-BECF-41FC-9708-12EC52741498}"/>
              </a:ext>
            </a:extLst>
          </p:cNvPr>
          <p:cNvSpPr>
            <a:spLocks noGrp="1"/>
          </p:cNvSpPr>
          <p:nvPr>
            <p:ph type="ftr" sz="quarter" idx="11"/>
          </p:nvPr>
        </p:nvSpPr>
        <p:spPr/>
        <p:txBody>
          <a:bodyPr/>
          <a:lstStyle/>
          <a:p>
            <a:r>
              <a:rPr lang="en-US"/>
              <a:t>© 2017 Microsoft Corporation. All RIghts Reserved</a:t>
            </a:r>
          </a:p>
        </p:txBody>
      </p:sp>
      <p:sp>
        <p:nvSpPr>
          <p:cNvPr id="5" name="Slide Number Placeholder 4">
            <a:extLst>
              <a:ext uri="{FF2B5EF4-FFF2-40B4-BE49-F238E27FC236}">
                <a16:creationId xmlns:a16="http://schemas.microsoft.com/office/drawing/2014/main" id="{2B877A73-CDE5-469B-A391-61498C670A66}"/>
              </a:ext>
            </a:extLst>
          </p:cNvPr>
          <p:cNvSpPr>
            <a:spLocks noGrp="1"/>
          </p:cNvSpPr>
          <p:nvPr>
            <p:ph type="sldNum" sz="quarter" idx="12"/>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96407138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87B056FB-C3EA-412B-98DF-437E45A1EFD0}"/>
              </a:ext>
            </a:extLst>
          </p:cNvPr>
          <p:cNvSpPr>
            <a:spLocks noGrp="1"/>
          </p:cNvSpPr>
          <p:nvPr>
            <p:ph type="ftr" sz="quarter" idx="11"/>
          </p:nvPr>
        </p:nvSpPr>
        <p:spPr/>
        <p:txBody>
          <a:bodyPr/>
          <a:lstStyle/>
          <a:p>
            <a:r>
              <a:rPr lang="en-US"/>
              <a:t>© 2017 Microsoft Corporation. All RIghts Reserved</a:t>
            </a:r>
          </a:p>
        </p:txBody>
      </p:sp>
      <p:sp>
        <p:nvSpPr>
          <p:cNvPr id="4" name="Slide Number Placeholder 3">
            <a:extLst>
              <a:ext uri="{FF2B5EF4-FFF2-40B4-BE49-F238E27FC236}">
                <a16:creationId xmlns:a16="http://schemas.microsoft.com/office/drawing/2014/main" id="{E5A402B2-2127-451C-AC4A-587F2BB958DC}"/>
              </a:ext>
            </a:extLst>
          </p:cNvPr>
          <p:cNvSpPr>
            <a:spLocks noGrp="1"/>
          </p:cNvSpPr>
          <p:nvPr>
            <p:ph type="sldNum" sz="quarter" idx="12"/>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245442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6236830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849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ACA7BC64-343B-4BA5-8158-EC15C1C67029}"/>
              </a:ext>
            </a:extLst>
          </p:cNvPr>
          <p:cNvSpPr>
            <a:spLocks noGrp="1"/>
          </p:cNvSpPr>
          <p:nvPr>
            <p:ph type="ftr" sz="quarter" idx="11"/>
          </p:nvPr>
        </p:nvSpPr>
        <p:spPr/>
        <p:txBody>
          <a:bodyPr/>
          <a:lstStyle/>
          <a:p>
            <a:r>
              <a:rPr lang="en-US"/>
              <a:t>© 2017 Microsoft Corporation. All RIghts Reserved</a:t>
            </a:r>
          </a:p>
        </p:txBody>
      </p:sp>
      <p:sp>
        <p:nvSpPr>
          <p:cNvPr id="3" name="Slide Number Placeholder 2">
            <a:extLst>
              <a:ext uri="{FF2B5EF4-FFF2-40B4-BE49-F238E27FC236}">
                <a16:creationId xmlns:a16="http://schemas.microsoft.com/office/drawing/2014/main" id="{5A536549-FE3B-4320-882E-C1BC3B6173EC}"/>
              </a:ext>
            </a:extLst>
          </p:cNvPr>
          <p:cNvSpPr>
            <a:spLocks noGrp="1"/>
          </p:cNvSpPr>
          <p:nvPr>
            <p:ph type="sldNum" sz="quarter" idx="12"/>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310031423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A1B340B2-4CC0-450A-9910-C93742CD2548}"/>
              </a:ext>
            </a:extLst>
          </p:cNvPr>
          <p:cNvSpPr>
            <a:spLocks noGrp="1"/>
          </p:cNvSpPr>
          <p:nvPr>
            <p:ph type="ftr" sz="quarter" idx="11"/>
          </p:nvPr>
        </p:nvSpPr>
        <p:spPr/>
        <p:txBody>
          <a:bodyPr/>
          <a:lstStyle/>
          <a:p>
            <a:r>
              <a:rPr lang="en-US"/>
              <a:t>© 2017 Microsoft Corporation. All RIghts Reserved</a:t>
            </a:r>
          </a:p>
        </p:txBody>
      </p:sp>
      <p:sp>
        <p:nvSpPr>
          <p:cNvPr id="3" name="Slide Number Placeholder 2">
            <a:extLst>
              <a:ext uri="{FF2B5EF4-FFF2-40B4-BE49-F238E27FC236}">
                <a16:creationId xmlns:a16="http://schemas.microsoft.com/office/drawing/2014/main" id="{45C72AB6-98C2-46BB-B0DF-12D7C1BF4D3A}"/>
              </a:ext>
            </a:extLst>
          </p:cNvPr>
          <p:cNvSpPr>
            <a:spLocks noGrp="1"/>
          </p:cNvSpPr>
          <p:nvPr>
            <p:ph type="sldNum" sz="quarter" idx="12"/>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153857322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CDC47A21-CD97-4590-9774-8A28E7C1CB34}"/>
              </a:ext>
            </a:extLst>
          </p:cNvPr>
          <p:cNvSpPr>
            <a:spLocks noGrp="1"/>
          </p:cNvSpPr>
          <p:nvPr>
            <p:ph type="ftr" sz="quarter" idx="12"/>
          </p:nvPr>
        </p:nvSpPr>
        <p:spPr/>
        <p:txBody>
          <a:bodyPr/>
          <a:lstStyle/>
          <a:p>
            <a:r>
              <a:rPr lang="en-US"/>
              <a:t>© 2017 Microsoft Corporation. All RIghts Reserved</a:t>
            </a:r>
          </a:p>
        </p:txBody>
      </p:sp>
      <p:sp>
        <p:nvSpPr>
          <p:cNvPr id="6" name="Slide Number Placeholder 5">
            <a:extLst>
              <a:ext uri="{FF2B5EF4-FFF2-40B4-BE49-F238E27FC236}">
                <a16:creationId xmlns:a16="http://schemas.microsoft.com/office/drawing/2014/main" id="{C83CDB88-C6F5-4D45-B198-18682613D32C}"/>
              </a:ext>
            </a:extLst>
          </p:cNvPr>
          <p:cNvSpPr>
            <a:spLocks noGrp="1"/>
          </p:cNvSpPr>
          <p:nvPr>
            <p:ph type="sldNum" sz="quarter" idx="13"/>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12745320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BACDF3C-0931-40E7-B952-7BF601AF9E5E}"/>
              </a:ext>
            </a:extLst>
          </p:cNvPr>
          <p:cNvSpPr>
            <a:spLocks noGrp="1"/>
          </p:cNvSpPr>
          <p:nvPr>
            <p:ph type="ftr" sz="quarter" idx="12"/>
          </p:nvPr>
        </p:nvSpPr>
        <p:spPr/>
        <p:txBody>
          <a:bodyPr/>
          <a:lstStyle/>
          <a:p>
            <a:r>
              <a:rPr lang="en-US"/>
              <a:t>© 2017 Microsoft Corporation. All RIghts Reserved</a:t>
            </a:r>
          </a:p>
        </p:txBody>
      </p:sp>
      <p:sp>
        <p:nvSpPr>
          <p:cNvPr id="6" name="Slide Number Placeholder 5">
            <a:extLst>
              <a:ext uri="{FF2B5EF4-FFF2-40B4-BE49-F238E27FC236}">
                <a16:creationId xmlns:a16="http://schemas.microsoft.com/office/drawing/2014/main" id="{9E949B69-049D-4FC3-9822-2A68BC95E7B7}"/>
              </a:ext>
            </a:extLst>
          </p:cNvPr>
          <p:cNvSpPr>
            <a:spLocks noGrp="1"/>
          </p:cNvSpPr>
          <p:nvPr>
            <p:ph type="sldNum" sz="quarter" idx="13"/>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416831060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3585698" cy="2975444"/>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1"/>
          </p:nvPr>
        </p:nvSpPr>
        <p:spPr>
          <a:xfrm>
            <a:off x="8337063" y="1189176"/>
            <a:ext cx="3585698" cy="2975444"/>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303151" y="1187621"/>
            <a:ext cx="3585698" cy="2975444"/>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BC0568B5-0014-4115-896B-1155BC786606}"/>
              </a:ext>
            </a:extLst>
          </p:cNvPr>
          <p:cNvSpPr>
            <a:spLocks noGrp="1"/>
          </p:cNvSpPr>
          <p:nvPr>
            <p:ph type="ftr" sz="quarter" idx="13"/>
          </p:nvPr>
        </p:nvSpPr>
        <p:spPr/>
        <p:txBody>
          <a:bodyPr/>
          <a:lstStyle/>
          <a:p>
            <a:r>
              <a:rPr lang="en-US"/>
              <a:t>© 2017 Microsoft Corporation. All RIghts Reserved</a:t>
            </a:r>
          </a:p>
        </p:txBody>
      </p:sp>
      <p:sp>
        <p:nvSpPr>
          <p:cNvPr id="5" name="Slide Number Placeholder 4">
            <a:extLst>
              <a:ext uri="{FF2B5EF4-FFF2-40B4-BE49-F238E27FC236}">
                <a16:creationId xmlns:a16="http://schemas.microsoft.com/office/drawing/2014/main" id="{C78F1241-1F7C-422E-8BC8-20E16F25AD41}"/>
              </a:ext>
            </a:extLst>
          </p:cNvPr>
          <p:cNvSpPr>
            <a:spLocks noGrp="1"/>
          </p:cNvSpPr>
          <p:nvPr>
            <p:ph type="sldNum" sz="quarter" idx="14"/>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274433958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81601D01-EC96-48BB-BDE5-2DBC11D4E58F}"/>
              </a:ext>
            </a:extLst>
          </p:cNvPr>
          <p:cNvSpPr>
            <a:spLocks noGrp="1"/>
          </p:cNvSpPr>
          <p:nvPr>
            <p:ph type="ftr" sz="quarter" idx="12"/>
          </p:nvPr>
        </p:nvSpPr>
        <p:spPr/>
        <p:txBody>
          <a:bodyPr/>
          <a:lstStyle/>
          <a:p>
            <a:r>
              <a:rPr lang="en-US"/>
              <a:t>© 2017 Microsoft Corporation. All RIghts Reserved</a:t>
            </a:r>
          </a:p>
        </p:txBody>
      </p:sp>
      <p:sp>
        <p:nvSpPr>
          <p:cNvPr id="6" name="Slide Number Placeholder 5">
            <a:extLst>
              <a:ext uri="{FF2B5EF4-FFF2-40B4-BE49-F238E27FC236}">
                <a16:creationId xmlns:a16="http://schemas.microsoft.com/office/drawing/2014/main" id="{4EB9D7C4-C0EE-4755-BF6A-CD5BCBFC33EC}"/>
              </a:ext>
            </a:extLst>
          </p:cNvPr>
          <p:cNvSpPr>
            <a:spLocks noGrp="1"/>
          </p:cNvSpPr>
          <p:nvPr>
            <p:ph type="sldNum" sz="quarter" idx="13"/>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202827208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94A1E7DB-1881-43D5-9E26-C2E848879C00}"/>
              </a:ext>
            </a:extLst>
          </p:cNvPr>
          <p:cNvSpPr>
            <a:spLocks noGrp="1"/>
          </p:cNvSpPr>
          <p:nvPr>
            <p:ph type="ftr" sz="quarter" idx="10"/>
          </p:nvPr>
        </p:nvSpPr>
        <p:spPr/>
        <p:txBody>
          <a:bodyPr/>
          <a:lstStyle/>
          <a:p>
            <a:r>
              <a:rPr lang="en-US"/>
              <a:t>© 2017 Microsoft Corporation. All RIghts Reserved</a:t>
            </a:r>
          </a:p>
        </p:txBody>
      </p:sp>
      <p:sp>
        <p:nvSpPr>
          <p:cNvPr id="5" name="Slide Number Placeholder 4">
            <a:extLst>
              <a:ext uri="{FF2B5EF4-FFF2-40B4-BE49-F238E27FC236}">
                <a16:creationId xmlns:a16="http://schemas.microsoft.com/office/drawing/2014/main" id="{A9A7E6EB-36CC-4125-8D11-D2E1F752FE3F}"/>
              </a:ext>
            </a:extLst>
          </p:cNvPr>
          <p:cNvSpPr>
            <a:spLocks noGrp="1"/>
          </p:cNvSpPr>
          <p:nvPr>
            <p:ph type="sldNum" sz="quarter" idx="11"/>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335712650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3496920"/>
      </p:ext>
    </p:extLst>
  </p:cSld>
  <p:clrMapOvr>
    <a:overrideClrMapping bg1="dk1" tx1="lt1" bg2="dk2" tx2="lt2" accent1="accent1" accent2="accent2" accent3="accent3" accent4="accent4" accent5="accent5" accent6="accent6" hlink="hlink" folHlink="folHlink"/>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391596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60772" name="Rectangle 4"/>
          <p:cNvSpPr>
            <a:spLocks noChangeArrowheads="1"/>
          </p:cNvSpPr>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en-GB" sz="1400"/>
          </a:p>
        </p:txBody>
      </p:sp>
      <p:pic>
        <p:nvPicPr>
          <p:cNvPr id="10"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9059106" y="216355"/>
            <a:ext cx="2988084" cy="89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p:cNvSpPr>
            <a:spLocks noChangeShapeType="1"/>
          </p:cNvSpPr>
          <p:nvPr userDrawn="1"/>
        </p:nvSpPr>
        <p:spPr bwMode="auto">
          <a:xfrm>
            <a:off x="0" y="1263651"/>
            <a:ext cx="12192000"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lIns="107272" tIns="53635" rIns="107272" bIns="53635"/>
          <a:lstStyle/>
          <a:p>
            <a:endParaRPr lang="en-GB" sz="1800"/>
          </a:p>
        </p:txBody>
      </p:sp>
      <p:sp>
        <p:nvSpPr>
          <p:cNvPr id="12" name="Line 13"/>
          <p:cNvSpPr>
            <a:spLocks noChangeShapeType="1"/>
          </p:cNvSpPr>
          <p:nvPr userDrawn="1"/>
        </p:nvSpPr>
        <p:spPr bwMode="auto">
          <a:xfrm>
            <a:off x="0" y="6258755"/>
            <a:ext cx="12192000"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lIns="107272" tIns="53635" rIns="107272" bIns="53635"/>
          <a:lstStyle/>
          <a:p>
            <a:endParaRPr lang="en-GB" sz="1800"/>
          </a:p>
        </p:txBody>
      </p:sp>
      <p:sp>
        <p:nvSpPr>
          <p:cNvPr id="8" name="Rectangle 12"/>
          <p:cNvSpPr>
            <a:spLocks noGrp="1" noChangeArrowheads="1"/>
          </p:cNvSpPr>
          <p:nvPr>
            <p:ph type="ctrTitle"/>
          </p:nvPr>
        </p:nvSpPr>
        <p:spPr>
          <a:xfrm>
            <a:off x="189948" y="1361800"/>
            <a:ext cx="10363200" cy="1470025"/>
          </a:xfrm>
        </p:spPr>
        <p:txBody>
          <a:bodyPr/>
          <a:lstStyle>
            <a:lvl1pPr>
              <a:defRPr/>
            </a:lvl1pPr>
          </a:lstStyle>
          <a:p>
            <a:pPr lvl="0"/>
            <a:r>
              <a:rPr lang="en-GB" noProof="0"/>
              <a:t>Click to edit Master title style</a:t>
            </a:r>
          </a:p>
        </p:txBody>
      </p:sp>
      <p:sp>
        <p:nvSpPr>
          <p:cNvPr id="13" name="Rectangle 12"/>
          <p:cNvSpPr/>
          <p:nvPr userDrawn="1"/>
        </p:nvSpPr>
        <p:spPr>
          <a:xfrm>
            <a:off x="59997" y="6261714"/>
            <a:ext cx="4482124" cy="319875"/>
          </a:xfrm>
          <a:prstGeom prst="rect">
            <a:avLst/>
          </a:prstGeom>
        </p:spPr>
        <p:txBody>
          <a:bodyPr>
            <a:spAutoFit/>
          </a:bodyPr>
          <a:lstStyle/>
          <a:p>
            <a:pPr algn="l">
              <a:lnSpc>
                <a:spcPct val="95000"/>
              </a:lnSpc>
              <a:spcBef>
                <a:spcPts val="0"/>
              </a:spcBef>
              <a:defRPr/>
            </a:pPr>
            <a:r>
              <a:rPr lang="en-GB" sz="784" kern="0" cap="all" baseline="0">
                <a:solidFill>
                  <a:srgbClr val="000000"/>
                </a:solidFill>
                <a:latin typeface="Arial"/>
                <a:cs typeface="Arial"/>
              </a:rPr>
              <a:t>Copyright © 2015 BAE Systems. All Rights Reserved.</a:t>
            </a:r>
          </a:p>
          <a:p>
            <a:pPr algn="l">
              <a:lnSpc>
                <a:spcPct val="95000"/>
              </a:lnSpc>
              <a:spcBef>
                <a:spcPts val="0"/>
              </a:spcBef>
              <a:defRPr/>
            </a:pPr>
            <a:r>
              <a:rPr lang="en-GB" sz="784" kern="0" cap="all" baseline="0">
                <a:solidFill>
                  <a:srgbClr val="000000"/>
                </a:solidFill>
                <a:latin typeface="Arial"/>
                <a:cs typeface="Arial"/>
              </a:rPr>
              <a:t>BAE SYSTEMS is a registered trademark of BAE Systems plc</a:t>
            </a:r>
            <a:endParaRPr lang="en-GB" sz="784"/>
          </a:p>
        </p:txBody>
      </p:sp>
      <p:sp>
        <p:nvSpPr>
          <p:cNvPr id="14" name="TextBox 13"/>
          <p:cNvSpPr txBox="1"/>
          <p:nvPr userDrawn="1"/>
        </p:nvSpPr>
        <p:spPr>
          <a:xfrm>
            <a:off x="5392681" y="6293399"/>
            <a:ext cx="1406637" cy="250710"/>
          </a:xfrm>
          <a:prstGeom prst="rect">
            <a:avLst/>
          </a:prstGeom>
          <a:noFill/>
        </p:spPr>
        <p:txBody>
          <a:bodyPr wrap="square" rtlCol="0">
            <a:spAutoFit/>
          </a:bodyPr>
          <a:lstStyle/>
          <a:p>
            <a:r>
              <a:rPr lang="en-GB" sz="1029"/>
              <a:t>Unclassified</a:t>
            </a:r>
          </a:p>
        </p:txBody>
      </p:sp>
      <p:sp>
        <p:nvSpPr>
          <p:cNvPr id="15" name="TextBox 14"/>
          <p:cNvSpPr txBox="1"/>
          <p:nvPr userDrawn="1"/>
        </p:nvSpPr>
        <p:spPr>
          <a:xfrm>
            <a:off x="9606997" y="6270766"/>
            <a:ext cx="2370714" cy="303481"/>
          </a:xfrm>
          <a:prstGeom prst="rect">
            <a:avLst/>
          </a:prstGeom>
          <a:noFill/>
        </p:spPr>
        <p:txBody>
          <a:bodyPr wrap="none" rtlCol="0">
            <a:spAutoFit/>
          </a:bodyPr>
          <a:lstStyle/>
          <a:p>
            <a:pPr algn="l"/>
            <a:r>
              <a:rPr lang="en-GB" sz="1372" b="1"/>
              <a:t>Military Air &amp; Information</a:t>
            </a:r>
          </a:p>
        </p:txBody>
      </p:sp>
    </p:spTree>
    <p:extLst>
      <p:ext uri="{BB962C8B-B14F-4D97-AF65-F5344CB8AC3E}">
        <p14:creationId xmlns:p14="http://schemas.microsoft.com/office/powerpoint/2010/main" val="40827572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597878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178523222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43142388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91066318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2469118" cy="2612424"/>
          </a:xfrm>
        </p:spPr>
        <p:txBody>
          <a:bodyPr anchor="t"/>
          <a:lstStyle/>
          <a:p>
            <a:r>
              <a:rPr lang="en-US"/>
              <a:t>Click to edit Master title style</a:t>
            </a:r>
          </a:p>
        </p:txBody>
      </p:sp>
      <p:pic>
        <p:nvPicPr>
          <p:cNvPr id="11"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
        <p:nvSpPr>
          <p:cNvPr id="13" name="Media Placeholder 8"/>
          <p:cNvSpPr>
            <a:spLocks noGrp="1"/>
          </p:cNvSpPr>
          <p:nvPr>
            <p:ph type="media" sz="quarter" idx="11" hasCustomPrompt="1"/>
          </p:nvPr>
        </p:nvSpPr>
        <p:spPr>
          <a:xfrm>
            <a:off x="3268664" y="1135893"/>
            <a:ext cx="7956550" cy="4510087"/>
          </a:xfrm>
        </p:spPr>
        <p:txBody>
          <a:bodyPr/>
          <a:lstStyle>
            <a:lvl1pPr>
              <a:defRPr baseline="0"/>
            </a:lvl1pPr>
          </a:lstStyle>
          <a:p>
            <a:r>
              <a:rPr lang="en-US"/>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Tree>
    <p:extLst>
      <p:ext uri="{BB962C8B-B14F-4D97-AF65-F5344CB8AC3E}">
        <p14:creationId xmlns:p14="http://schemas.microsoft.com/office/powerpoint/2010/main" val="575294820"/>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77885098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49357128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a:stretch>
            <a:fillRect/>
          </a:stretch>
        </p:blipFill>
        <p:spPr bwMode="black">
          <a:xfrm>
            <a:off x="448213" y="6099121"/>
            <a:ext cx="1454257" cy="304828"/>
          </a:xfrm>
          <a:prstGeom prst="rect">
            <a:avLst/>
          </a:prstGeom>
        </p:spPr>
      </p:pic>
    </p:spTree>
    <p:extLst>
      <p:ext uri="{BB962C8B-B14F-4D97-AF65-F5344CB8AC3E}">
        <p14:creationId xmlns:p14="http://schemas.microsoft.com/office/powerpoint/2010/main" val="3198422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8836" r="3830"/>
          <a:stretch/>
        </p:blipFill>
        <p:spPr>
          <a:xfrm>
            <a:off x="1" y="0"/>
            <a:ext cx="12190271" cy="6858000"/>
          </a:xfrm>
          <a:prstGeom prst="rect">
            <a:avLst/>
          </a:prstGeom>
        </p:spPr>
      </p:pic>
      <p:sp>
        <p:nvSpPr>
          <p:cNvPr id="4" name="Rectangle 3"/>
          <p:cNvSpPr/>
          <p:nvPr userDrawn="1"/>
        </p:nvSpPr>
        <p:spPr bwMode="auto">
          <a:xfrm>
            <a:off x="269303" y="2077813"/>
            <a:ext cx="6274973" cy="3586208"/>
          </a:xfrm>
          <a:prstGeom prst="rect">
            <a:avLst/>
          </a:prstGeom>
          <a:solidFill>
            <a:srgbClr val="002050">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9" baseline="0">
                <a:gradFill>
                  <a:gsLst>
                    <a:gs pos="84713">
                      <a:srgbClr val="FFFFFF"/>
                    </a:gs>
                    <a:gs pos="66879">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1" cy="656077"/>
          </a:xfrm>
        </p:spPr>
        <p:txBody>
          <a:bodyPr wrap="square" lIns="164592" tIns="109728" rIns="164592" bIns="109728">
            <a:spAutoFit/>
          </a:bodyPr>
          <a:lstStyle>
            <a:lvl1pPr marL="0" indent="0">
              <a:spcBef>
                <a:spcPts val="0"/>
              </a:spcBef>
              <a:buNone/>
              <a:defRPr sz="3137">
                <a:gradFill>
                  <a:gsLst>
                    <a:gs pos="84713">
                      <a:srgbClr val="FFFFFF"/>
                    </a:gs>
                    <a:gs pos="66879">
                      <a:srgbClr val="FFFFFF"/>
                    </a:gs>
                  </a:gsLst>
                  <a:lin ang="5400000" scaled="0"/>
                </a:gradFill>
                <a:latin typeface="+mn-lt"/>
              </a:defRPr>
            </a:lvl1pPr>
          </a:lstStyle>
          <a:p>
            <a:pPr lvl="0"/>
            <a:r>
              <a:rPr lang="en-US"/>
              <a:t>Speaker name</a:t>
            </a:r>
          </a:p>
        </p:txBody>
      </p:sp>
      <p:pic>
        <p:nvPicPr>
          <p:cNvPr id="24" name="Picture 23"/>
          <p:cNvPicPr>
            <a:picLocks noChangeAspect="1"/>
          </p:cNvPicPr>
          <p:nvPr userDrawn="1"/>
        </p:nvPicPr>
        <p:blipFill>
          <a:blip r:embed="rId3"/>
          <a:stretch>
            <a:fillRect/>
          </a:stretch>
        </p:blipFill>
        <p:spPr bwMode="black">
          <a:xfrm>
            <a:off x="448213" y="6099121"/>
            <a:ext cx="1454257" cy="304828"/>
          </a:xfrm>
          <a:prstGeom prst="rect">
            <a:avLst/>
          </a:prstGeom>
        </p:spPr>
      </p:pic>
    </p:spTree>
    <p:extLst>
      <p:ext uri="{BB962C8B-B14F-4D97-AF65-F5344CB8AC3E}">
        <p14:creationId xmlns:p14="http://schemas.microsoft.com/office/powerpoint/2010/main" val="273757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Picture 5"/>
          <p:cNvPicPr>
            <a:picLocks noChangeAspect="1"/>
          </p:cNvPicPr>
          <p:nvPr userDrawn="1"/>
        </p:nvPicPr>
        <p:blipFill>
          <a:blip r:embed="rId2"/>
          <a:stretch>
            <a:fillRect/>
          </a:stretch>
        </p:blipFill>
        <p:spPr bwMode="black">
          <a:xfrm>
            <a:off x="448213" y="6099121"/>
            <a:ext cx="1454257" cy="304828"/>
          </a:xfrm>
          <a:prstGeom prst="rect">
            <a:avLst/>
          </a:prstGeom>
        </p:spPr>
      </p:pic>
    </p:spTree>
    <p:extLst>
      <p:ext uri="{BB962C8B-B14F-4D97-AF65-F5344CB8AC3E}">
        <p14:creationId xmlns:p14="http://schemas.microsoft.com/office/powerpoint/2010/main" val="1128522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6" name="Picture 15"/>
          <p:cNvPicPr>
            <a:picLocks noChangeAspect="1"/>
          </p:cNvPicPr>
          <p:nvPr userDrawn="1"/>
        </p:nvPicPr>
        <p:blipFill>
          <a:blip r:embed="rId2"/>
          <a:stretch>
            <a:fillRect/>
          </a:stretch>
        </p:blipFill>
        <p:spPr bwMode="black">
          <a:xfrm>
            <a:off x="448213" y="6099121"/>
            <a:ext cx="1454257" cy="304828"/>
          </a:xfrm>
          <a:prstGeom prst="rect">
            <a:avLst/>
          </a:prstGeom>
        </p:spPr>
      </p:pic>
      <p:pic>
        <p:nvPicPr>
          <p:cNvPr id="6" name="Picture 5"/>
          <p:cNvPicPr>
            <a:picLocks noChangeAspect="1"/>
          </p:cNvPicPr>
          <p:nvPr userDrawn="1"/>
        </p:nvPicPr>
        <p:blipFill rotWithShape="1">
          <a:blip r:embed="rId3"/>
          <a:srcRect l="17451" t="2240" r="17394"/>
          <a:stretch/>
        </p:blipFill>
        <p:spPr>
          <a:xfrm>
            <a:off x="5333418" y="0"/>
            <a:ext cx="6856853" cy="6858000"/>
          </a:xfrm>
          <a:prstGeom prst="rect">
            <a:avLst/>
          </a:prstGeom>
        </p:spPr>
      </p:pic>
    </p:spTree>
    <p:extLst>
      <p:ext uri="{BB962C8B-B14F-4D97-AF65-F5344CB8AC3E}">
        <p14:creationId xmlns:p14="http://schemas.microsoft.com/office/powerpoint/2010/main" val="221578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392141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56899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55858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20855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800" marR="0" lvl="1" indent="-448227" algn="l" defTabSz="914437" rtl="0" eaLnBrk="1" fontAlgn="auto" latinLnBrk="0" hangingPunct="1">
              <a:lnSpc>
                <a:spcPct val="90000"/>
              </a:lnSpc>
              <a:spcBef>
                <a:spcPct val="20000"/>
              </a:spcBef>
              <a:spcAft>
                <a:spcPts val="0"/>
              </a:spcAft>
              <a:buClrTx/>
              <a:buSzPct val="90000"/>
              <a:tabLst/>
            </a:pPr>
            <a:r>
              <a:rPr lang="en-US"/>
              <a:t>Second level</a:t>
            </a:r>
          </a:p>
          <a:p>
            <a:pPr marL="890230" marR="0" lvl="2" indent="-448227" algn="l" defTabSz="914437" rtl="0" eaLnBrk="1" fontAlgn="auto" latinLnBrk="0" hangingPunct="1">
              <a:lnSpc>
                <a:spcPct val="90000"/>
              </a:lnSpc>
              <a:spcBef>
                <a:spcPct val="20000"/>
              </a:spcBef>
              <a:spcAft>
                <a:spcPts val="0"/>
              </a:spcAft>
              <a:buClrTx/>
              <a:buSzPct val="90000"/>
              <a:tabLst/>
            </a:pPr>
            <a:r>
              <a:rPr lang="en-US"/>
              <a:t>Third level</a:t>
            </a:r>
          </a:p>
          <a:p>
            <a:pPr marL="1087885" marR="0" lvl="3" indent="-448227" algn="l" defTabSz="914437" rtl="0" eaLnBrk="1" fontAlgn="auto" latinLnBrk="0" hangingPunct="1">
              <a:lnSpc>
                <a:spcPct val="90000"/>
              </a:lnSpc>
              <a:spcBef>
                <a:spcPct val="20000"/>
              </a:spcBef>
              <a:spcAft>
                <a:spcPts val="0"/>
              </a:spcAft>
              <a:buClrTx/>
              <a:buSzPct val="90000"/>
              <a:tabLst/>
            </a:pPr>
            <a:r>
              <a:rPr lang="en-US"/>
              <a:t>Fourth level</a:t>
            </a:r>
          </a:p>
          <a:p>
            <a:pPr marL="1285543" marR="0" lvl="4" indent="-448227" algn="l" defTabSz="91443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965649890"/>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2085507"/>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58" marR="0" lvl="1" indent="-168085"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208" marR="0" lvl="2" indent="-185206"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413" marR="0" lvl="3" indent="-17275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844" marR="0" lvl="4" indent="-166529"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8499275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01215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6537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4719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4807764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63408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546858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84117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96933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123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27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30288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2683964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0713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539D-543C-48F9-9C4C-7DA3145DC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B4CEE9-7EBE-43F3-9393-BA7B43FE4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A7925A-8362-41CB-A74D-42E549A0682B}"/>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862DEE52-B301-40B7-B2BC-9B90AFDD6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26F37-E4F0-4616-B91D-5FA015FD1D64}"/>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31410868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C206-0BCD-4C52-9CBC-CD1B7B350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1032D1-ED95-47BC-B5CF-DD61B6490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64098-9B4E-41D7-BCB2-324F308686FC}"/>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B47DB248-0D0C-41C4-8B22-D5D05F1B6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FAFBC-F952-4531-95F7-C00A38CB1623}"/>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206697558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6C0D-A825-4907-AED1-E1F13FAC9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273D07-CFEA-49C7-B2AA-8ADFC00777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5ADB9C-BC1C-4933-BEE0-40AB579A6A68}"/>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9BEC2949-4090-4415-B953-76EC312976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CF84D-2057-457D-9B51-07D636F6ABB1}"/>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78625260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2202-E485-4D6C-AEE3-E3308E05E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FFA6E-B426-47F3-A587-75EC98E87B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25473A-74E7-4BE3-8B48-C58FFE0FF8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968F48-2BDF-4A15-8F19-B73383AFA010}"/>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6" name="Footer Placeholder 5">
            <a:extLst>
              <a:ext uri="{FF2B5EF4-FFF2-40B4-BE49-F238E27FC236}">
                <a16:creationId xmlns:a16="http://schemas.microsoft.com/office/drawing/2014/main" id="{1105945C-2F36-4A3A-AAA6-5D4EC79288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8AA959-295F-4F46-8EC0-CD488153B877}"/>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136445744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E939-1567-4044-93B7-6421B3F612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3AEB95-117B-45B7-9201-05890E2EE3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5C8A9D-BD1B-470C-8B85-60E9A9B2FF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E23F27-2C71-4CA8-A9C6-A564EE1150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5BB657-5318-4024-B5E2-CCD3F1E26D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4CE9FB-7C53-480D-807F-456D167918F5}"/>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8" name="Footer Placeholder 7">
            <a:extLst>
              <a:ext uri="{FF2B5EF4-FFF2-40B4-BE49-F238E27FC236}">
                <a16:creationId xmlns:a16="http://schemas.microsoft.com/office/drawing/2014/main" id="{5A08B1D5-C279-4DB6-A2E4-81BE9818B6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7CB9AA-5DD6-4CC4-BE30-AAF3BEB6A719}"/>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803568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96414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7A43-4898-412B-8224-253EACC2B8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CA85C7-6F4C-40BF-A6DC-B006007C51FA}"/>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4" name="Footer Placeholder 3">
            <a:extLst>
              <a:ext uri="{FF2B5EF4-FFF2-40B4-BE49-F238E27FC236}">
                <a16:creationId xmlns:a16="http://schemas.microsoft.com/office/drawing/2014/main" id="{9A81B4F5-1F70-4764-A59B-10C32BA1DD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06777-C6D6-4E09-8372-5E31ECEF4D65}"/>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349367364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0BD417-0202-4B35-A40B-755CD022FB4C}"/>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3" name="Footer Placeholder 2">
            <a:extLst>
              <a:ext uri="{FF2B5EF4-FFF2-40B4-BE49-F238E27FC236}">
                <a16:creationId xmlns:a16="http://schemas.microsoft.com/office/drawing/2014/main" id="{571A09E4-532F-4D0E-B0ED-16B185B332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E7AC7-63DA-4156-B3A3-71C04F7A72FC}"/>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385548888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98FF-A149-4074-98E8-560F4A387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9BA459-4969-4428-9A79-D8C87DE0F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4E3CE6-BCA8-41BA-9BC3-EAEB5479D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B57B7-87A2-4463-8DBE-AAABFC161FDE}"/>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6" name="Footer Placeholder 5">
            <a:extLst>
              <a:ext uri="{FF2B5EF4-FFF2-40B4-BE49-F238E27FC236}">
                <a16:creationId xmlns:a16="http://schemas.microsoft.com/office/drawing/2014/main" id="{02BD93BC-2127-4116-A4FF-F1BBDF5B1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A0670-CA90-4BB1-AE85-15FFA52FF8AC}"/>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181176131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7DB3-9102-4C8D-8B1B-E428F15F6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86720C-B485-4405-B6D7-F89582CF8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41A06-38FF-40AD-9233-AB267D5DB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19196-C4EF-4CC0-93E3-CB60DD2BFBC5}"/>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6" name="Footer Placeholder 5">
            <a:extLst>
              <a:ext uri="{FF2B5EF4-FFF2-40B4-BE49-F238E27FC236}">
                <a16:creationId xmlns:a16="http://schemas.microsoft.com/office/drawing/2014/main" id="{375C7534-C488-413E-80AF-6BC8239205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65BF21-D05F-4EC8-BB04-8A60A51689E8}"/>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21025884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9B57-57C2-473A-8750-510387AEF9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897477-1A46-4809-9647-462232DCBA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77FC2-9C08-4CC3-9C00-6455EF70F055}"/>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50DD670E-0F51-4C20-A4A8-6886AA058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74280-961E-4F98-B902-9D0401E6E81B}"/>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261163203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0A5285-58ED-463D-9F0C-09BB45B92D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07B81C-DEA3-4095-B27A-98347E5E49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6F6CF-21B4-4EEB-9219-ABD7E9B35EA6}"/>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037710CA-E0C2-4E64-8603-0893E4CDC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FDF32-AA4A-4541-A218-E2B7630056CC}"/>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185504780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032743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62078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0156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029734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247898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951491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228986045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178423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72404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51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785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043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394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153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3294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753536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35580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8199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12337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82942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9614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0019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91575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4721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7409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1466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36903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83759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074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177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746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073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0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546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583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860174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528851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097130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787383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3288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9302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37952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51325" y="1054414"/>
            <a:ext cx="11211770" cy="553998"/>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51325" y="2250719"/>
            <a:ext cx="904673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413823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42967736"/>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810254498"/>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dn SUBH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A1A072E0-6A04-41F0-B2E0-22157BB7B74A}"/>
              </a:ext>
            </a:extLst>
          </p:cNvPr>
          <p:cNvSpPr>
            <a:spLocks noGrp="1"/>
          </p:cNvSpPr>
          <p:nvPr>
            <p:ph type="body" sz="quarter" idx="10"/>
          </p:nvPr>
        </p:nvSpPr>
        <p:spPr>
          <a:xfrm>
            <a:off x="585217" y="1011198"/>
            <a:ext cx="11056094" cy="369332"/>
          </a:xfrm>
        </p:spPr>
        <p:txBody>
          <a:bodyPr/>
          <a:lstStyle>
            <a:lvl1pPr algn="ctr">
              <a:defRPr sz="24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99736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3967712"/>
      </p:ext>
    </p:extLst>
  </p:cSld>
  <p:clrMapOvr>
    <a:overrideClrMapping bg1="dk1" tx1="lt1" bg2="dk2" tx2="lt2" accent1="accent1" accent2="accent2" accent3="accent3" accent4="accent4" accent5="accent5" accent6="accent6" hlink="hlink" folHlink="folHlink"/>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4730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60109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06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5/11/22</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68350429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502149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426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880682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368898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75609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536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3553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3677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20850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12827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297627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04423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735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745473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497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188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44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4453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555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52322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6736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341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49737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95150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endParaRPr lang="en-US"/>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799064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7509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905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48212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82653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131F5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883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5" y="6248512"/>
            <a:ext cx="2742188" cy="364224"/>
          </a:xfrm>
          <a:prstGeom prst="rect">
            <a:avLst/>
          </a:prstGeom>
        </p:spPr>
        <p:txBody>
          <a:bodyPr vert="horz" lIns="91440" tIns="45720" rIns="146304" bIns="45720" rtlCol="0" anchor="ctr"/>
          <a:lstStyle>
            <a:lvl1pPr marL="0" algn="r" defTabSz="914168"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0297434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EB6-A82C-492B-9608-E06B7A673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59DAFA-418F-43C3-9181-CFC22B5F55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B76AF-40ED-4FE0-9CCF-8F3D6011215A}"/>
              </a:ext>
            </a:extLst>
          </p:cNvPr>
          <p:cNvSpPr>
            <a:spLocks noGrp="1"/>
          </p:cNvSpPr>
          <p:nvPr>
            <p:ph type="dt" sz="half" idx="10"/>
          </p:nvPr>
        </p:nvSpPr>
        <p:spPr/>
        <p:txBody>
          <a:bodyPr/>
          <a:lstStyle/>
          <a:p>
            <a:fld id="{B213DFD2-E4CA-444C-86F5-ACAA3097F9F0}" type="datetimeFigureOut">
              <a:rPr lang="en-US" smtClean="0"/>
              <a:t>5/11/22</a:t>
            </a:fld>
            <a:endParaRPr lang="en-US"/>
          </a:p>
        </p:txBody>
      </p:sp>
      <p:sp>
        <p:nvSpPr>
          <p:cNvPr id="5" name="Footer Placeholder 4">
            <a:extLst>
              <a:ext uri="{FF2B5EF4-FFF2-40B4-BE49-F238E27FC236}">
                <a16:creationId xmlns:a16="http://schemas.microsoft.com/office/drawing/2014/main" id="{5A31D825-0356-413A-9330-F5E023887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A9D01-2376-444A-AF1D-4846E37D5121}"/>
              </a:ext>
            </a:extLst>
          </p:cNvPr>
          <p:cNvSpPr>
            <a:spLocks noGrp="1"/>
          </p:cNvSpPr>
          <p:nvPr>
            <p:ph type="sldNum" sz="quarter" idx="12"/>
          </p:nvPr>
        </p:nvSpPr>
        <p:spPr/>
        <p:txBody>
          <a:bodyPr/>
          <a:lstStyle/>
          <a:p>
            <a:fld id="{CAC2D1F2-D50D-4555-8E26-C96428ACA079}" type="slidenum">
              <a:rPr lang="en-US" smtClean="0"/>
              <a:t>‹#›</a:t>
            </a:fld>
            <a:endParaRPr lang="en-US"/>
          </a:p>
        </p:txBody>
      </p:sp>
    </p:spTree>
    <p:extLst>
      <p:ext uri="{BB962C8B-B14F-4D97-AF65-F5344CB8AC3E}">
        <p14:creationId xmlns:p14="http://schemas.microsoft.com/office/powerpoint/2010/main" val="38705899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7" y="6553200"/>
            <a:ext cx="1663691" cy="304800"/>
          </a:xfrm>
          <a:prstGeom prst="rect">
            <a:avLst/>
          </a:prstGeom>
        </p:spPr>
        <p:txBody>
          <a:bodyPr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r>
              <a:rPr lang="zh-cn"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1"/>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pPr rtl="0"/>
            <a:r>
              <a:rPr lang="zh-cn"/>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369332"/>
          </a:xfrm>
        </p:spPr>
        <p:txBody>
          <a:bodyPr rtlCol="0"/>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pPr rtl="0"/>
            <a:r>
              <a:rPr lang="zh-cn"/>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rtlCol="0"/>
          <a:lstStyle/>
          <a:p>
            <a:pPr rtl="0"/>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7" y="6553200"/>
            <a:ext cx="1663691" cy="304800"/>
          </a:xfrm>
          <a:prstGeom prst="rect">
            <a:avLst/>
          </a:prstGeom>
        </p:spPr>
        <p:txBody>
          <a:bodyPr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r>
              <a:rPr lang="zh-cn"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1"/>
            <a:ext cx="11277599" cy="4514047"/>
          </a:xfrm>
          <a:prstGeom prst="rect">
            <a:avLst/>
          </a:prstGeom>
        </p:spPr>
        <p:txBody>
          <a:bodyPr vert="horz" wrap="square" lIns="0" tIns="0" rIns="0" bIns="0" rtlCol="0">
            <a:noAutofit/>
          </a:bodyPr>
          <a:lstStyle/>
          <a:p>
            <a:pPr lvl="0" rtl="0"/>
            <a:r>
              <a:rPr lang="zh-cn"/>
              <a:t>Edit Master text styles</a:t>
            </a:r>
          </a:p>
          <a:p>
            <a:pPr lvl="1" rtl="0"/>
            <a:r>
              <a:rPr lang="zh-cn"/>
              <a:t>Second level</a:t>
            </a:r>
          </a:p>
          <a:p>
            <a:pPr lvl="2" rtl="0"/>
            <a:r>
              <a:rPr lang="zh-cn"/>
              <a:t>Third level</a:t>
            </a:r>
          </a:p>
          <a:p>
            <a:pPr lvl="3" rtl="0"/>
            <a:r>
              <a:rPr lang="zh-cn"/>
              <a:t>Fourth level</a:t>
            </a:r>
          </a:p>
        </p:txBody>
      </p:sp>
    </p:spTree>
    <p:extLst>
      <p:ext uri="{BB962C8B-B14F-4D97-AF65-F5344CB8AC3E}">
        <p14:creationId xmlns:p14="http://schemas.microsoft.com/office/powerpoint/2010/main" val="25713198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23101746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pPr rtl="0"/>
            <a:r>
              <a:rPr lang="zh-cn"/>
              <a:t>Title</a:t>
            </a:r>
          </a:p>
        </p:txBody>
      </p:sp>
    </p:spTree>
    <p:extLst>
      <p:ext uri="{BB962C8B-B14F-4D97-AF65-F5344CB8AC3E}">
        <p14:creationId xmlns:p14="http://schemas.microsoft.com/office/powerpoint/2010/main" val="17809725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endParaRPr lang="en-US"/>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433306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rtlCol="0"/>
          <a:lstStyle/>
          <a:p>
            <a:pPr rtl="0"/>
            <a:r>
              <a:rPr lang="zh-cn"/>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rtlCol="0">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rtl="0"/>
            <a:r>
              <a:rPr lang="zh-cn"/>
              <a:t>Click to edit Master text styles</a:t>
            </a:r>
          </a:p>
          <a:p>
            <a:pPr lvl="1" rtl="0"/>
            <a:r>
              <a:rPr lang="zh-cn"/>
              <a:t>Second level</a:t>
            </a:r>
          </a:p>
          <a:p>
            <a:pPr lvl="2" rtl="0"/>
            <a:r>
              <a:rPr lang="zh-cn"/>
              <a:t>Third level</a:t>
            </a:r>
          </a:p>
          <a:p>
            <a:pPr lvl="3" rtl="0"/>
            <a:r>
              <a:rPr lang="zh-cn"/>
              <a:t>Fourth level</a:t>
            </a:r>
          </a:p>
          <a:p>
            <a:pPr lvl="4" rtl="0"/>
            <a:r>
              <a:rPr lang="zh-cn"/>
              <a:t>Fifth level</a:t>
            </a:r>
          </a:p>
        </p:txBody>
      </p:sp>
    </p:spTree>
    <p:extLst>
      <p:ext uri="{BB962C8B-B14F-4D97-AF65-F5344CB8AC3E}">
        <p14:creationId xmlns:p14="http://schemas.microsoft.com/office/powerpoint/2010/main" val="2693478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rtlCol="0" anchor="t"/>
          <a:lstStyle>
            <a:lvl1pPr marL="0" indent="0" algn="l">
              <a:lnSpc>
                <a:spcPct val="150000"/>
              </a:lnSpc>
              <a:buNone/>
              <a:defRPr/>
            </a:lvl1pPr>
          </a:lstStyle>
          <a:p>
            <a:pPr lvl="0" rtl="0"/>
            <a:r>
              <a:rPr lang="zh-cn"/>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rtlCol="0"/>
          <a:lstStyle/>
          <a:p>
            <a:pPr rtl="0"/>
            <a:r>
              <a:rPr lang="zh-cn"/>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rtlCol="0" anchor="ctr">
            <a:noAutofit/>
          </a:bodyPr>
          <a:lstStyle>
            <a:lvl1pPr marL="0" indent="0" algn="ctr">
              <a:buNone/>
              <a:defRPr sz="1050"/>
            </a:lvl1pPr>
          </a:lstStyle>
          <a:p>
            <a:pPr lvl="0" rtl="0"/>
            <a:r>
              <a:rPr lang="zh-cn"/>
              <a:t>content</a:t>
            </a:r>
          </a:p>
        </p:txBody>
      </p:sp>
    </p:spTree>
    <p:extLst>
      <p:ext uri="{BB962C8B-B14F-4D97-AF65-F5344CB8AC3E}">
        <p14:creationId xmlns:p14="http://schemas.microsoft.com/office/powerpoint/2010/main" val="74307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rtlCol="0" anchor="t"/>
          <a:lstStyle>
            <a:lvl1pPr marL="0" indent="0" algn="r">
              <a:lnSpc>
                <a:spcPct val="150000"/>
              </a:lnSpc>
              <a:buNone/>
              <a:defRPr/>
            </a:lvl1pPr>
          </a:lstStyle>
          <a:p>
            <a:pPr lvl="0" rtl="0"/>
            <a:r>
              <a:rPr lang="zh-cn"/>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rtlCol="0"/>
          <a:lstStyle/>
          <a:p>
            <a:pPr rtl="0"/>
            <a:r>
              <a:rPr lang="zh-cn"/>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rtlCol="0" anchor="ctr">
            <a:noAutofit/>
          </a:bodyPr>
          <a:lstStyle>
            <a:lvl1pPr marL="0" indent="0" algn="ctr">
              <a:buNone/>
              <a:defRPr sz="1050"/>
            </a:lvl1pPr>
          </a:lstStyle>
          <a:p>
            <a:pPr lvl="0" rtl="0"/>
            <a:r>
              <a:rPr lang="zh-cn"/>
              <a:t>content</a:t>
            </a:r>
          </a:p>
        </p:txBody>
      </p:sp>
    </p:spTree>
    <p:extLst>
      <p:ext uri="{BB962C8B-B14F-4D97-AF65-F5344CB8AC3E}">
        <p14:creationId xmlns:p14="http://schemas.microsoft.com/office/powerpoint/2010/main" val="3725182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1BDF-68E0-364E-ADD1-584E54F73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051CE4A2-1485-3D4E-BA5A-4E5221E806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61AC5685-08E9-B842-BEA3-1BC4AD052C75}"/>
              </a:ext>
            </a:extLst>
          </p:cNvPr>
          <p:cNvSpPr>
            <a:spLocks noGrp="1"/>
          </p:cNvSpPr>
          <p:nvPr>
            <p:ph type="dt" sz="half" idx="10"/>
          </p:nvPr>
        </p:nvSpPr>
        <p:spPr/>
        <p:txBody>
          <a:bodyPr/>
          <a:lstStyle/>
          <a:p>
            <a:fld id="{12C3EC72-B276-7441-8055-6136D2DE9836}" type="datetimeFigureOut">
              <a:rPr lang="en-CN" smtClean="0"/>
              <a:t>2022/5/11</a:t>
            </a:fld>
            <a:endParaRPr lang="en-CN"/>
          </a:p>
        </p:txBody>
      </p:sp>
      <p:sp>
        <p:nvSpPr>
          <p:cNvPr id="5" name="Footer Placeholder 4">
            <a:extLst>
              <a:ext uri="{FF2B5EF4-FFF2-40B4-BE49-F238E27FC236}">
                <a16:creationId xmlns:a16="http://schemas.microsoft.com/office/drawing/2014/main" id="{2915BD55-1B54-8A4E-83EE-A13BF7B73B5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894E829-3708-C94D-A92C-DF4BCC1A4F0F}"/>
              </a:ext>
            </a:extLst>
          </p:cNvPr>
          <p:cNvSpPr>
            <a:spLocks noGrp="1"/>
          </p:cNvSpPr>
          <p:nvPr>
            <p:ph type="sldNum" sz="quarter" idx="12"/>
          </p:nvPr>
        </p:nvSpPr>
        <p:spPr/>
        <p:txBody>
          <a:bodyPr/>
          <a:lstStyle/>
          <a:p>
            <a:fld id="{D56178EA-A4BE-0A4A-B1A7-5CEA07676082}" type="slidenum">
              <a:rPr lang="en-CN" smtClean="0"/>
              <a:t>‹#›</a:t>
            </a:fld>
            <a:endParaRPr lang="en-CN"/>
          </a:p>
        </p:txBody>
      </p:sp>
    </p:spTree>
    <p:extLst>
      <p:ext uri="{BB962C8B-B14F-4D97-AF65-F5344CB8AC3E}">
        <p14:creationId xmlns:p14="http://schemas.microsoft.com/office/powerpoint/2010/main" val="34546930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0775832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0017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6" name="Picture 5" descr="A person sitting in a living room&#10;&#10;Description generated with very high confidence">
            <a:extLst>
              <a:ext uri="{FF2B5EF4-FFF2-40B4-BE49-F238E27FC236}">
                <a16:creationId xmlns:a16="http://schemas.microsoft.com/office/drawing/2014/main" id="{27980462-1058-41B5-A3FA-C91B347E93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53050" y="0"/>
            <a:ext cx="683895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58399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686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5449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043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32394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50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75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917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5885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700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79251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3567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830814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14300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9703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13604099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1855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3574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48172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5631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1923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091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091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7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7456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04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theme" Target="../theme/theme10.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8" Type="http://schemas.openxmlformats.org/officeDocument/2006/relationships/slideLayout" Target="../slideLayouts/slideLayout235.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image" Target="../media/image15.emf"/><Relationship Id="rId20" Type="http://schemas.openxmlformats.org/officeDocument/2006/relationships/slideLayout" Target="../slideLayouts/slideLayout247.xml"/><Relationship Id="rId41" Type="http://schemas.openxmlformats.org/officeDocument/2006/relationships/slideLayout" Target="../slideLayouts/slideLayout26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image" Target="../media/image40.emf"/><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theme" Target="../theme/theme1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93.xml"/><Relationship Id="rId7" Type="http://schemas.openxmlformats.org/officeDocument/2006/relationships/theme" Target="../theme/theme12.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0" Type="http://schemas.openxmlformats.org/officeDocument/2006/relationships/slideLayout" Target="../slideLayouts/slideLayout306.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312.xml"/><Relationship Id="rId7" Type="http://schemas.openxmlformats.org/officeDocument/2006/relationships/theme" Target="../theme/theme14.xml"/><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image" Target="../media/image40.emf"/><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theme" Target="../theme/theme1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theme" Target="../theme/theme16.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26" Type="http://schemas.openxmlformats.org/officeDocument/2006/relationships/slideLayout" Target="../slideLayouts/slideLayout377.xml"/><Relationship Id="rId39" Type="http://schemas.openxmlformats.org/officeDocument/2006/relationships/slideLayout" Target="../slideLayouts/slideLayout390.xml"/><Relationship Id="rId21" Type="http://schemas.openxmlformats.org/officeDocument/2006/relationships/slideLayout" Target="../slideLayouts/slideLayout372.xml"/><Relationship Id="rId34" Type="http://schemas.openxmlformats.org/officeDocument/2006/relationships/slideLayout" Target="../slideLayouts/slideLayout385.xml"/><Relationship Id="rId42" Type="http://schemas.openxmlformats.org/officeDocument/2006/relationships/slideLayout" Target="../slideLayouts/slideLayout393.xml"/><Relationship Id="rId7" Type="http://schemas.openxmlformats.org/officeDocument/2006/relationships/slideLayout" Target="../slideLayouts/slideLayout35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29" Type="http://schemas.openxmlformats.org/officeDocument/2006/relationships/slideLayout" Target="../slideLayouts/slideLayout380.xml"/><Relationship Id="rId41" Type="http://schemas.openxmlformats.org/officeDocument/2006/relationships/slideLayout" Target="../slideLayouts/slideLayout392.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24" Type="http://schemas.openxmlformats.org/officeDocument/2006/relationships/slideLayout" Target="../slideLayouts/slideLayout375.xml"/><Relationship Id="rId32" Type="http://schemas.openxmlformats.org/officeDocument/2006/relationships/slideLayout" Target="../slideLayouts/slideLayout383.xml"/><Relationship Id="rId37" Type="http://schemas.openxmlformats.org/officeDocument/2006/relationships/slideLayout" Target="../slideLayouts/slideLayout388.xml"/><Relationship Id="rId40" Type="http://schemas.openxmlformats.org/officeDocument/2006/relationships/slideLayout" Target="../slideLayouts/slideLayout391.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23" Type="http://schemas.openxmlformats.org/officeDocument/2006/relationships/slideLayout" Target="../slideLayouts/slideLayout374.xml"/><Relationship Id="rId28" Type="http://schemas.openxmlformats.org/officeDocument/2006/relationships/slideLayout" Target="../slideLayouts/slideLayout379.xml"/><Relationship Id="rId36" Type="http://schemas.openxmlformats.org/officeDocument/2006/relationships/slideLayout" Target="../slideLayouts/slideLayout387.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31" Type="http://schemas.openxmlformats.org/officeDocument/2006/relationships/slideLayout" Target="../slideLayouts/slideLayout382.xml"/><Relationship Id="rId44" Type="http://schemas.openxmlformats.org/officeDocument/2006/relationships/image" Target="../media/image50.emf"/><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 Id="rId22" Type="http://schemas.openxmlformats.org/officeDocument/2006/relationships/slideLayout" Target="../slideLayouts/slideLayout373.xml"/><Relationship Id="rId27" Type="http://schemas.openxmlformats.org/officeDocument/2006/relationships/slideLayout" Target="../slideLayouts/slideLayout378.xml"/><Relationship Id="rId30" Type="http://schemas.openxmlformats.org/officeDocument/2006/relationships/slideLayout" Target="../slideLayouts/slideLayout381.xml"/><Relationship Id="rId35" Type="http://schemas.openxmlformats.org/officeDocument/2006/relationships/slideLayout" Target="../slideLayouts/slideLayout386.xml"/><Relationship Id="rId43" Type="http://schemas.openxmlformats.org/officeDocument/2006/relationships/theme" Target="../theme/theme17.xml"/><Relationship Id="rId8" Type="http://schemas.openxmlformats.org/officeDocument/2006/relationships/slideLayout" Target="../slideLayouts/slideLayout359.xml"/><Relationship Id="rId3" Type="http://schemas.openxmlformats.org/officeDocument/2006/relationships/slideLayout" Target="../slideLayouts/slideLayout354.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5" Type="http://schemas.openxmlformats.org/officeDocument/2006/relationships/slideLayout" Target="../slideLayouts/slideLayout376.xml"/><Relationship Id="rId33" Type="http://schemas.openxmlformats.org/officeDocument/2006/relationships/slideLayout" Target="../slideLayouts/slideLayout384.xml"/><Relationship Id="rId38" Type="http://schemas.openxmlformats.org/officeDocument/2006/relationships/slideLayout" Target="../slideLayouts/slideLayout38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5.emf"/><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image" Target="../media/image15.emf"/><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image" Target="../media/image40.emf"/><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theme" Target="../theme/theme5.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image" Target="../media/image41.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50.emf"/><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theme" Target="../theme/theme6.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8" Type="http://schemas.openxmlformats.org/officeDocument/2006/relationships/slideLayout" Target="../slideLayouts/slideLayout128.xml"/><Relationship Id="rId3"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2" Type="http://schemas.openxmlformats.org/officeDocument/2006/relationships/slideLayout" Target="../slideLayouts/slideLayout157.xml"/><Relationship Id="rId16" Type="http://schemas.openxmlformats.org/officeDocument/2006/relationships/theme" Target="../theme/theme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image" Target="../media/image15.emf"/><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theme" Target="../theme/theme8.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29" Type="http://schemas.openxmlformats.org/officeDocument/2006/relationships/image" Target="../media/image50.emf"/><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theme" Target="../theme/theme9.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080676"/>
      </p:ext>
    </p:extLst>
  </p:cSld>
  <p:clrMap bg1="lt1" tx1="dk1" bg2="lt2" tx2="dk2" accent1="accent1" accent2="accent2" accent3="accent3" accent4="accent4" accent5="accent5" accent6="accent6" hlink="hlink" folHlink="folHlink"/>
  <p:sldLayoutIdLst>
    <p:sldLayoutId id="2147483694" r:id="rId1"/>
    <p:sldLayoutId id="2147483710" r:id="rId2"/>
    <p:sldLayoutId id="2147483666" r:id="rId3"/>
    <p:sldLayoutId id="2147483707" r:id="rId4"/>
    <p:sldLayoutId id="2147483696" r:id="rId5"/>
    <p:sldLayoutId id="2147483697" r:id="rId6"/>
    <p:sldLayoutId id="2147483698" r:id="rId7"/>
    <p:sldLayoutId id="2147483699" r:id="rId8"/>
    <p:sldLayoutId id="2147483667" r:id="rId9"/>
    <p:sldLayoutId id="2147483669" r:id="rId10"/>
    <p:sldLayoutId id="2147483672" r:id="rId11"/>
    <p:sldLayoutId id="2147483692" r:id="rId12"/>
    <p:sldLayoutId id="2147483695" r:id="rId13"/>
    <p:sldLayoutId id="2147483700" r:id="rId14"/>
    <p:sldLayoutId id="2147483701" r:id="rId15"/>
    <p:sldLayoutId id="2147483702" r:id="rId16"/>
    <p:sldLayoutId id="2147483703" r:id="rId17"/>
    <p:sldLayoutId id="2147483704" r:id="rId18"/>
    <p:sldLayoutId id="2147483705" r:id="rId19"/>
    <p:sldLayoutId id="2147483706" r:id="rId20"/>
    <p:sldLayoutId id="2147483709" r:id="rId21"/>
    <p:sldLayoutId id="2147483678" r:id="rId22"/>
    <p:sldLayoutId id="2147483782" r:id="rId23"/>
    <p:sldLayoutId id="2147483806" r:id="rId24"/>
    <p:sldLayoutId id="2147483807" r:id="rId25"/>
    <p:sldLayoutId id="2147483808" r:id="rId26"/>
    <p:sldLayoutId id="2147483810" r:id="rId27"/>
    <p:sldLayoutId id="2147483811" r:id="rId28"/>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9327907"/>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57" r:id="rId33"/>
    <p:sldLayoutId id="2147483958" r:id="rId34"/>
    <p:sldLayoutId id="2147483959" r:id="rId35"/>
    <p:sldLayoutId id="2147483960" r:id="rId36"/>
    <p:sldLayoutId id="2147483961" r:id="rId37"/>
    <p:sldLayoutId id="2147483962" r:id="rId38"/>
    <p:sldLayoutId id="2147483963" r:id="rId39"/>
    <p:sldLayoutId id="2147483964" r:id="rId40"/>
    <p:sldLayoutId id="2147483965" r:id="rId41"/>
    <p:sldLayoutId id="2147483966" r:id="rId42"/>
    <p:sldLayoutId id="2147483967" r:id="rId43"/>
    <p:sldLayoutId id="2147483968" r:id="rId4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418459871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2"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459" kern="1200" spc="0" baseline="0">
          <a:gradFill>
            <a:gsLst>
              <a:gs pos="1250">
                <a:schemeClr val="tx1"/>
              </a:gs>
              <a:gs pos="100000">
                <a:schemeClr val="tx1"/>
              </a:gs>
            </a:gsLst>
            <a:lin ang="5400000" scaled="0"/>
          </a:gradFill>
          <a:latin typeface="+mj-lt"/>
          <a:ea typeface="+mn-ea"/>
          <a:cs typeface="+mn-cs"/>
        </a:defRPr>
      </a:lvl1pPr>
      <a:lvl2pPr marL="439364"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91" kern="1200" spc="0" baseline="0">
          <a:gradFill>
            <a:gsLst>
              <a:gs pos="1250">
                <a:schemeClr val="tx1"/>
              </a:gs>
              <a:gs pos="100000">
                <a:schemeClr val="tx1"/>
              </a:gs>
            </a:gsLst>
            <a:lin ang="5400000" scaled="0"/>
          </a:gradFill>
          <a:latin typeface="+mn-lt"/>
          <a:ea typeface="+mn-ea"/>
          <a:cs typeface="+mn-cs"/>
        </a:defRPr>
      </a:lvl2pPr>
      <a:lvl3pPr marL="659046"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07" kern="1200" spc="0" baseline="0">
          <a:gradFill>
            <a:gsLst>
              <a:gs pos="1250">
                <a:schemeClr val="tx1"/>
              </a:gs>
              <a:gs pos="100000">
                <a:schemeClr val="tx1"/>
              </a:gs>
            </a:gsLst>
            <a:lin ang="5400000" scaled="0"/>
          </a:gradFill>
          <a:latin typeface="+mn-lt"/>
          <a:ea typeface="+mn-ea"/>
          <a:cs typeface="+mn-cs"/>
        </a:defRPr>
      </a:lvl3pPr>
      <a:lvl4pPr marL="878727"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15" kern="1200" spc="0" baseline="0">
          <a:gradFill>
            <a:gsLst>
              <a:gs pos="1250">
                <a:schemeClr val="tx1"/>
              </a:gs>
              <a:gs pos="100000">
                <a:schemeClr val="tx1"/>
              </a:gs>
            </a:gsLst>
            <a:lin ang="5400000" scaled="0"/>
          </a:gradFill>
          <a:latin typeface="+mn-lt"/>
          <a:ea typeface="+mn-ea"/>
          <a:cs typeface="+mn-cs"/>
        </a:defRPr>
      </a:lvl4pPr>
      <a:lvl5pPr marL="1098409"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15"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099">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508928"/>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46727756-46E0-4D0D-A5B4-5EE811ED4347}"/>
              </a:ext>
            </a:extLst>
          </p:cNvPr>
          <p:cNvSpPr>
            <a:spLocks noGrp="1"/>
          </p:cNvSpPr>
          <p:nvPr>
            <p:ph type="ftr" sz="quarter" idx="3"/>
          </p:nvPr>
        </p:nvSpPr>
        <p:spPr>
          <a:xfrm>
            <a:off x="266127" y="6356803"/>
            <a:ext cx="4114839" cy="364224"/>
          </a:xfrm>
          <a:prstGeom prst="rect">
            <a:avLst/>
          </a:prstGeom>
        </p:spPr>
        <p:txBody>
          <a:bodyPr vert="horz" lIns="91440" tIns="45720" rIns="91440" bIns="45720" rtlCol="0" anchor="ctr"/>
          <a:lstStyle>
            <a:lvl1pPr algn="l">
              <a:defRPr sz="980">
                <a:solidFill>
                  <a:schemeClr val="tx1">
                    <a:tint val="75000"/>
                  </a:schemeClr>
                </a:solidFill>
              </a:defRPr>
            </a:lvl1pPr>
          </a:lstStyle>
          <a:p>
            <a:r>
              <a:rPr lang="en-US"/>
              <a:t>© 2017 Microsoft Corporation. All RIghts Reserved</a:t>
            </a:r>
          </a:p>
        </p:txBody>
      </p:sp>
      <p:sp>
        <p:nvSpPr>
          <p:cNvPr id="5" name="Slide Number Placeholder 4">
            <a:extLst>
              <a:ext uri="{FF2B5EF4-FFF2-40B4-BE49-F238E27FC236}">
                <a16:creationId xmlns:a16="http://schemas.microsoft.com/office/drawing/2014/main" id="{1511676D-29FE-4A27-BB18-D3356669C14D}"/>
              </a:ext>
            </a:extLst>
          </p:cNvPr>
          <p:cNvSpPr>
            <a:spLocks noGrp="1"/>
          </p:cNvSpPr>
          <p:nvPr>
            <p:ph type="sldNum" sz="quarter" idx="4"/>
          </p:nvPr>
        </p:nvSpPr>
        <p:spPr>
          <a:xfrm>
            <a:off x="9158786" y="6356803"/>
            <a:ext cx="2742188"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82665128-C09B-4979-9DD7-4FE20F0D38FA}" type="slidenum">
              <a:rPr lang="en-US" smtClean="0"/>
              <a:pPr/>
              <a:t>‹#›</a:t>
            </a:fld>
            <a:endParaRPr lang="en-US"/>
          </a:p>
        </p:txBody>
      </p:sp>
    </p:spTree>
    <p:extLst>
      <p:ext uri="{BB962C8B-B14F-4D97-AF65-F5344CB8AC3E}">
        <p14:creationId xmlns:p14="http://schemas.microsoft.com/office/powerpoint/2010/main" val="185951028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Lst>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a:t>
            </a:fld>
            <a:endParaRPr lang="en-US">
              <a:solidFill>
                <a:srgbClr val="505050"/>
              </a:solidFill>
            </a:endParaRPr>
          </a:p>
        </p:txBody>
      </p:sp>
      <p:pic>
        <p:nvPicPr>
          <p:cNvPr id="6" name="Picture 5"/>
          <p:cNvPicPr>
            <a:picLocks noChangeAspect="1"/>
          </p:cNvPicPr>
          <p:nvPr/>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490026837"/>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228002532"/>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13A654-006E-4038-8EEE-791DCB379F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46F89B-E39E-4473-B24A-8D47898801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0FA56-39AC-4FC9-8819-A1F8A9BC3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A417AA88-FD3F-4554-95C1-EE7AB107FF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0E664C-EE13-4CF7-B9BA-ABB68FCDF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B19F6-940F-4B9C-87C6-8839A933B353}" type="slidenum">
              <a:rPr lang="en-US" smtClean="0"/>
              <a:t>‹#›</a:t>
            </a:fld>
            <a:endParaRPr lang="en-US"/>
          </a:p>
        </p:txBody>
      </p:sp>
    </p:spTree>
    <p:extLst>
      <p:ext uri="{BB962C8B-B14F-4D97-AF65-F5344CB8AC3E}">
        <p14:creationId xmlns:p14="http://schemas.microsoft.com/office/powerpoint/2010/main" val="2270171680"/>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6334720"/>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 id="2147484086" r:id="rId30"/>
    <p:sldLayoutId id="2147484087" r:id="rId31"/>
    <p:sldLayoutId id="2147484088" r:id="rId32"/>
    <p:sldLayoutId id="2147484089" r:id="rId33"/>
    <p:sldLayoutId id="2147484090" r:id="rId34"/>
    <p:sldLayoutId id="2147484091" r:id="rId35"/>
    <p:sldLayoutId id="2147484092" r:id="rId36"/>
    <p:sldLayoutId id="2147484093" r:id="rId37"/>
    <p:sldLayoutId id="2147484094" r:id="rId38"/>
    <p:sldLayoutId id="2147484095" r:id="rId39"/>
    <p:sldLayoutId id="2147484096" r:id="rId40"/>
    <p:sldLayoutId id="2147484097" r:id="rId41"/>
    <p:sldLayoutId id="214748409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tiled wall&#10;&#10;Description automatically generated">
            <a:extLst>
              <a:ext uri="{FF2B5EF4-FFF2-40B4-BE49-F238E27FC236}">
                <a16:creationId xmlns:a16="http://schemas.microsoft.com/office/drawing/2014/main" id="{B837406D-B195-844B-9971-7B55188D8F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7831818"/>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383881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812"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1ABBCAB1-BB2B-4E7A-9A94-722C9E03CF8E}"/>
              </a:ext>
            </a:extLst>
          </p:cNvPr>
          <p:cNvGrpSpPr/>
          <p:nvPr userDrawn="1"/>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2A00AF4B-F3D3-40A3-81AD-8FEE9DE2A6D3}"/>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3">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A0E60919-F583-4655-86E8-996F9B7DCEA8}"/>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107F6E51-87B6-4E20-B2CA-B22C9AA8626F}"/>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64CA78F3-4056-40E4-913F-6A180C92D8D6}"/>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B929D259-B140-4109-917D-60A222B5C2A9}"/>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A14DF81C-DC4C-41C2-A2ED-3FAB0324A666}"/>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CA1A8B8C-A573-495A-8C7D-172BC7311C37}"/>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5E3AB276-5360-4403-ACB8-A83610308C7D}"/>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36B1E1EF-7599-4ECA-BFEA-2AF174D6F437}"/>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79D30702-290E-4E44-A6C0-D94A76F33BB6}"/>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E1736BCC-44DE-4E23-B869-775CD35B9418}"/>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7A868194-D2DC-4BAF-80B0-B784F262FA3D}"/>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6F0875E9-7CBB-45D4-876E-9E21756B518F}"/>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A2E3F9BA-0BA9-4F28-9D34-F99827225FB0}"/>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22246986-0AC4-4CBE-B3C0-28205602E02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808E153F-E45B-48C3-9AD0-E45CFE6C72A4}"/>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B4128565-E97D-40D8-A84D-034E85B2185A}"/>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6B70C975-0E98-4F3F-B9F3-BFACAC3CE434}"/>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267E4CCA-0C74-4A51-AFA4-AFE16F6BF321}"/>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3602F340-DA67-41BF-9FC2-2D1B7C3EE27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60114494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3" r:id="rId26"/>
    <p:sldLayoutId id="2147483969"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59006086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646029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2"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MSIPCMContentMarking" descr="{&quot;HashCode&quot;:1803948453,&quot;Placement&quot;:&quot;Header&quot;}">
            <a:extLst>
              <a:ext uri="{FF2B5EF4-FFF2-40B4-BE49-F238E27FC236}">
                <a16:creationId xmlns:a16="http://schemas.microsoft.com/office/drawing/2014/main" id="{A4E7CEAE-1AA3-4EC1-B0D6-7FC10C7C6F56}"/>
              </a:ext>
            </a:extLst>
          </p:cNvPr>
          <p:cNvSpPr txBox="1"/>
          <p:nvPr userDrawn="1"/>
        </p:nvSpPr>
        <p:spPr>
          <a:xfrm>
            <a:off x="0" y="0"/>
            <a:ext cx="2435612" cy="257223"/>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980">
                <a:solidFill>
                  <a:srgbClr val="000000"/>
                </a:solidFill>
                <a:latin typeface="Calibri" panose="020F0502020204030204" pitchFamily="34" charset="0"/>
              </a:rPr>
              <a:t>Classified as Microsoft Highly Confidential</a:t>
            </a:r>
            <a:endParaRPr lang="en-US" sz="980" err="1">
              <a:solidFill>
                <a:srgbClr val="000000"/>
              </a:solidFill>
              <a:latin typeface="Calibri" panose="020F0502020204030204" pitchFamily="34" charset="0"/>
            </a:endParaRPr>
          </a:p>
        </p:txBody>
      </p:sp>
      <p:sp>
        <p:nvSpPr>
          <p:cNvPr id="13" name="MSIPCMContentMarking" descr="{&quot;HashCode&quot;:1828086022,&quot;Placement&quot;:&quot;Footer&quot;}">
            <a:extLst>
              <a:ext uri="{FF2B5EF4-FFF2-40B4-BE49-F238E27FC236}">
                <a16:creationId xmlns:a16="http://schemas.microsoft.com/office/drawing/2014/main" id="{E0F296B1-01EC-424F-8ADA-ACB6B70D6A09}"/>
              </a:ext>
            </a:extLst>
          </p:cNvPr>
          <p:cNvSpPr txBox="1"/>
          <p:nvPr userDrawn="1"/>
        </p:nvSpPr>
        <p:spPr>
          <a:xfrm>
            <a:off x="0" y="6600777"/>
            <a:ext cx="2435612" cy="257223"/>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980">
                <a:solidFill>
                  <a:srgbClr val="000000"/>
                </a:solidFill>
                <a:latin typeface="Calibri" panose="020F0502020204030204" pitchFamily="34" charset="0"/>
              </a:rPr>
              <a:t>Classified as Microsoft Highly Confidential</a:t>
            </a:r>
          </a:p>
        </p:txBody>
      </p:sp>
    </p:spTree>
    <p:extLst>
      <p:ext uri="{BB962C8B-B14F-4D97-AF65-F5344CB8AC3E}">
        <p14:creationId xmlns:p14="http://schemas.microsoft.com/office/powerpoint/2010/main" val="390606494"/>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08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13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18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1">
          <p15:clr>
            <a:srgbClr val="5ACBF0"/>
          </p15:clr>
        </p15:guide>
        <p15:guide id="3" pos="685">
          <p15:clr>
            <a:srgbClr val="5ACBF0"/>
          </p15:clr>
        </p15:guide>
        <p15:guide id="4" pos="1273">
          <p15:clr>
            <a:srgbClr val="5ACBF0"/>
          </p15:clr>
        </p15:guide>
        <p15:guide id="5" pos="1861">
          <p15:clr>
            <a:srgbClr val="5ACBF0"/>
          </p15:clr>
        </p15:guide>
        <p15:guide id="6" pos="2448">
          <p15:clr>
            <a:srgbClr val="5ACBF0"/>
          </p15:clr>
        </p15:guide>
        <p15:guide id="7" pos="3036">
          <p15:clr>
            <a:srgbClr val="5ACBF0"/>
          </p15:clr>
        </p15:guide>
        <p15:guide id="8" pos="3623">
          <p15:clr>
            <a:srgbClr val="5ACBF0"/>
          </p15:clr>
        </p15:guide>
        <p15:guide id="9" pos="4211">
          <p15:clr>
            <a:srgbClr val="5ACBF0"/>
          </p15:clr>
        </p15:guide>
        <p15:guide id="10" pos="4798">
          <p15:clr>
            <a:srgbClr val="5ACBF0"/>
          </p15:clr>
        </p15:guide>
        <p15:guide id="11" pos="5386">
          <p15:clr>
            <a:srgbClr val="5ACBF0"/>
          </p15:clr>
        </p15:guide>
        <p15:guide id="12" pos="5973">
          <p15:clr>
            <a:srgbClr val="5ACBF0"/>
          </p15:clr>
        </p15:guide>
        <p15:guide id="13" pos="6561">
          <p15:clr>
            <a:srgbClr val="5ACBF0"/>
          </p15:clr>
        </p15:guide>
        <p15:guide id="14" pos="7149">
          <p15:clr>
            <a:srgbClr val="5ACBF0"/>
          </p15:clr>
        </p15:guide>
        <p15:guide id="15" pos="7676">
          <p15:clr>
            <a:srgbClr val="5ACBF0"/>
          </p15:clr>
        </p15:guide>
        <p15:guide id="16" pos="279">
          <p15:clr>
            <a:srgbClr val="C35EA4"/>
          </p15:clr>
        </p15:guide>
        <p15:guide id="17" pos="7550">
          <p15:clr>
            <a:srgbClr val="C35EA4"/>
          </p15:clr>
        </p15:guide>
        <p15:guide id="18" orient="horz" pos="734">
          <p15:clr>
            <a:srgbClr val="5ACBF0"/>
          </p15:clr>
        </p15:guide>
        <p15:guide id="19" orient="horz" pos="1322">
          <p15:clr>
            <a:srgbClr val="5ACBF0"/>
          </p15:clr>
        </p15:guide>
        <p15:guide id="20" orient="horz" pos="1909">
          <p15:clr>
            <a:srgbClr val="5ACBF0"/>
          </p15:clr>
        </p15:guide>
        <p15:guide id="21" orient="horz" pos="2497">
          <p15:clr>
            <a:srgbClr val="5ACBF0"/>
          </p15:clr>
        </p15:guide>
        <p15:guide id="22" orient="horz" pos="3084">
          <p15:clr>
            <a:srgbClr val="5ACBF0"/>
          </p15:clr>
        </p15:guide>
        <p15:guide id="23" orient="horz" pos="3672">
          <p15:clr>
            <a:srgbClr val="5ACBF0"/>
          </p15:clr>
        </p15:guide>
        <p15:guide id="24" orient="horz" pos="4303">
          <p15:clr>
            <a:srgbClr val="5ACBF0"/>
          </p15:clr>
        </p15:guide>
        <p15:guide id="25" orient="horz" pos="294">
          <p15:clr>
            <a:srgbClr val="C35EA4"/>
          </p15:clr>
        </p15:guide>
        <p15:guide id="26" orient="horz" pos="412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5739075"/>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2"/>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9" cstate="email">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2767299180"/>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Lst>
  <p:transition>
    <p:fade/>
  </p:transition>
  <p:txStyles>
    <p:titleStyle>
      <a:lvl1pPr algn="ctr" defTabSz="932089" rtl="0" eaLnBrk="1" latinLnBrk="0" hangingPunct="1">
        <a:lnSpc>
          <a:spcPct val="100000"/>
        </a:lnSpc>
        <a:spcBef>
          <a:spcPct val="0"/>
        </a:spcBef>
        <a:buNone/>
        <a:defRPr lang="en-US" sz="3198"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sz="2798"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08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0" marR="0" indent="0" algn="l" defTabSz="93208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599" kern="1200" spc="0" baseline="0">
          <a:gradFill>
            <a:gsLst>
              <a:gs pos="1250">
                <a:schemeClr val="tx1"/>
              </a:gs>
              <a:gs pos="100000">
                <a:schemeClr val="tx1"/>
              </a:gs>
            </a:gsLst>
            <a:lin ang="5400000" scaled="0"/>
          </a:gradFill>
          <a:latin typeface="+mn-lt"/>
          <a:ea typeface="+mn-ea"/>
          <a:cs typeface="+mn-cs"/>
        </a:defRPr>
      </a:lvl3pPr>
      <a:lvl4pPr marL="0" marR="0" indent="0" algn="l" defTabSz="932089" rtl="0" eaLnBrk="1" fontAlgn="auto" latinLnBrk="0" hangingPunct="1">
        <a:lnSpc>
          <a:spcPct val="100000"/>
        </a:lnSpc>
        <a:spcBef>
          <a:spcPts val="600"/>
        </a:spcBef>
        <a:spcAft>
          <a:spcPts val="600"/>
        </a:spcAft>
        <a:buClrTx/>
        <a:buSzPct val="90000"/>
        <a:buFont typeface="Wingdings" panose="05000000000000000000" pitchFamily="2" charset="2"/>
        <a:buNone/>
        <a:tabLst/>
        <a:defRPr sz="1399" kern="1200" cap="all" spc="100" baseline="0">
          <a:solidFill>
            <a:schemeClr val="accent1">
              <a:lumMod val="60000"/>
              <a:lumOff val="40000"/>
            </a:schemeClr>
          </a:solidFill>
          <a:latin typeface="+mj-lt"/>
          <a:ea typeface="+mn-ea"/>
          <a:cs typeface="+mn-cs"/>
        </a:defRPr>
      </a:lvl4pPr>
      <a:lvl5pPr marL="0" marR="0" indent="0" algn="l" defTabSz="932089" rtl="0" eaLnBrk="1" fontAlgn="auto" latinLnBrk="0" hangingPunct="1">
        <a:lnSpc>
          <a:spcPct val="100000"/>
        </a:lnSpc>
        <a:spcBef>
          <a:spcPts val="0"/>
        </a:spcBef>
        <a:spcAft>
          <a:spcPts val="600"/>
        </a:spcAft>
        <a:buClrTx/>
        <a:buSzPct val="90000"/>
        <a:buFont typeface="Wingdings" panose="05000000000000000000" pitchFamily="2" charset="2"/>
        <a:buNone/>
        <a:tabLst/>
        <a:defRPr sz="1399" kern="1200" spc="0" baseline="0">
          <a:gradFill>
            <a:gsLst>
              <a:gs pos="1250">
                <a:schemeClr val="tx1"/>
              </a:gs>
              <a:gs pos="100000">
                <a:schemeClr val="tx1"/>
              </a:gs>
            </a:gsLst>
            <a:lin ang="5400000" scaled="0"/>
          </a:gradFill>
          <a:latin typeface="+mn-lt"/>
          <a:ea typeface="+mn-ea"/>
          <a:cs typeface="+mn-cs"/>
        </a:defRPr>
      </a:lvl5pPr>
      <a:lvl6pPr marL="0" indent="0" algn="l" defTabSz="932089" rtl="0" eaLnBrk="1" latinLnBrk="0" hangingPunct="1">
        <a:spcBef>
          <a:spcPts val="0"/>
        </a:spcBef>
        <a:spcAft>
          <a:spcPts val="600"/>
        </a:spcAft>
        <a:buFont typeface="Arial" pitchFamily="34" charset="0"/>
        <a:buNone/>
        <a:defRPr sz="1399" b="1" kern="1200">
          <a:solidFill>
            <a:schemeClr val="tx1"/>
          </a:solidFill>
          <a:latin typeface="+mn-lt"/>
          <a:ea typeface="+mn-ea"/>
          <a:cs typeface="+mn-cs"/>
        </a:defRPr>
      </a:lvl6pPr>
      <a:lvl7pPr marL="0" indent="0" algn="l" defTabSz="932089" rtl="0" eaLnBrk="1" latinLnBrk="0" hangingPunct="1">
        <a:spcBef>
          <a:spcPts val="0"/>
        </a:spcBef>
        <a:spcAft>
          <a:spcPts val="600"/>
        </a:spcAft>
        <a:buFont typeface="Arial" pitchFamily="34" charset="0"/>
        <a:buNone/>
        <a:defRPr sz="1399" kern="1200">
          <a:solidFill>
            <a:schemeClr val="accent1">
              <a:lumMod val="60000"/>
              <a:lumOff val="40000"/>
            </a:schemeClr>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179.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249.xml"/><Relationship Id="rId4" Type="http://schemas.openxmlformats.org/officeDocument/2006/relationships/image" Target="../media/image126.svg"/></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jpg"/><Relationship Id="rId2" Type="http://schemas.openxmlformats.org/officeDocument/2006/relationships/notesSlide" Target="../notesSlides/notesSlide10.xml"/><Relationship Id="rId1" Type="http://schemas.openxmlformats.org/officeDocument/2006/relationships/slideLayout" Target="../slideLayouts/slideLayout83.xml"/><Relationship Id="rId6" Type="http://schemas.openxmlformats.org/officeDocument/2006/relationships/image" Target="../media/image130.jpg"/><Relationship Id="rId5" Type="http://schemas.openxmlformats.org/officeDocument/2006/relationships/image" Target="../media/image129.jpeg"/><Relationship Id="rId4" Type="http://schemas.openxmlformats.org/officeDocument/2006/relationships/image" Target="../media/image128.emf"/></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3.xml"/><Relationship Id="rId1" Type="http://schemas.openxmlformats.org/officeDocument/2006/relationships/slideLayout" Target="../slideLayouts/slideLayout285.xml"/></Relationships>
</file>

<file path=ppt/slides/_rels/slide1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emf"/><Relationship Id="rId2" Type="http://schemas.openxmlformats.org/officeDocument/2006/relationships/notesSlide" Target="../notesSlides/notesSlide14.xml"/><Relationship Id="rId1" Type="http://schemas.openxmlformats.org/officeDocument/2006/relationships/slideLayout" Target="../slideLayouts/slideLayout291.xml"/><Relationship Id="rId6" Type="http://schemas.openxmlformats.org/officeDocument/2006/relationships/image" Target="../media/image136.jpg"/><Relationship Id="rId5" Type="http://schemas.openxmlformats.org/officeDocument/2006/relationships/image" Target="../media/image135.svg"/><Relationship Id="rId10" Type="http://schemas.openxmlformats.org/officeDocument/2006/relationships/image" Target="../media/image140.svg"/><Relationship Id="rId4" Type="http://schemas.openxmlformats.org/officeDocument/2006/relationships/image" Target="../media/image134.png"/><Relationship Id="rId9" Type="http://schemas.openxmlformats.org/officeDocument/2006/relationships/image" Target="../media/image139.png"/></Relationships>
</file>

<file path=ppt/slides/_rels/slide1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jpg"/><Relationship Id="rId7" Type="http://schemas.openxmlformats.org/officeDocument/2006/relationships/image" Target="../media/image145.svg"/><Relationship Id="rId2" Type="http://schemas.openxmlformats.org/officeDocument/2006/relationships/notesSlide" Target="../notesSlides/notesSlide15.xml"/><Relationship Id="rId1" Type="http://schemas.openxmlformats.org/officeDocument/2006/relationships/slideLayout" Target="../slideLayouts/slideLayout29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7.xml"/></Relationships>
</file>

<file path=ppt/slides/_rels/slide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xml"/><Relationship Id="rId1" Type="http://schemas.openxmlformats.org/officeDocument/2006/relationships/slideLayout" Target="../slideLayouts/slideLayout222.xml"/></Relationships>
</file>

<file path=ppt/slides/_rels/slide2.xml.rels><?xml version="1.0" encoding="UTF-8" standalone="yes"?>
<Relationships xmlns="http://schemas.openxmlformats.org/package/2006/relationships"><Relationship Id="rId8" Type="http://schemas.openxmlformats.org/officeDocument/2006/relationships/hyperlink" Target="https://aka.ms/AAer0x6" TargetMode="External"/><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xml"/><Relationship Id="rId1" Type="http://schemas.openxmlformats.org/officeDocument/2006/relationships/slideLayout" Target="../slideLayouts/slideLayout12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8.xml"/><Relationship Id="rId1" Type="http://schemas.openxmlformats.org/officeDocument/2006/relationships/slideLayout" Target="../slideLayouts/slideLayout222.xml"/><Relationship Id="rId4" Type="http://schemas.openxmlformats.org/officeDocument/2006/relationships/image" Target="../media/image148.png"/></Relationships>
</file>

<file path=ppt/slides/_rels/slide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222.xml"/><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7.xml"/></Relationships>
</file>

<file path=ppt/slides/_rels/slide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311.xml"/><Relationship Id="rId5" Type="http://schemas.openxmlformats.org/officeDocument/2006/relationships/image" Target="../media/image152.png"/><Relationship Id="rId4" Type="http://schemas.openxmlformats.org/officeDocument/2006/relationships/hyperlink" Target="https://youtu.be/bGVRH1Lfqe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2.xml"/><Relationship Id="rId1" Type="http://schemas.openxmlformats.org/officeDocument/2006/relationships/slideLayout" Target="../slideLayouts/slideLayout291.xml"/><Relationship Id="rId4" Type="http://schemas.openxmlformats.org/officeDocument/2006/relationships/image" Target="../media/image154.png"/></Relationships>
</file>

<file path=ppt/slides/_rels/slide25.xml.rels><?xml version="1.0" encoding="UTF-8" standalone="yes"?>
<Relationships xmlns="http://schemas.openxmlformats.org/package/2006/relationships"><Relationship Id="rId8" Type="http://schemas.openxmlformats.org/officeDocument/2006/relationships/image" Target="../media/image160.jpe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7.jpeg"/><Relationship Id="rId3" Type="http://schemas.openxmlformats.org/officeDocument/2006/relationships/image" Target="../media/image155.jpe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jpeg"/><Relationship Id="rId17" Type="http://schemas.openxmlformats.org/officeDocument/2006/relationships/image" Target="../media/image169.png"/><Relationship Id="rId25" Type="http://schemas.openxmlformats.org/officeDocument/2006/relationships/image" Target="../media/image176.png"/><Relationship Id="rId2" Type="http://schemas.openxmlformats.org/officeDocument/2006/relationships/notesSlide" Target="../notesSlides/notesSlide23.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295.xml"/><Relationship Id="rId6" Type="http://schemas.openxmlformats.org/officeDocument/2006/relationships/image" Target="../media/image158.jpeg"/><Relationship Id="rId11" Type="http://schemas.openxmlformats.org/officeDocument/2006/relationships/image" Target="../media/image163.png"/><Relationship Id="rId24" Type="http://schemas.microsoft.com/office/2007/relationships/hdphoto" Target="../media/hdphoto2.wdp"/><Relationship Id="rId5" Type="http://schemas.openxmlformats.org/officeDocument/2006/relationships/image" Target="../media/image157.jpeg"/><Relationship Id="rId15" Type="http://schemas.openxmlformats.org/officeDocument/2006/relationships/image" Target="../media/image167.png"/><Relationship Id="rId23" Type="http://schemas.openxmlformats.org/officeDocument/2006/relationships/image" Target="../media/image175.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jpeg"/><Relationship Id="rId9" Type="http://schemas.openxmlformats.org/officeDocument/2006/relationships/image" Target="../media/image161.png"/><Relationship Id="rId14" Type="http://schemas.openxmlformats.org/officeDocument/2006/relationships/image" Target="../media/image166.jpeg"/><Relationship Id="rId22" Type="http://schemas.openxmlformats.org/officeDocument/2006/relationships/image" Target="../media/image174.png"/><Relationship Id="rId27" Type="http://schemas.openxmlformats.org/officeDocument/2006/relationships/image" Target="../media/image17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6.xml"/></Relationships>
</file>

<file path=ppt/slides/_rels/slide2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5.xml"/><Relationship Id="rId1" Type="http://schemas.openxmlformats.org/officeDocument/2006/relationships/slideLayout" Target="../slideLayouts/slideLayout2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27.xml"/><Relationship Id="rId1" Type="http://schemas.openxmlformats.org/officeDocument/2006/relationships/slideLayout" Target="../slideLayouts/slideLayout331.xml"/><Relationship Id="rId4" Type="http://schemas.openxmlformats.org/officeDocument/2006/relationships/image" Target="../media/image181.png"/></Relationships>
</file>

<file path=ppt/slides/_rels/slide3.xml.rels><?xml version="1.0" encoding="UTF-8" standalone="yes"?>
<Relationships xmlns="http://schemas.openxmlformats.org/package/2006/relationships"><Relationship Id="rId3" Type="http://schemas.openxmlformats.org/officeDocument/2006/relationships/hyperlink" Target="mailto:kinfeylo@microsoft.com" TargetMode="External"/><Relationship Id="rId2" Type="http://schemas.openxmlformats.org/officeDocument/2006/relationships/image" Target="../media/image103.jpeg"/><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hyperlink" Target="https://github.com/lokinfey" TargetMode="External"/><Relationship Id="rId4" Type="http://schemas.openxmlformats.org/officeDocument/2006/relationships/hyperlink" Target="https://dev.to/kinfey"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7.xml"/></Relationships>
</file>

<file path=ppt/slides/_rels/slide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9.xml"/><Relationship Id="rId1" Type="http://schemas.openxmlformats.org/officeDocument/2006/relationships/slideLayout" Target="../slideLayouts/slideLayout222.xml"/></Relationships>
</file>

<file path=ppt/slides/_rels/slide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0.xml"/><Relationship Id="rId1" Type="http://schemas.openxmlformats.org/officeDocument/2006/relationships/slideLayout" Target="../slideLayouts/slideLayout2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7.xml"/></Relationships>
</file>

<file path=ppt/slides/_rels/slide34.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32.xml"/><Relationship Id="rId1" Type="http://schemas.openxmlformats.org/officeDocument/2006/relationships/slideLayout" Target="../slideLayouts/slideLayout222.xml"/><Relationship Id="rId4" Type="http://schemas.openxmlformats.org/officeDocument/2006/relationships/image" Target="../media/image185.jpeg"/></Relationships>
</file>

<file path=ppt/slides/_rels/slide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3.xml"/><Relationship Id="rId1" Type="http://schemas.openxmlformats.org/officeDocument/2006/relationships/slideLayout" Target="../slideLayouts/slideLayout222.xml"/></Relationships>
</file>

<file path=ppt/slides/_rels/slide36.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6.png"/><Relationship Id="rId3" Type="http://schemas.openxmlformats.org/officeDocument/2006/relationships/image" Target="../media/image187.jpg"/><Relationship Id="rId7" Type="http://schemas.openxmlformats.org/officeDocument/2006/relationships/image" Target="../media/image191.png"/><Relationship Id="rId12" Type="http://schemas.openxmlformats.org/officeDocument/2006/relationships/image" Target="../media/image195.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190.png"/><Relationship Id="rId11" Type="http://schemas.openxmlformats.org/officeDocument/2006/relationships/image" Target="../media/image194.png"/><Relationship Id="rId5" Type="http://schemas.openxmlformats.org/officeDocument/2006/relationships/image" Target="../media/image189.png"/><Relationship Id="rId10" Type="http://schemas.openxmlformats.org/officeDocument/2006/relationships/image" Target="../media/image193.png"/><Relationship Id="rId4" Type="http://schemas.openxmlformats.org/officeDocument/2006/relationships/image" Target="../media/image188.png"/><Relationship Id="rId9"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56.xml"/></Relationships>
</file>

<file path=ppt/slides/_rels/slide3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6.xml"/><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156.xml"/></Relationships>
</file>

<file path=ppt/slides/_rels/slide4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8.xml"/><Relationship Id="rId1" Type="http://schemas.openxmlformats.org/officeDocument/2006/relationships/slideLayout" Target="../slideLayouts/slideLayout79.xml"/><Relationship Id="rId5" Type="http://schemas.openxmlformats.org/officeDocument/2006/relationships/hyperlink" Target="https://www.kaggle.com/allen-institute-for-ai/CORD-19-research-challenge" TargetMode="External"/><Relationship Id="rId4" Type="http://schemas.openxmlformats.org/officeDocument/2006/relationships/hyperlink" Target="https://allenai.org/data/cord-19"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hyperlink" Target="http://www.qnamaker.ai/" TargetMode="External"/><Relationship Id="rId2" Type="http://schemas.openxmlformats.org/officeDocument/2006/relationships/notesSlide" Target="../notesSlides/notesSlide40.xml"/><Relationship Id="rId1" Type="http://schemas.openxmlformats.org/officeDocument/2006/relationships/slideLayout" Target="../slideLayouts/slideLayout336.xml"/><Relationship Id="rId6" Type="http://schemas.openxmlformats.org/officeDocument/2006/relationships/hyperlink" Target="http://www.luis.ai/" TargetMode="External"/><Relationship Id="rId5" Type="http://schemas.openxmlformats.org/officeDocument/2006/relationships/image" Target="../media/image202.png"/><Relationship Id="rId4" Type="http://schemas.openxmlformats.org/officeDocument/2006/relationships/image" Target="../media/image201.png"/></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01.png"/><Relationship Id="rId7" Type="http://schemas.openxmlformats.org/officeDocument/2006/relationships/diagramQuickStyle" Target="../diagrams/quickStyle1.xml"/><Relationship Id="rId2" Type="http://schemas.openxmlformats.org/officeDocument/2006/relationships/image" Target="../media/image200.png"/><Relationship Id="rId1" Type="http://schemas.openxmlformats.org/officeDocument/2006/relationships/slideLayout" Target="../slideLayouts/slideLayout335.xml"/><Relationship Id="rId6" Type="http://schemas.openxmlformats.org/officeDocument/2006/relationships/diagramLayout" Target="../diagrams/layout1.xml"/><Relationship Id="rId11" Type="http://schemas.openxmlformats.org/officeDocument/2006/relationships/image" Target="../media/image204.svg"/><Relationship Id="rId5" Type="http://schemas.openxmlformats.org/officeDocument/2006/relationships/diagramData" Target="../diagrams/data1.xml"/><Relationship Id="rId10" Type="http://schemas.openxmlformats.org/officeDocument/2006/relationships/image" Target="../media/image203.png"/><Relationship Id="rId4" Type="http://schemas.openxmlformats.org/officeDocument/2006/relationships/image" Target="../media/image202.png"/><Relationship Id="rId9" Type="http://schemas.microsoft.com/office/2007/relationships/diagramDrawing" Target="../diagrams/drawing1.xml"/></Relationships>
</file>

<file path=ppt/slides/_rels/slide4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language.azure.com/" TargetMode="External"/><Relationship Id="rId1" Type="http://schemas.openxmlformats.org/officeDocument/2006/relationships/slideLayout" Target="../slideLayouts/slideLayout335.xml"/></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355.xml"/></Relationships>
</file>

<file path=ppt/slides/_rels/slide4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1.xml"/><Relationship Id="rId1" Type="http://schemas.openxmlformats.org/officeDocument/2006/relationships/slideLayout" Target="../slideLayouts/slideLayout35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8.xml"/></Relationships>
</file>

<file path=ppt/slides/_rels/slide4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3.xml"/><Relationship Id="rId1" Type="http://schemas.openxmlformats.org/officeDocument/2006/relationships/slideLayout" Target="../slideLayouts/slideLayout355.xml"/><Relationship Id="rId4" Type="http://schemas.openxmlformats.org/officeDocument/2006/relationships/hyperlink" Target="https://www.customvision.ai/"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4.xml"/><Relationship Id="rId1" Type="http://schemas.openxmlformats.org/officeDocument/2006/relationships/slideLayout" Target="../slideLayouts/slideLayout355.xml"/><Relationship Id="rId4" Type="http://schemas.openxmlformats.org/officeDocument/2006/relationships/hyperlink" Target="https://www.customvision.a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355.xml"/></Relationships>
</file>

<file path=ppt/slides/_rels/slide5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6.xml"/><Relationship Id="rId1" Type="http://schemas.openxmlformats.org/officeDocument/2006/relationships/slideLayout" Target="../slideLayouts/slideLayout355.xml"/><Relationship Id="rId5" Type="http://schemas.openxmlformats.org/officeDocument/2006/relationships/image" Target="../media/image213.png"/><Relationship Id="rId4" Type="http://schemas.openxmlformats.org/officeDocument/2006/relationships/image" Target="../media/image212.png"/></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kinfey/MSCloudAdvocateHKClassRoom/tree/main/AzureCogntiveServiceHandsOnLabHK_202111/AzureComputerVisionHOL/cod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8.xml"/></Relationships>
</file>

<file path=ppt/slides/_rels/slide5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8.xml"/><Relationship Id="rId1" Type="http://schemas.openxmlformats.org/officeDocument/2006/relationships/slideLayout" Target="../slideLayouts/slideLayout355.xml"/><Relationship Id="rId4" Type="http://schemas.openxmlformats.org/officeDocument/2006/relationships/hyperlink" Target="https://www.who.int/emergencies/diseases/novel-coronavirus-2019/question-and-answers-hub/q-a-detail/coronavirus-disease-covid-19"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9.xml"/><Relationship Id="rId1" Type="http://schemas.openxmlformats.org/officeDocument/2006/relationships/slideLayout" Target="../slideLayouts/slideLayout355.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kinfey/MSCloudAdvocateHKClassRoom/tree/main/AzureCogntiveServiceHandsOnLabHK_202111/AzureChatbotHOL/pdf"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9.png"/><Relationship Id="rId2" Type="http://schemas.openxmlformats.org/officeDocument/2006/relationships/notesSlide" Target="../notesSlides/notesSlide4.xml"/><Relationship Id="rId1" Type="http://schemas.openxmlformats.org/officeDocument/2006/relationships/slideLayout" Target="../slideLayouts/slideLayout180.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5.xml"/><Relationship Id="rId1" Type="http://schemas.openxmlformats.org/officeDocument/2006/relationships/tags" Target="../tags/tag1.xml"/><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jpeg"/><Relationship Id="rId2" Type="http://schemas.openxmlformats.org/officeDocument/2006/relationships/notesSlide" Target="../notesSlides/notesSlide7.xml"/><Relationship Id="rId1" Type="http://schemas.openxmlformats.org/officeDocument/2006/relationships/slideLayout" Target="../slideLayouts/slideLayout83.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jpg"/><Relationship Id="rId4" Type="http://schemas.openxmlformats.org/officeDocument/2006/relationships/image" Target="../media/image112.svg"/><Relationship Id="rId9" Type="http://schemas.openxmlformats.org/officeDocument/2006/relationships/image" Target="../media/image1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437371" y="3031968"/>
            <a:ext cx="11653523" cy="738664"/>
          </a:xfrm>
        </p:spPr>
        <p:txBody>
          <a:bodyPr/>
          <a:lstStyle/>
          <a:p>
            <a:r>
              <a:rPr lang="en-CN" altLang="zh-CN" sz="4000" b="1" dirty="0">
                <a:solidFill>
                  <a:schemeClr val="bg1"/>
                </a:solidFill>
                <a:latin typeface="Microsoft YaHei UI" panose="020B0400000000000000" pitchFamily="34" charset="-122"/>
                <a:ea typeface="Microsoft YaHei UI" panose="020B0400000000000000" pitchFamily="34" charset="-122"/>
              </a:rPr>
              <a:t>Azure</a:t>
            </a:r>
            <a:r>
              <a:rPr lang="zh-TW" altLang="en-US" sz="4000" b="1" dirty="0">
                <a:solidFill>
                  <a:schemeClr val="bg1"/>
                </a:solidFill>
                <a:latin typeface="Microsoft YaHei UI" panose="020B0400000000000000" pitchFamily="34" charset="-122"/>
                <a:ea typeface="Microsoft YaHei UI" panose="020B0400000000000000" pitchFamily="34" charset="-122"/>
              </a:rPr>
              <a:t> 認知服務動手實驗</a:t>
            </a:r>
            <a:endParaRPr lang="en-US" sz="4000" b="1" dirty="0">
              <a:solidFill>
                <a:schemeClr val="bg1"/>
              </a:solidFill>
              <a:latin typeface="Microsoft YaHei UI" panose="020B0400000000000000" pitchFamily="34" charset="-122"/>
              <a:ea typeface="Microsoft YaHei UI" panose="020B0400000000000000" pitchFamily="34" charset="-122"/>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spTree>
    <p:extLst>
      <p:ext uri="{BB962C8B-B14F-4D97-AF65-F5344CB8AC3E}">
        <p14:creationId xmlns:p14="http://schemas.microsoft.com/office/powerpoint/2010/main" val="2804859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60" y="2434"/>
            <a:ext cx="12185085" cy="3310644"/>
          </a:xfrm>
          <a:prstGeom prst="rect">
            <a:avLst/>
          </a:prstGeom>
        </p:spPr>
      </p:pic>
      <p:sp>
        <p:nvSpPr>
          <p:cNvPr id="106" name="Rectangle 105"/>
          <p:cNvSpPr/>
          <p:nvPr/>
        </p:nvSpPr>
        <p:spPr bwMode="auto">
          <a:xfrm>
            <a:off x="972" y="1460"/>
            <a:ext cx="12202999" cy="3318417"/>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ctr" defTabSz="895406"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6915" y="1908632"/>
            <a:ext cx="12185085" cy="4938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31" y="1893034"/>
            <a:ext cx="1220646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2048" y="297333"/>
            <a:ext cx="9147515" cy="1069716"/>
          </a:xfrm>
          <a:prstGeom prst="rect">
            <a:avLst/>
          </a:prstGeom>
        </p:spPr>
        <p:txBody>
          <a:bodyPr wrap="square" anchor="ctr">
            <a:spAutoFit/>
          </a:bodyPr>
          <a:lstStyle/>
          <a:p>
            <a:pPr marL="0" marR="0" lvl="0" indent="0" algn="l" defTabSz="895698" rtl="0" eaLnBrk="1" fontAlgn="auto" latinLnBrk="0" hangingPunct="1">
              <a:lnSpc>
                <a:spcPct val="90000"/>
              </a:lnSpc>
              <a:spcBef>
                <a:spcPts val="0"/>
              </a:spcBef>
              <a:spcAft>
                <a:spcPts val="0"/>
              </a:spcAft>
              <a:buClrTx/>
              <a:buSzTx/>
              <a:buFontTx/>
              <a:buNone/>
              <a:tabLst/>
              <a:defRPr/>
            </a:pPr>
            <a:r>
              <a:rPr kumimoji="0" lang="en-US" altLang="en-US" sz="4312" b="0" i="0" u="none" strike="noStrike" kern="1200" cap="none" spc="0" normalizeH="0" baseline="0" noProof="0" dirty="0">
                <a:ln>
                  <a:noFill/>
                </a:ln>
                <a:gradFill>
                  <a:gsLst>
                    <a:gs pos="12727">
                      <a:srgbClr val="FFFFFF"/>
                    </a:gs>
                    <a:gs pos="52000">
                      <a:srgbClr val="FFFFFF"/>
                    </a:gs>
                  </a:gsLst>
                  <a:lin ang="10800000" scaled="0"/>
                </a:gradFill>
                <a:effectLst/>
                <a:uLnTx/>
                <a:uFillTx/>
                <a:latin typeface="Microsoft YaHei UI" panose="020B0503020204020204" pitchFamily="34" charset="-122"/>
                <a:ea typeface="Microsoft YaHei UI" panose="020B0503020204020204" pitchFamily="34" charset="-122"/>
                <a:cs typeface="+mn-cs"/>
              </a:rPr>
              <a:t>Azure Cognitive Services</a:t>
            </a:r>
          </a:p>
          <a:p>
            <a:pPr marL="0" marR="0" lvl="0" indent="0" algn="l" defTabSz="895698" rtl="0" eaLnBrk="1" fontAlgn="auto" latinLnBrk="0" hangingPunct="1">
              <a:lnSpc>
                <a:spcPct val="90000"/>
              </a:lnSpc>
              <a:spcBef>
                <a:spcPts val="0"/>
              </a:spcBef>
              <a:spcAft>
                <a:spcPts val="1440"/>
              </a:spcAft>
              <a:buClrTx/>
              <a:buSzTx/>
              <a:buFontTx/>
              <a:buNone/>
              <a:tabLst/>
              <a:defRPr/>
            </a:pPr>
            <a:r>
              <a:rPr kumimoji="0" lang="zh-CN" alt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Microsoft YaHei UI" panose="020B0503020204020204" pitchFamily="34" charset="-122"/>
                <a:ea typeface="Microsoft YaHei UI" panose="020B0503020204020204" pitchFamily="34" charset="-122"/>
                <a:cs typeface="+mn-cs"/>
              </a:rPr>
              <a:t>賦予您的應用人性化的一面</a:t>
            </a:r>
            <a:endPar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Microsoft YaHei UI" panose="020B0503020204020204" pitchFamily="34" charset="-122"/>
              <a:ea typeface="Microsoft YaHei UI" panose="020B0503020204020204" pitchFamily="34" charset="-122"/>
              <a:cs typeface="+mn-cs"/>
            </a:endParaRPr>
          </a:p>
        </p:txBody>
      </p:sp>
      <p:grpSp>
        <p:nvGrpSpPr>
          <p:cNvPr id="3" name="Group 2">
            <a:extLst>
              <a:ext uri="{FF2B5EF4-FFF2-40B4-BE49-F238E27FC236}">
                <a16:creationId xmlns:a16="http://schemas.microsoft.com/office/drawing/2014/main" id="{B5401096-8C4F-4155-AE4F-41F5915C59AC}"/>
              </a:ext>
            </a:extLst>
          </p:cNvPr>
          <p:cNvGrpSpPr/>
          <p:nvPr/>
        </p:nvGrpSpPr>
        <p:grpSpPr>
          <a:xfrm>
            <a:off x="0" y="5783741"/>
            <a:ext cx="12318572" cy="1091100"/>
            <a:chOff x="-1731" y="5739943"/>
            <a:chExt cx="12322067" cy="1091409"/>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1731" y="6078588"/>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927288" y="6149590"/>
              <a:ext cx="1808220" cy="54438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753587" y="6149590"/>
              <a:ext cx="2079636" cy="54438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909670" y="6149590"/>
              <a:ext cx="1634872" cy="54438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828097" y="6149590"/>
              <a:ext cx="1696284" cy="54438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928755" y="2601687"/>
            <a:ext cx="192676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851048" y="2601687"/>
            <a:ext cx="1926766" cy="566452"/>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792156" y="2601687"/>
            <a:ext cx="192676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1000"/>
              </a:spcAft>
              <a:buClrTx/>
              <a:buSzTx/>
              <a:buFontTx/>
              <a:buNone/>
              <a:tabLst/>
              <a:defRPr/>
            </a:pPr>
            <a:r>
              <a:rPr kumimoji="0" lang="en-US" sz="1950" b="1"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Decision</a:t>
            </a:r>
            <a:endPar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TextBox 63">
            <a:extLst>
              <a:ext uri="{FF2B5EF4-FFF2-40B4-BE49-F238E27FC236}">
                <a16:creationId xmlns:a16="http://schemas.microsoft.com/office/drawing/2014/main" id="{1520BD20-D445-4B92-9093-91616BF64635}"/>
              </a:ext>
            </a:extLst>
          </p:cNvPr>
          <p:cNvSpPr txBox="1"/>
          <p:nvPr/>
        </p:nvSpPr>
        <p:spPr>
          <a:xfrm>
            <a:off x="4847002" y="2601687"/>
            <a:ext cx="192676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1396850" y="1457265"/>
            <a:ext cx="6911843" cy="1075558"/>
            <a:chOff x="695042" y="2877375"/>
            <a:chExt cx="691282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846784" y="3279504"/>
            <a:ext cx="7893928" cy="1623446"/>
            <a:chOff x="204598" y="3085784"/>
            <a:chExt cx="7895049" cy="162367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14903"/>
            </a:xfrm>
            <a:prstGeom prst="rect">
              <a:avLst/>
            </a:prstGeom>
          </p:spPr>
          <p:txBody>
            <a:bodyPr wrap="square" lIns="91440" tIns="45720" rIns="91440" bIns="45720" anchor="t">
              <a:spAutoFit/>
            </a:bodyPr>
            <a:lstStyle/>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Face </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Form Recognizer</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Ink Recognizer</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951421"/>
            </a:xfrm>
            <a:prstGeom prst="rect">
              <a:avLst/>
            </a:prstGeom>
          </p:spPr>
          <p:txBody>
            <a:bodyPr wrap="square" lIns="91440" tIns="45720" rIns="91440" bIns="45720" anchor="t">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Anomaly Detector</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Content Moderator</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Personalizer</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1614903"/>
            </a:xfrm>
            <a:prstGeom prst="rect">
              <a:avLst/>
            </a:prstGeom>
          </p:spPr>
          <p:txBody>
            <a:bodyPr wrap="square" lIns="91440" tIns="45720" rIns="91440" bIns="45720" anchor="t">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Immersive Reader</a:t>
              </a:r>
              <a:endPar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err="1">
                  <a:ln>
                    <a:noFill/>
                  </a:ln>
                  <a:gradFill>
                    <a:gsLst>
                      <a:gs pos="6364">
                        <a:srgbClr val="353535"/>
                      </a:gs>
                      <a:gs pos="21818">
                        <a:srgbClr val="353535"/>
                      </a:gs>
                    </a:gsLst>
                    <a:lin ang="5400000" scaled="0"/>
                  </a:gradFill>
                  <a:effectLst/>
                  <a:uLnTx/>
                  <a:uFillTx/>
                  <a:latin typeface="Segoe UI"/>
                  <a:ea typeface="+mn-ea"/>
                  <a:cs typeface="Segoe UI"/>
                </a:rPr>
                <a:t>QnA</a:t>
              </a: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 Maker</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Translator</a:t>
              </a:r>
            </a:p>
            <a:p>
              <a:pPr marL="0" marR="0" lvl="0" indent="0" algn="ctr" defTabSz="913963" rtl="0" eaLnBrk="1" fontAlgn="auto" latinLnBrk="0" hangingPunct="1">
                <a:lnSpc>
                  <a:spcPct val="90000"/>
                </a:lnSpc>
                <a:spcBef>
                  <a:spcPts val="0"/>
                </a:spcBef>
                <a:spcAft>
                  <a:spcPts val="1400"/>
                </a:spcAft>
                <a:buClrTx/>
                <a:buSzTx/>
                <a:buFontTx/>
                <a:buNone/>
                <a:tabLst/>
                <a:defRPr/>
              </a:pPr>
              <a:endPar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1280534"/>
            </a:xfrm>
            <a:prstGeom prst="rect">
              <a:avLst/>
            </a:prstGeom>
          </p:spPr>
          <p:txBody>
            <a:bodyPr wrap="square" lIns="91440" tIns="45720" rIns="91440" bIns="45720" anchor="t">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Speech To Text</a:t>
              </a:r>
              <a:endPar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Text To Speech</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Speech Translation</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Speaker Recognition</a:t>
              </a:r>
              <a:endParaRPr kumimoji="0" lang="en-US" sz="1450" b="0" i="0" u="none" strike="noStrike" kern="1200" cap="none" spc="0" normalizeH="0" baseline="0" noProof="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80" name="Picture 79">
            <a:extLst>
              <a:ext uri="{FF2B5EF4-FFF2-40B4-BE49-F238E27FC236}">
                <a16:creationId xmlns:a16="http://schemas.microsoft.com/office/drawing/2014/main" id="{C6DC25F2-1D9E-4C76-9CFC-B7028DC1F39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43660" y="5588655"/>
            <a:ext cx="1060707" cy="390171"/>
          </a:xfrm>
          <a:prstGeom prst="rect">
            <a:avLst/>
          </a:prstGeom>
        </p:spPr>
      </p:pic>
    </p:spTree>
    <p:extLst>
      <p:ext uri="{BB962C8B-B14F-4D97-AF65-F5344CB8AC3E}">
        <p14:creationId xmlns:p14="http://schemas.microsoft.com/office/powerpoint/2010/main" val="52342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nodeType="withEffect">
                                  <p:stCondLst>
                                    <p:cond delay="0"/>
                                  </p:stCondLst>
                                  <p:childTnLst>
                                    <p:animMotion origin="layout" path="M 1.04167E-6 2.22222E-6 L 1.04167E-6 -0.02639 " pathEditMode="relative" rAng="0" ptsTypes="AA">
                                      <p:cBhvr>
                                        <p:cTn id="14" dur="500" fill="hold"/>
                                        <p:tgtEl>
                                          <p:spTgt spid="4"/>
                                        </p:tgtEl>
                                        <p:attrNameLst>
                                          <p:attrName>ppt_x</p:attrName>
                                          <p:attrName>ppt_y</p:attrName>
                                        </p:attrNameLst>
                                      </p:cBhvr>
                                      <p:rCtr x="0" y="-1319"/>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0"/>
                                  </p:stCondLst>
                                  <p:childTnLst>
                                    <p:animMotion origin="layout" path="M 1.66667E-6 3.33333E-6 L 1.66667E-6 0.06041 " pathEditMode="relative" rAng="0" ptsTypes="AA">
                                      <p:cBhvr>
                                        <p:cTn id="20"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3A63D-9155-4792-99A0-5D70F7C88955}"/>
              </a:ext>
            </a:extLst>
          </p:cNvPr>
          <p:cNvSpPr>
            <a:spLocks noGrp="1"/>
          </p:cNvSpPr>
          <p:nvPr>
            <p:ph type="title"/>
          </p:nvPr>
        </p:nvSpPr>
        <p:spPr>
          <a:xfrm>
            <a:off x="599506" y="336515"/>
            <a:ext cx="11018520" cy="1046440"/>
          </a:xfrm>
        </p:spPr>
        <p:txBody>
          <a:bodyPr/>
          <a:lstStyle/>
          <a:p>
            <a:r>
              <a:rPr lang="en-US" sz="3200" dirty="0">
                <a:solidFill>
                  <a:schemeClr val="tx1"/>
                </a:solidFill>
                <a:latin typeface="Microsoft YaHei UI" panose="020B0503020204020204" pitchFamily="34" charset="-122"/>
                <a:ea typeface="Microsoft YaHei UI" panose="020B0503020204020204" pitchFamily="34" charset="-122"/>
              </a:rPr>
              <a:t>Azure Cognitive Services</a:t>
            </a:r>
            <a:br>
              <a:rPr lang="en-US" dirty="0">
                <a:solidFill>
                  <a:schemeClr val="tx1"/>
                </a:solidFill>
                <a:latin typeface="Microsoft YaHei UI" panose="020B0503020204020204" pitchFamily="34" charset="-122"/>
                <a:ea typeface="Microsoft YaHei UI" panose="020B0503020204020204" pitchFamily="34" charset="-122"/>
              </a:rPr>
            </a:br>
            <a:r>
              <a:rPr lang="zh-CN" altLang="en-US" dirty="0">
                <a:solidFill>
                  <a:schemeClr val="tx1"/>
                </a:solidFill>
                <a:latin typeface="Microsoft YaHei UI" panose="020B0503020204020204" pitchFamily="34" charset="-122"/>
                <a:ea typeface="Microsoft YaHei UI" panose="020B0503020204020204" pitchFamily="34" charset="-122"/>
              </a:rPr>
              <a:t>核心差異化</a:t>
            </a:r>
            <a:endParaRPr lang="en-US" dirty="0">
              <a:solidFill>
                <a:schemeClr val="tx1"/>
              </a:solidFill>
              <a:latin typeface="Microsoft YaHei UI" panose="020B0503020204020204" pitchFamily="34" charset="-122"/>
              <a:ea typeface="Microsoft YaHei UI" panose="020B0503020204020204" pitchFamily="34" charset="-122"/>
            </a:endParaRPr>
          </a:p>
        </p:txBody>
      </p:sp>
      <p:sp>
        <p:nvSpPr>
          <p:cNvPr id="7" name="Text Placeholder 6">
            <a:extLst>
              <a:ext uri="{FF2B5EF4-FFF2-40B4-BE49-F238E27FC236}">
                <a16:creationId xmlns:a16="http://schemas.microsoft.com/office/drawing/2014/main" id="{FFFB835A-C22B-4763-B068-9A0C2466355D}"/>
              </a:ext>
            </a:extLst>
          </p:cNvPr>
          <p:cNvSpPr>
            <a:spLocks noGrp="1"/>
          </p:cNvSpPr>
          <p:nvPr>
            <p:ph type="body" sz="quarter" idx="10"/>
          </p:nvPr>
        </p:nvSpPr>
        <p:spPr>
          <a:xfrm>
            <a:off x="664180" y="1849310"/>
            <a:ext cx="3200400" cy="307777"/>
          </a:xfrm>
        </p:spPr>
        <p:txBody>
          <a:bodyPr/>
          <a:lstStyle/>
          <a:p>
            <a:r>
              <a:rPr lang="zh-CN" altLang="en-US" dirty="0">
                <a:latin typeface="Microsoft YaHei UI" panose="020B0503020204020204" pitchFamily="34" charset="-122"/>
                <a:ea typeface="Microsoft YaHei UI" panose="020B0503020204020204" pitchFamily="34" charset="-122"/>
              </a:rPr>
              <a:t>突破性研究</a:t>
            </a:r>
            <a:endParaRPr lang="en-US" dirty="0">
              <a:latin typeface="Microsoft YaHei UI" panose="020B0503020204020204" pitchFamily="34" charset="-122"/>
              <a:ea typeface="Microsoft YaHei UI" panose="020B0503020204020204" pitchFamily="34" charset="-122"/>
            </a:endParaRPr>
          </a:p>
        </p:txBody>
      </p:sp>
      <p:sp>
        <p:nvSpPr>
          <p:cNvPr id="11" name="Text Placeholder 10">
            <a:extLst>
              <a:ext uri="{FF2B5EF4-FFF2-40B4-BE49-F238E27FC236}">
                <a16:creationId xmlns:a16="http://schemas.microsoft.com/office/drawing/2014/main" id="{24A12947-BBE4-46EB-AF36-78CD74365137}"/>
              </a:ext>
            </a:extLst>
          </p:cNvPr>
          <p:cNvSpPr>
            <a:spLocks noGrp="1"/>
          </p:cNvSpPr>
          <p:nvPr>
            <p:ph type="body" sz="quarter" idx="11"/>
          </p:nvPr>
        </p:nvSpPr>
        <p:spPr>
          <a:xfrm>
            <a:off x="4508566" y="1849310"/>
            <a:ext cx="3200400" cy="307777"/>
          </a:xfrm>
        </p:spPr>
        <p:txBody>
          <a:bodyPr/>
          <a:lstStyle/>
          <a:p>
            <a:r>
              <a:rPr lang="en-US" dirty="0" err="1">
                <a:latin typeface="Microsoft YaHei UI" panose="020B0503020204020204" pitchFamily="34" charset="-122"/>
                <a:ea typeface="Microsoft YaHei UI" panose="020B0503020204020204" pitchFamily="34" charset="-122"/>
              </a:rPr>
              <a:t>可執行在任意終端</a:t>
            </a:r>
            <a:endParaRPr lang="en-US" dirty="0">
              <a:latin typeface="Microsoft YaHei UI" panose="020B0503020204020204" pitchFamily="34" charset="-122"/>
              <a:ea typeface="Microsoft YaHei UI" panose="020B0503020204020204" pitchFamily="34" charset="-122"/>
            </a:endParaRPr>
          </a:p>
        </p:txBody>
      </p:sp>
      <p:sp>
        <p:nvSpPr>
          <p:cNvPr id="12" name="Text Placeholder 11">
            <a:extLst>
              <a:ext uri="{FF2B5EF4-FFF2-40B4-BE49-F238E27FC236}">
                <a16:creationId xmlns:a16="http://schemas.microsoft.com/office/drawing/2014/main" id="{F2D24255-C55F-4493-A501-2846985CF0E6}"/>
              </a:ext>
            </a:extLst>
          </p:cNvPr>
          <p:cNvSpPr>
            <a:spLocks noGrp="1"/>
          </p:cNvSpPr>
          <p:nvPr>
            <p:ph type="body" sz="quarter" idx="12"/>
          </p:nvPr>
        </p:nvSpPr>
        <p:spPr>
          <a:xfrm>
            <a:off x="8366888" y="1849310"/>
            <a:ext cx="3200400" cy="307777"/>
          </a:xfrm>
        </p:spPr>
        <p:txBody>
          <a:bodyPr/>
          <a:lstStyle/>
          <a:p>
            <a:r>
              <a:rPr lang="zh-CN" altLang="en-US" dirty="0">
                <a:latin typeface="Microsoft YaHei UI" panose="020B0503020204020204" pitchFamily="34" charset="-122"/>
                <a:ea typeface="Microsoft YaHei UI" panose="020B0503020204020204" pitchFamily="34" charset="-122"/>
              </a:rPr>
              <a:t>全面可靠</a:t>
            </a:r>
            <a:endParaRPr lang="en-US" dirty="0">
              <a:latin typeface="Microsoft YaHei UI" panose="020B0503020204020204" pitchFamily="34" charset="-122"/>
              <a:ea typeface="Microsoft YaHei UI" panose="020B0503020204020204" pitchFamily="34" charset="-122"/>
            </a:endParaRPr>
          </a:p>
        </p:txBody>
      </p:sp>
      <p:sp>
        <p:nvSpPr>
          <p:cNvPr id="5" name="Text Placeholder 1">
            <a:extLst>
              <a:ext uri="{FF2B5EF4-FFF2-40B4-BE49-F238E27FC236}">
                <a16:creationId xmlns:a16="http://schemas.microsoft.com/office/drawing/2014/main" id="{CD9B596C-6860-4C04-ADC6-D75CE648E4A7}"/>
              </a:ext>
            </a:extLst>
          </p:cNvPr>
          <p:cNvSpPr txBox="1">
            <a:spLocks/>
          </p:cNvSpPr>
          <p:nvPr/>
        </p:nvSpPr>
        <p:spPr>
          <a:xfrm>
            <a:off x="558592" y="2103346"/>
            <a:ext cx="3341082" cy="443198"/>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Microsoft YaHei UI" panose="020B0503020204020204" pitchFamily="34" charset="-122"/>
              <a:ea typeface="Microsoft YaHei UI" panose="020B0503020204020204" pitchFamily="34" charset="-122"/>
              <a:cs typeface="Segoe UI Semibold" panose="020B0502040204020203" pitchFamily="34" charset="0"/>
            </a:endParaRPr>
          </a:p>
        </p:txBody>
      </p:sp>
      <p:sp>
        <p:nvSpPr>
          <p:cNvPr id="66" name="Freeform 146">
            <a:extLst>
              <a:ext uri="{FF2B5EF4-FFF2-40B4-BE49-F238E27FC236}">
                <a16:creationId xmlns:a16="http://schemas.microsoft.com/office/drawing/2014/main" id="{99DC7B82-E504-47B2-8F03-739563163EED}"/>
              </a:ext>
            </a:extLst>
          </p:cNvPr>
          <p:cNvSpPr>
            <a:spLocks noChangeAspect="1"/>
          </p:cNvSpPr>
          <p:nvPr/>
        </p:nvSpPr>
        <p:spPr bwMode="auto">
          <a:xfrm>
            <a:off x="4829925" y="3125018"/>
            <a:ext cx="1266075" cy="80181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68" name="Straight Arrow Connector 67">
            <a:extLst>
              <a:ext uri="{FF2B5EF4-FFF2-40B4-BE49-F238E27FC236}">
                <a16:creationId xmlns:a16="http://schemas.microsoft.com/office/drawing/2014/main" id="{25F253DF-5ED4-4109-84E5-DBC5EA895F7A}"/>
              </a:ext>
            </a:extLst>
          </p:cNvPr>
          <p:cNvCxnSpPr/>
          <p:nvPr/>
        </p:nvCxnSpPr>
        <p:spPr>
          <a:xfrm>
            <a:off x="6064704" y="3479904"/>
            <a:ext cx="371039"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4F1D9C4-C648-46DB-BA34-FA8F304CD94C}"/>
              </a:ext>
            </a:extLst>
          </p:cNvPr>
          <p:cNvSpPr txBox="1"/>
          <p:nvPr/>
        </p:nvSpPr>
        <p:spPr>
          <a:xfrm>
            <a:off x="8729867" y="4163370"/>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1" i="0" u="none" strike="noStrike" kern="0" cap="none" spc="0" normalizeH="0" baseline="0" noProof="0">
                <a:ln w="3175">
                  <a:noFill/>
                </a:ln>
                <a:solidFill>
                  <a:srgbClr val="0078D4"/>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Vision</a:t>
            </a:r>
          </a:p>
        </p:txBody>
      </p:sp>
      <p:sp>
        <p:nvSpPr>
          <p:cNvPr id="120" name="TextBox 119">
            <a:extLst>
              <a:ext uri="{FF2B5EF4-FFF2-40B4-BE49-F238E27FC236}">
                <a16:creationId xmlns:a16="http://schemas.microsoft.com/office/drawing/2014/main" id="{67D007A9-61C3-4094-93C9-7511CB35E38D}"/>
              </a:ext>
            </a:extLst>
          </p:cNvPr>
          <p:cNvSpPr txBox="1"/>
          <p:nvPr/>
        </p:nvSpPr>
        <p:spPr>
          <a:xfrm>
            <a:off x="8934773" y="3000114"/>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1" i="0" u="none" strike="noStrike" kern="0" cap="none" spc="0" normalizeH="0" baseline="0" noProof="0">
                <a:ln w="3175">
                  <a:noFill/>
                </a:ln>
                <a:solidFill>
                  <a:srgbClr val="0078D4"/>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Speech</a:t>
            </a:r>
          </a:p>
        </p:txBody>
      </p:sp>
      <p:sp>
        <p:nvSpPr>
          <p:cNvPr id="121" name="TextBox 120">
            <a:extLst>
              <a:ext uri="{FF2B5EF4-FFF2-40B4-BE49-F238E27FC236}">
                <a16:creationId xmlns:a16="http://schemas.microsoft.com/office/drawing/2014/main" id="{5F026116-D47B-400B-9CB8-9511E9BC3DF9}"/>
              </a:ext>
            </a:extLst>
          </p:cNvPr>
          <p:cNvSpPr txBox="1"/>
          <p:nvPr/>
        </p:nvSpPr>
        <p:spPr>
          <a:xfrm>
            <a:off x="10195060" y="3051603"/>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1" i="0" u="none" strike="noStrike" kern="0" cap="none" spc="0" normalizeH="0" baseline="0" noProof="0">
                <a:ln w="3175">
                  <a:noFill/>
                </a:ln>
                <a:solidFill>
                  <a:srgbClr val="0078D4"/>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Language</a:t>
            </a:r>
          </a:p>
        </p:txBody>
      </p:sp>
      <p:sp>
        <p:nvSpPr>
          <p:cNvPr id="122" name="TextBox 121">
            <a:extLst>
              <a:ext uri="{FF2B5EF4-FFF2-40B4-BE49-F238E27FC236}">
                <a16:creationId xmlns:a16="http://schemas.microsoft.com/office/drawing/2014/main" id="{49D932F0-E2DF-438D-A338-8EDD4570BE57}"/>
              </a:ext>
            </a:extLst>
          </p:cNvPr>
          <p:cNvSpPr txBox="1"/>
          <p:nvPr/>
        </p:nvSpPr>
        <p:spPr>
          <a:xfrm>
            <a:off x="10538650" y="4086426"/>
            <a:ext cx="731520" cy="307777"/>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1" i="0" u="none" strike="noStrike" kern="0" cap="none" spc="0" normalizeH="0" baseline="0" noProof="0">
                <a:ln w="3175">
                  <a:noFill/>
                </a:ln>
                <a:solidFill>
                  <a:srgbClr val="0078D4"/>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Web search</a:t>
            </a:r>
          </a:p>
        </p:txBody>
      </p:sp>
      <p:sp>
        <p:nvSpPr>
          <p:cNvPr id="123" name="Graphic 569">
            <a:extLst>
              <a:ext uri="{FF2B5EF4-FFF2-40B4-BE49-F238E27FC236}">
                <a16:creationId xmlns:a16="http://schemas.microsoft.com/office/drawing/2014/main" id="{E8045A70-7EC4-46AA-8221-C7F44363EBC4}"/>
              </a:ext>
            </a:extLst>
          </p:cNvPr>
          <p:cNvSpPr/>
          <p:nvPr/>
        </p:nvSpPr>
        <p:spPr>
          <a:xfrm>
            <a:off x="10430348" y="2733634"/>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24" name="Rounded Rectangular Callout 243">
            <a:extLst>
              <a:ext uri="{FF2B5EF4-FFF2-40B4-BE49-F238E27FC236}">
                <a16:creationId xmlns:a16="http://schemas.microsoft.com/office/drawing/2014/main" id="{2228F88F-AEDA-433A-BD0F-913DD8CD1323}"/>
              </a:ext>
            </a:extLst>
          </p:cNvPr>
          <p:cNvSpPr/>
          <p:nvPr/>
        </p:nvSpPr>
        <p:spPr bwMode="auto">
          <a:xfrm>
            <a:off x="9180288" y="2709143"/>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0078D4"/>
                </a:solidFill>
                <a:effectLst/>
                <a:uLnTx/>
                <a:uFillTx/>
                <a:latin typeface="Microsoft YaHei UI" panose="020B0503020204020204" pitchFamily="34" charset="-122"/>
                <a:ea typeface="Microsoft YaHei UI" panose="020B0503020204020204" pitchFamily="34" charset="-122"/>
                <a:cs typeface="Segoe UI" pitchFamily="34" charset="0"/>
              </a:rPr>
              <a:t>…</a:t>
            </a:r>
          </a:p>
        </p:txBody>
      </p:sp>
      <p:grpSp>
        <p:nvGrpSpPr>
          <p:cNvPr id="125" name="Group 124">
            <a:extLst>
              <a:ext uri="{FF2B5EF4-FFF2-40B4-BE49-F238E27FC236}">
                <a16:creationId xmlns:a16="http://schemas.microsoft.com/office/drawing/2014/main" id="{568B66B6-788C-431B-811F-92DB9C9B7A2B}"/>
              </a:ext>
            </a:extLst>
          </p:cNvPr>
          <p:cNvGrpSpPr/>
          <p:nvPr/>
        </p:nvGrpSpPr>
        <p:grpSpPr>
          <a:xfrm>
            <a:off x="10763906" y="3766808"/>
            <a:ext cx="281008" cy="281008"/>
            <a:chOff x="6511270" y="2828232"/>
            <a:chExt cx="281008" cy="281008"/>
          </a:xfrm>
        </p:grpSpPr>
        <p:sp>
          <p:nvSpPr>
            <p:cNvPr id="126" name="Oval 125">
              <a:extLst>
                <a:ext uri="{FF2B5EF4-FFF2-40B4-BE49-F238E27FC236}">
                  <a16:creationId xmlns:a16="http://schemas.microsoft.com/office/drawing/2014/main" id="{A816CEDC-39AB-408D-A414-214C9C7B6230}"/>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27" name="Freeform: Shape 126">
              <a:extLst>
                <a:ext uri="{FF2B5EF4-FFF2-40B4-BE49-F238E27FC236}">
                  <a16:creationId xmlns:a16="http://schemas.microsoft.com/office/drawing/2014/main" id="{C1B8B2ED-FF78-48DF-BE16-3212D38BC96B}"/>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128" name="Group 127">
            <a:extLst>
              <a:ext uri="{FF2B5EF4-FFF2-40B4-BE49-F238E27FC236}">
                <a16:creationId xmlns:a16="http://schemas.microsoft.com/office/drawing/2014/main" id="{9C264396-3A10-4404-9424-EBD913084E6B}"/>
              </a:ext>
            </a:extLst>
          </p:cNvPr>
          <p:cNvGrpSpPr/>
          <p:nvPr/>
        </p:nvGrpSpPr>
        <p:grpSpPr>
          <a:xfrm>
            <a:off x="8924906" y="3889531"/>
            <a:ext cx="341442" cy="189450"/>
            <a:chOff x="6827151" y="1675311"/>
            <a:chExt cx="341442" cy="189450"/>
          </a:xfrm>
        </p:grpSpPr>
        <p:sp>
          <p:nvSpPr>
            <p:cNvPr id="129" name="eye_2">
              <a:extLst>
                <a:ext uri="{FF2B5EF4-FFF2-40B4-BE49-F238E27FC236}">
                  <a16:creationId xmlns:a16="http://schemas.microsoft.com/office/drawing/2014/main" id="{75D7B637-A2B5-44C5-945B-F65FB8BA6BC9}"/>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30" name="Oval 129">
              <a:extLst>
                <a:ext uri="{FF2B5EF4-FFF2-40B4-BE49-F238E27FC236}">
                  <a16:creationId xmlns:a16="http://schemas.microsoft.com/office/drawing/2014/main" id="{26BF2EFA-C1B1-4C8F-BC15-87F8316F0AB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31" name="eye_2">
              <a:extLst>
                <a:ext uri="{FF2B5EF4-FFF2-40B4-BE49-F238E27FC236}">
                  <a16:creationId xmlns:a16="http://schemas.microsoft.com/office/drawing/2014/main" id="{7EEFC6A7-7C68-4668-9424-EFDE7ABC8CF6}"/>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133" name="Text Placeholder 1">
            <a:extLst>
              <a:ext uri="{FF2B5EF4-FFF2-40B4-BE49-F238E27FC236}">
                <a16:creationId xmlns:a16="http://schemas.microsoft.com/office/drawing/2014/main" id="{619AAC90-86A6-40AE-8716-11D37270C98C}"/>
              </a:ext>
            </a:extLst>
          </p:cNvPr>
          <p:cNvSpPr txBox="1">
            <a:spLocks/>
          </p:cNvSpPr>
          <p:nvPr/>
        </p:nvSpPr>
        <p:spPr>
          <a:xfrm>
            <a:off x="4323480" y="4882949"/>
            <a:ext cx="3545039" cy="246221"/>
          </a:xfrm>
          <a:prstGeom prst="rect">
            <a:avLst/>
          </a:prstGeom>
        </p:spPr>
        <p:txBody>
          <a:bodyPr vert="horz" wrap="square" lIns="0" tIns="0" rIns="0" bIns="0" rtlCol="0">
            <a:spAutoFit/>
          </a:bodyPr>
          <a:lstStyle>
            <a:defPPr>
              <a:defRPr lang="en-US"/>
            </a:defPPr>
            <a:lvl1pPr marR="0" indent="0" algn="ctr" defTabSz="932742" fontAlgn="auto">
              <a:lnSpc>
                <a:spcPct val="100000"/>
              </a:lnSpc>
              <a:spcBef>
                <a:spcPts val="1800"/>
              </a:spcBef>
              <a:spcAft>
                <a:spcPts val="0"/>
              </a:spcAft>
              <a:buClrTx/>
              <a:buSzPct val="90000"/>
              <a:buFont typeface="Wingdings" panose="05000000000000000000" pitchFamily="2" charset="2"/>
              <a:buNone/>
              <a:tabLst/>
              <a:defRPr kumimoji="0" sz="2000" b="1" i="0" u="none" strike="noStrike" cap="none" spc="0" normalizeH="0" baseline="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lvl="1" indent="0" algn="ctr" defTabSz="932742" fontAlgn="auto">
              <a:lnSpc>
                <a:spcPct val="100000"/>
              </a:lnSpc>
              <a:spcBef>
                <a:spcPts val="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邊緣設備的容器支持</a:t>
            </a:r>
            <a:endPar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134" name="Text Placeholder 1">
            <a:extLst>
              <a:ext uri="{FF2B5EF4-FFF2-40B4-BE49-F238E27FC236}">
                <a16:creationId xmlns:a16="http://schemas.microsoft.com/office/drawing/2014/main" id="{EFFB9FCF-9EFC-43E0-B07C-5E223119FF26}"/>
              </a:ext>
            </a:extLst>
          </p:cNvPr>
          <p:cNvSpPr txBox="1">
            <a:spLocks/>
          </p:cNvSpPr>
          <p:nvPr/>
        </p:nvSpPr>
        <p:spPr>
          <a:xfrm>
            <a:off x="8546202" y="4883505"/>
            <a:ext cx="2841767" cy="892552"/>
          </a:xfrm>
          <a:prstGeom prst="rect">
            <a:avLst/>
          </a:prstGeom>
        </p:spPr>
        <p:txBody>
          <a:bodyPr vert="horz" wrap="square" lIns="0" tIns="0" rIns="0" bIns="0" rtlCol="0" anchor="t">
            <a:spAutoFit/>
          </a:bodyPr>
          <a:lstStyle>
            <a:defPPr>
              <a:defRPr lang="en-US"/>
            </a:defPPr>
            <a:lvl1pPr marR="0" indent="0" algn="ctr" defTabSz="932742" fontAlgn="auto">
              <a:lnSpc>
                <a:spcPct val="100000"/>
              </a:lnSpc>
              <a:spcBef>
                <a:spcPts val="1800"/>
              </a:spcBef>
              <a:spcAft>
                <a:spcPts val="0"/>
              </a:spcAft>
              <a:buClrTx/>
              <a:buSzPct val="90000"/>
              <a:buFont typeface="Wingdings" panose="05000000000000000000" pitchFamily="2" charset="2"/>
              <a:buNone/>
              <a:tabLst/>
              <a:defRPr kumimoji="0" sz="2000" b="1" i="0" u="none" strike="noStrike" cap="none" spc="0" normalizeH="0" baseline="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lvl="1" indent="0" algn="ctr" defTabSz="932742" fontAlgn="auto">
              <a:lnSpc>
                <a:spcPct val="100000"/>
              </a:lnSpc>
              <a:spcBef>
                <a:spcPts val="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altLang="zh-CN"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14 </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個</a:t>
            </a:r>
            <a:r>
              <a:rPr kumimoji="0" lang="en-US" altLang="zh-CN"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GA</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服務</a:t>
            </a:r>
          </a:p>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在 </a:t>
            </a:r>
            <a:r>
              <a:rPr kumimoji="0" lang="en-US" altLang="zh-CN"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25 </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個 </a:t>
            </a: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Azure </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區域</a:t>
            </a:r>
          </a:p>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altLang="zh-CN"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30 </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多項合規認證</a:t>
            </a:r>
            <a:endPar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a:endParaRPr>
          </a:p>
        </p:txBody>
      </p:sp>
      <p:sp>
        <p:nvSpPr>
          <p:cNvPr id="40" name="Text Placeholder 1">
            <a:extLst>
              <a:ext uri="{FF2B5EF4-FFF2-40B4-BE49-F238E27FC236}">
                <a16:creationId xmlns:a16="http://schemas.microsoft.com/office/drawing/2014/main" id="{57FFD59D-5735-4E24-A842-5E1CBC0E6590}"/>
              </a:ext>
            </a:extLst>
          </p:cNvPr>
          <p:cNvSpPr txBox="1">
            <a:spLocks/>
          </p:cNvSpPr>
          <p:nvPr/>
        </p:nvSpPr>
        <p:spPr>
          <a:xfrm>
            <a:off x="471562" y="4882949"/>
            <a:ext cx="3545039" cy="246221"/>
          </a:xfrm>
          <a:prstGeom prst="rect">
            <a:avLst/>
          </a:prstGeom>
        </p:spPr>
        <p:txBody>
          <a:bodyPr vert="horz" wrap="square" lIns="0" tIns="0" rIns="0" bIns="0" rtlCol="0">
            <a:spAutoFit/>
          </a:bodyPr>
          <a:lstStyle>
            <a:defPPr>
              <a:defRPr lang="en-US"/>
            </a:defPPr>
            <a:lvl1pPr marR="0" indent="0" algn="ctr" defTabSz="932742" fontAlgn="auto">
              <a:lnSpc>
                <a:spcPct val="100000"/>
              </a:lnSpc>
              <a:spcBef>
                <a:spcPts val="1800"/>
              </a:spcBef>
              <a:spcAft>
                <a:spcPts val="0"/>
              </a:spcAft>
              <a:buClrTx/>
              <a:buSzPct val="90000"/>
              <a:buFont typeface="Wingdings" panose="05000000000000000000" pitchFamily="2" charset="2"/>
              <a:buNone/>
              <a:tabLst/>
              <a:defRPr kumimoji="0" sz="2000" b="1" i="0" u="none" strike="noStrike" cap="none" spc="0" normalizeH="0" baseline="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lvl="1" indent="0" algn="ctr" defTabSz="932742" fontAlgn="auto">
              <a:lnSpc>
                <a:spcPct val="100000"/>
              </a:lnSpc>
              <a:spcBef>
                <a:spcPts val="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率先實現超越人類</a:t>
            </a:r>
            <a:endPar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grpSp>
        <p:nvGrpSpPr>
          <p:cNvPr id="33" name="Group 32">
            <a:extLst>
              <a:ext uri="{FF2B5EF4-FFF2-40B4-BE49-F238E27FC236}">
                <a16:creationId xmlns:a16="http://schemas.microsoft.com/office/drawing/2014/main" id="{B2662467-09F9-4297-865F-0BE21FAC26F1}"/>
              </a:ext>
            </a:extLst>
          </p:cNvPr>
          <p:cNvGrpSpPr/>
          <p:nvPr/>
        </p:nvGrpSpPr>
        <p:grpSpPr>
          <a:xfrm>
            <a:off x="1812172" y="2827528"/>
            <a:ext cx="1372648" cy="1412786"/>
            <a:chOff x="1585933" y="2833950"/>
            <a:chExt cx="1011644" cy="1041226"/>
          </a:xfrm>
        </p:grpSpPr>
        <p:grpSp>
          <p:nvGrpSpPr>
            <p:cNvPr id="19" name="Group 18">
              <a:extLst>
                <a:ext uri="{FF2B5EF4-FFF2-40B4-BE49-F238E27FC236}">
                  <a16:creationId xmlns:a16="http://schemas.microsoft.com/office/drawing/2014/main" id="{9D698FFB-C2DB-4DEB-BAF8-A1CCA0EE38A6}"/>
                </a:ext>
              </a:extLst>
            </p:cNvPr>
            <p:cNvGrpSpPr/>
            <p:nvPr/>
          </p:nvGrpSpPr>
          <p:grpSpPr>
            <a:xfrm>
              <a:off x="1800926" y="2833950"/>
              <a:ext cx="387705" cy="127196"/>
              <a:chOff x="1800926" y="2833950"/>
              <a:chExt cx="387705" cy="127196"/>
            </a:xfrm>
          </p:grpSpPr>
          <p:sp>
            <p:nvSpPr>
              <p:cNvPr id="16" name="Oval 15">
                <a:extLst>
                  <a:ext uri="{FF2B5EF4-FFF2-40B4-BE49-F238E27FC236}">
                    <a16:creationId xmlns:a16="http://schemas.microsoft.com/office/drawing/2014/main" id="{EF4B6A61-6DC5-4A7B-B451-FE869EE6A82C}"/>
                  </a:ext>
                </a:extLst>
              </p:cNvPr>
              <p:cNvSpPr/>
              <p:nvPr/>
            </p:nvSpPr>
            <p:spPr bwMode="auto">
              <a:xfrm>
                <a:off x="1800926" y="283395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57" name="Oval 56">
                <a:extLst>
                  <a:ext uri="{FF2B5EF4-FFF2-40B4-BE49-F238E27FC236}">
                    <a16:creationId xmlns:a16="http://schemas.microsoft.com/office/drawing/2014/main" id="{C0218D6C-1A86-49F2-BDDC-073D65F70EB4}"/>
                  </a:ext>
                </a:extLst>
              </p:cNvPr>
              <p:cNvSpPr/>
              <p:nvPr/>
            </p:nvSpPr>
            <p:spPr bwMode="auto">
              <a:xfrm>
                <a:off x="2061435" y="283395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18" name="Straight Connector 17">
                <a:extLst>
                  <a:ext uri="{FF2B5EF4-FFF2-40B4-BE49-F238E27FC236}">
                    <a16:creationId xmlns:a16="http://schemas.microsoft.com/office/drawing/2014/main" id="{AF88F23D-8D18-47F7-9C2F-03AB26808B0D}"/>
                  </a:ext>
                </a:extLst>
              </p:cNvPr>
              <p:cNvCxnSpPr/>
              <p:nvPr/>
            </p:nvCxnSpPr>
            <p:spPr>
              <a:xfrm>
                <a:off x="1928122" y="2897548"/>
                <a:ext cx="133313" cy="0"/>
              </a:xfrm>
              <a:prstGeom prst="lin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2" name="Oval 61">
              <a:extLst>
                <a:ext uri="{FF2B5EF4-FFF2-40B4-BE49-F238E27FC236}">
                  <a16:creationId xmlns:a16="http://schemas.microsoft.com/office/drawing/2014/main" id="{7C15C3F4-8504-4894-AD97-B67210D203E9}"/>
                </a:ext>
              </a:extLst>
            </p:cNvPr>
            <p:cNvSpPr/>
            <p:nvPr/>
          </p:nvSpPr>
          <p:spPr bwMode="auto">
            <a:xfrm>
              <a:off x="2229132" y="2915321"/>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63" name="Oval 62">
              <a:extLst>
                <a:ext uri="{FF2B5EF4-FFF2-40B4-BE49-F238E27FC236}">
                  <a16:creationId xmlns:a16="http://schemas.microsoft.com/office/drawing/2014/main" id="{988DA650-9FC4-41C0-89CC-614A2948ADB0}"/>
                </a:ext>
              </a:extLst>
            </p:cNvPr>
            <p:cNvSpPr/>
            <p:nvPr/>
          </p:nvSpPr>
          <p:spPr bwMode="auto">
            <a:xfrm>
              <a:off x="2470381" y="3259345"/>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65" name="Oval 64">
              <a:extLst>
                <a:ext uri="{FF2B5EF4-FFF2-40B4-BE49-F238E27FC236}">
                  <a16:creationId xmlns:a16="http://schemas.microsoft.com/office/drawing/2014/main" id="{8B85D026-90BC-4B0E-AA2B-48EF04B6F095}"/>
                </a:ext>
              </a:extLst>
            </p:cNvPr>
            <p:cNvSpPr/>
            <p:nvPr/>
          </p:nvSpPr>
          <p:spPr bwMode="auto">
            <a:xfrm>
              <a:off x="2059785" y="298989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67" name="Oval 66">
              <a:extLst>
                <a:ext uri="{FF2B5EF4-FFF2-40B4-BE49-F238E27FC236}">
                  <a16:creationId xmlns:a16="http://schemas.microsoft.com/office/drawing/2014/main" id="{ED8282E8-1105-46A8-80E1-4F21348FFFDD}"/>
                </a:ext>
              </a:extLst>
            </p:cNvPr>
            <p:cNvSpPr/>
            <p:nvPr/>
          </p:nvSpPr>
          <p:spPr bwMode="auto">
            <a:xfrm>
              <a:off x="2347417" y="3075201"/>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69" name="Oval 68">
              <a:extLst>
                <a:ext uri="{FF2B5EF4-FFF2-40B4-BE49-F238E27FC236}">
                  <a16:creationId xmlns:a16="http://schemas.microsoft.com/office/drawing/2014/main" id="{D1EB5E32-2061-4329-B538-61BFD57F610B}"/>
                </a:ext>
              </a:extLst>
            </p:cNvPr>
            <p:cNvSpPr/>
            <p:nvPr/>
          </p:nvSpPr>
          <p:spPr bwMode="auto">
            <a:xfrm>
              <a:off x="1699967" y="298989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0" name="Oval 69">
              <a:extLst>
                <a:ext uri="{FF2B5EF4-FFF2-40B4-BE49-F238E27FC236}">
                  <a16:creationId xmlns:a16="http://schemas.microsoft.com/office/drawing/2014/main" id="{9D7D4044-5DA3-433E-9AF3-2578DD9FB209}"/>
                </a:ext>
              </a:extLst>
            </p:cNvPr>
            <p:cNvSpPr/>
            <p:nvPr/>
          </p:nvSpPr>
          <p:spPr bwMode="auto">
            <a:xfrm>
              <a:off x="1587832" y="3157794"/>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1" name="Oval 70">
              <a:extLst>
                <a:ext uri="{FF2B5EF4-FFF2-40B4-BE49-F238E27FC236}">
                  <a16:creationId xmlns:a16="http://schemas.microsoft.com/office/drawing/2014/main" id="{F5BB6E66-B64E-47D0-A6EA-61980CA50B15}"/>
                </a:ext>
              </a:extLst>
            </p:cNvPr>
            <p:cNvSpPr/>
            <p:nvPr/>
          </p:nvSpPr>
          <p:spPr bwMode="auto">
            <a:xfrm>
              <a:off x="1585933" y="332997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2" name="Oval 71">
              <a:extLst>
                <a:ext uri="{FF2B5EF4-FFF2-40B4-BE49-F238E27FC236}">
                  <a16:creationId xmlns:a16="http://schemas.microsoft.com/office/drawing/2014/main" id="{A2350D6D-1A50-48AD-B3A4-26C5C8770F5A}"/>
                </a:ext>
              </a:extLst>
            </p:cNvPr>
            <p:cNvSpPr/>
            <p:nvPr/>
          </p:nvSpPr>
          <p:spPr bwMode="auto">
            <a:xfrm>
              <a:off x="1777055" y="332024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3" name="Oval 72">
              <a:extLst>
                <a:ext uri="{FF2B5EF4-FFF2-40B4-BE49-F238E27FC236}">
                  <a16:creationId xmlns:a16="http://schemas.microsoft.com/office/drawing/2014/main" id="{C2C109C2-5290-4596-99D8-20F3DB565AE8}"/>
                </a:ext>
              </a:extLst>
            </p:cNvPr>
            <p:cNvSpPr/>
            <p:nvPr/>
          </p:nvSpPr>
          <p:spPr bwMode="auto">
            <a:xfrm>
              <a:off x="1946806" y="332024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4" name="Oval 73">
              <a:extLst>
                <a:ext uri="{FF2B5EF4-FFF2-40B4-BE49-F238E27FC236}">
                  <a16:creationId xmlns:a16="http://schemas.microsoft.com/office/drawing/2014/main" id="{F212858D-DE88-46F2-AF0B-B1736002C3D7}"/>
                </a:ext>
              </a:extLst>
            </p:cNvPr>
            <p:cNvSpPr/>
            <p:nvPr/>
          </p:nvSpPr>
          <p:spPr bwMode="auto">
            <a:xfrm>
              <a:off x="2107343" y="332024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5" name="Oval 74">
              <a:extLst>
                <a:ext uri="{FF2B5EF4-FFF2-40B4-BE49-F238E27FC236}">
                  <a16:creationId xmlns:a16="http://schemas.microsoft.com/office/drawing/2014/main" id="{92CEEAFF-2A88-4EE6-8B7B-43CE6BED40E4}"/>
                </a:ext>
              </a:extLst>
            </p:cNvPr>
            <p:cNvSpPr/>
            <p:nvPr/>
          </p:nvSpPr>
          <p:spPr bwMode="auto">
            <a:xfrm>
              <a:off x="2207772" y="3175929"/>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6" name="Oval 75">
              <a:extLst>
                <a:ext uri="{FF2B5EF4-FFF2-40B4-BE49-F238E27FC236}">
                  <a16:creationId xmlns:a16="http://schemas.microsoft.com/office/drawing/2014/main" id="{F645A25D-2C4A-4341-AFEE-71E3E27B76FC}"/>
                </a:ext>
              </a:extLst>
            </p:cNvPr>
            <p:cNvSpPr/>
            <p:nvPr/>
          </p:nvSpPr>
          <p:spPr bwMode="auto">
            <a:xfrm>
              <a:off x="2017076" y="3466886"/>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7" name="Oval 76">
              <a:extLst>
                <a:ext uri="{FF2B5EF4-FFF2-40B4-BE49-F238E27FC236}">
                  <a16:creationId xmlns:a16="http://schemas.microsoft.com/office/drawing/2014/main" id="{FEB5BD2F-4056-4968-BB09-EE8781C0ABE2}"/>
                </a:ext>
              </a:extLst>
            </p:cNvPr>
            <p:cNvSpPr/>
            <p:nvPr/>
          </p:nvSpPr>
          <p:spPr bwMode="auto">
            <a:xfrm>
              <a:off x="2177483" y="3466886"/>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8" name="Oval 77">
              <a:extLst>
                <a:ext uri="{FF2B5EF4-FFF2-40B4-BE49-F238E27FC236}">
                  <a16:creationId xmlns:a16="http://schemas.microsoft.com/office/drawing/2014/main" id="{9F921629-E5D7-4A7C-8A2B-688EA691459D}"/>
                </a:ext>
              </a:extLst>
            </p:cNvPr>
            <p:cNvSpPr/>
            <p:nvPr/>
          </p:nvSpPr>
          <p:spPr bwMode="auto">
            <a:xfrm>
              <a:off x="2347017" y="3466886"/>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9" name="Oval 78">
              <a:extLst>
                <a:ext uri="{FF2B5EF4-FFF2-40B4-BE49-F238E27FC236}">
                  <a16:creationId xmlns:a16="http://schemas.microsoft.com/office/drawing/2014/main" id="{DB43D7D2-EEED-4BCC-B190-639DDF3A49BA}"/>
                </a:ext>
              </a:extLst>
            </p:cNvPr>
            <p:cNvSpPr/>
            <p:nvPr/>
          </p:nvSpPr>
          <p:spPr bwMode="auto">
            <a:xfrm>
              <a:off x="2177483" y="374798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80" name="Oval 79">
              <a:extLst>
                <a:ext uri="{FF2B5EF4-FFF2-40B4-BE49-F238E27FC236}">
                  <a16:creationId xmlns:a16="http://schemas.microsoft.com/office/drawing/2014/main" id="{E4F21E3A-4018-4239-8A9E-A4019B310681}"/>
                </a:ext>
              </a:extLst>
            </p:cNvPr>
            <p:cNvSpPr/>
            <p:nvPr/>
          </p:nvSpPr>
          <p:spPr bwMode="auto">
            <a:xfrm>
              <a:off x="2347017" y="365431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 name="Freeform: Shape 21">
              <a:extLst>
                <a:ext uri="{FF2B5EF4-FFF2-40B4-BE49-F238E27FC236}">
                  <a16:creationId xmlns:a16="http://schemas.microsoft.com/office/drawing/2014/main" id="{66023735-CE6F-4288-9BA8-396B43AF762F}"/>
                </a:ext>
              </a:extLst>
            </p:cNvPr>
            <p:cNvSpPr/>
            <p:nvPr/>
          </p:nvSpPr>
          <p:spPr bwMode="auto">
            <a:xfrm>
              <a:off x="2354545" y="2976393"/>
              <a:ext cx="171008" cy="286898"/>
            </a:xfrm>
            <a:custGeom>
              <a:avLst/>
              <a:gdLst>
                <a:gd name="connsiteX0" fmla="*/ 0 w 171008"/>
                <a:gd name="connsiteY0" fmla="*/ 0 h 286898"/>
                <a:gd name="connsiteX1" fmla="*/ 108823 w 171008"/>
                <a:gd name="connsiteY1" fmla="*/ 0 h 286898"/>
                <a:gd name="connsiteX2" fmla="*/ 165355 w 171008"/>
                <a:gd name="connsiteY2" fmla="*/ 56532 h 286898"/>
                <a:gd name="connsiteX3" fmla="*/ 165355 w 171008"/>
                <a:gd name="connsiteY3" fmla="*/ 286898 h 286898"/>
                <a:gd name="connsiteX4" fmla="*/ 171008 w 171008"/>
                <a:gd name="connsiteY4" fmla="*/ 286898 h 2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08" h="286898">
                  <a:moveTo>
                    <a:pt x="0" y="0"/>
                  </a:moveTo>
                  <a:lnTo>
                    <a:pt x="108823" y="0"/>
                  </a:lnTo>
                  <a:lnTo>
                    <a:pt x="165355" y="56532"/>
                  </a:lnTo>
                  <a:lnTo>
                    <a:pt x="165355" y="286898"/>
                  </a:lnTo>
                  <a:lnTo>
                    <a:pt x="171008" y="28689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3" name="Freeform: Shape 22">
              <a:extLst>
                <a:ext uri="{FF2B5EF4-FFF2-40B4-BE49-F238E27FC236}">
                  <a16:creationId xmlns:a16="http://schemas.microsoft.com/office/drawing/2014/main" id="{F5557B57-AF12-4624-9428-CCF491110782}"/>
                </a:ext>
              </a:extLst>
            </p:cNvPr>
            <p:cNvSpPr/>
            <p:nvPr/>
          </p:nvSpPr>
          <p:spPr bwMode="auto">
            <a:xfrm>
              <a:off x="2122765" y="3121963"/>
              <a:ext cx="83793" cy="127196"/>
            </a:xfrm>
            <a:custGeom>
              <a:avLst/>
              <a:gdLst>
                <a:gd name="connsiteX0" fmla="*/ 0 w 87624"/>
                <a:gd name="connsiteY0" fmla="*/ 0 h 138503"/>
                <a:gd name="connsiteX1" fmla="*/ 0 w 87624"/>
                <a:gd name="connsiteY1" fmla="*/ 94691 h 138503"/>
                <a:gd name="connsiteX2" fmla="*/ 0 w 87624"/>
                <a:gd name="connsiteY2" fmla="*/ 117303 h 138503"/>
                <a:gd name="connsiteX3" fmla="*/ 8480 w 87624"/>
                <a:gd name="connsiteY3" fmla="*/ 125783 h 138503"/>
                <a:gd name="connsiteX4" fmla="*/ 87624 w 87624"/>
                <a:gd name="connsiteY4" fmla="*/ 125783 h 138503"/>
                <a:gd name="connsiteX5" fmla="*/ 87624 w 87624"/>
                <a:gd name="connsiteY5" fmla="*/ 138503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24" h="138503">
                  <a:moveTo>
                    <a:pt x="0" y="0"/>
                  </a:moveTo>
                  <a:lnTo>
                    <a:pt x="0" y="94691"/>
                  </a:lnTo>
                  <a:lnTo>
                    <a:pt x="0" y="117303"/>
                  </a:lnTo>
                  <a:lnTo>
                    <a:pt x="8480" y="125783"/>
                  </a:lnTo>
                  <a:lnTo>
                    <a:pt x="87624" y="125783"/>
                  </a:lnTo>
                  <a:lnTo>
                    <a:pt x="87624" y="138503"/>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4" name="Freeform: Shape 23">
              <a:extLst>
                <a:ext uri="{FF2B5EF4-FFF2-40B4-BE49-F238E27FC236}">
                  <a16:creationId xmlns:a16="http://schemas.microsoft.com/office/drawing/2014/main" id="{18EA11AA-9204-4654-85E2-8C183F9A1C1F}"/>
                </a:ext>
              </a:extLst>
            </p:cNvPr>
            <p:cNvSpPr/>
            <p:nvPr/>
          </p:nvSpPr>
          <p:spPr bwMode="auto">
            <a:xfrm>
              <a:off x="1715737" y="3218066"/>
              <a:ext cx="124369" cy="100344"/>
            </a:xfrm>
            <a:custGeom>
              <a:avLst/>
              <a:gdLst>
                <a:gd name="connsiteX0" fmla="*/ 0 w 124369"/>
                <a:gd name="connsiteY0" fmla="*/ 0 h 100344"/>
                <a:gd name="connsiteX1" fmla="*/ 98930 w 124369"/>
                <a:gd name="connsiteY1" fmla="*/ 0 h 100344"/>
                <a:gd name="connsiteX2" fmla="*/ 124369 w 124369"/>
                <a:gd name="connsiteY2" fmla="*/ 25439 h 100344"/>
                <a:gd name="connsiteX3" fmla="*/ 124369 w 124369"/>
                <a:gd name="connsiteY3" fmla="*/ 100344 h 100344"/>
              </a:gdLst>
              <a:ahLst/>
              <a:cxnLst>
                <a:cxn ang="0">
                  <a:pos x="connsiteX0" y="connsiteY0"/>
                </a:cxn>
                <a:cxn ang="0">
                  <a:pos x="connsiteX1" y="connsiteY1"/>
                </a:cxn>
                <a:cxn ang="0">
                  <a:pos x="connsiteX2" y="connsiteY2"/>
                </a:cxn>
                <a:cxn ang="0">
                  <a:pos x="connsiteX3" y="connsiteY3"/>
                </a:cxn>
              </a:cxnLst>
              <a:rect l="l" t="t" r="r" b="b"/>
              <a:pathLst>
                <a:path w="124369" h="100344">
                  <a:moveTo>
                    <a:pt x="0" y="0"/>
                  </a:moveTo>
                  <a:lnTo>
                    <a:pt x="98930" y="0"/>
                  </a:lnTo>
                  <a:lnTo>
                    <a:pt x="124369" y="25439"/>
                  </a:lnTo>
                  <a:lnTo>
                    <a:pt x="124369" y="100344"/>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5" name="Freeform: Shape 24">
              <a:extLst>
                <a:ext uri="{FF2B5EF4-FFF2-40B4-BE49-F238E27FC236}">
                  <a16:creationId xmlns:a16="http://schemas.microsoft.com/office/drawing/2014/main" id="{AD311ACA-3202-4C9E-9F62-CFEEE93B3EEA}"/>
                </a:ext>
              </a:extLst>
            </p:cNvPr>
            <p:cNvSpPr/>
            <p:nvPr/>
          </p:nvSpPr>
          <p:spPr bwMode="auto">
            <a:xfrm>
              <a:off x="1830213" y="3054124"/>
              <a:ext cx="175411" cy="271352"/>
            </a:xfrm>
            <a:custGeom>
              <a:avLst/>
              <a:gdLst>
                <a:gd name="connsiteX0" fmla="*/ 0 w 166769"/>
                <a:gd name="connsiteY0" fmla="*/ 0 h 271352"/>
                <a:gd name="connsiteX1" fmla="*/ 139916 w 166769"/>
                <a:gd name="connsiteY1" fmla="*/ 0 h 271352"/>
                <a:gd name="connsiteX2" fmla="*/ 166769 w 166769"/>
                <a:gd name="connsiteY2" fmla="*/ 26853 h 271352"/>
                <a:gd name="connsiteX3" fmla="*/ 166769 w 166769"/>
                <a:gd name="connsiteY3" fmla="*/ 271352 h 271352"/>
              </a:gdLst>
              <a:ahLst/>
              <a:cxnLst>
                <a:cxn ang="0">
                  <a:pos x="connsiteX0" y="connsiteY0"/>
                </a:cxn>
                <a:cxn ang="0">
                  <a:pos x="connsiteX1" y="connsiteY1"/>
                </a:cxn>
                <a:cxn ang="0">
                  <a:pos x="connsiteX2" y="connsiteY2"/>
                </a:cxn>
                <a:cxn ang="0">
                  <a:pos x="connsiteX3" y="connsiteY3"/>
                </a:cxn>
              </a:cxnLst>
              <a:rect l="l" t="t" r="r" b="b"/>
              <a:pathLst>
                <a:path w="166769" h="271352">
                  <a:moveTo>
                    <a:pt x="0" y="0"/>
                  </a:moveTo>
                  <a:lnTo>
                    <a:pt x="139916" y="0"/>
                  </a:lnTo>
                  <a:lnTo>
                    <a:pt x="166769" y="26853"/>
                  </a:lnTo>
                  <a:lnTo>
                    <a:pt x="166769" y="271352"/>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 name="Freeform: Shape 25">
              <a:extLst>
                <a:ext uri="{FF2B5EF4-FFF2-40B4-BE49-F238E27FC236}">
                  <a16:creationId xmlns:a16="http://schemas.microsoft.com/office/drawing/2014/main" id="{AAFFD383-8901-4B45-8774-E6181AA1F0A3}"/>
                </a:ext>
              </a:extLst>
            </p:cNvPr>
            <p:cNvSpPr/>
            <p:nvPr/>
          </p:nvSpPr>
          <p:spPr bwMode="auto">
            <a:xfrm>
              <a:off x="2238655" y="3198280"/>
              <a:ext cx="173835" cy="180902"/>
            </a:xfrm>
            <a:custGeom>
              <a:avLst/>
              <a:gdLst>
                <a:gd name="connsiteX0" fmla="*/ 173835 w 173835"/>
                <a:gd name="connsiteY0" fmla="*/ 0 h 180902"/>
                <a:gd name="connsiteX1" fmla="*/ 173835 w 173835"/>
                <a:gd name="connsiteY1" fmla="*/ 149809 h 180902"/>
                <a:gd name="connsiteX2" fmla="*/ 142742 w 173835"/>
                <a:gd name="connsiteY2" fmla="*/ 180902 h 180902"/>
                <a:gd name="connsiteX3" fmla="*/ 0 w 173835"/>
                <a:gd name="connsiteY3" fmla="*/ 180902 h 180902"/>
              </a:gdLst>
              <a:ahLst/>
              <a:cxnLst>
                <a:cxn ang="0">
                  <a:pos x="connsiteX0" y="connsiteY0"/>
                </a:cxn>
                <a:cxn ang="0">
                  <a:pos x="connsiteX1" y="connsiteY1"/>
                </a:cxn>
                <a:cxn ang="0">
                  <a:pos x="connsiteX2" y="connsiteY2"/>
                </a:cxn>
                <a:cxn ang="0">
                  <a:pos x="connsiteX3" y="connsiteY3"/>
                </a:cxn>
              </a:cxnLst>
              <a:rect l="l" t="t" r="r" b="b"/>
              <a:pathLst>
                <a:path w="173835" h="180902">
                  <a:moveTo>
                    <a:pt x="173835" y="0"/>
                  </a:moveTo>
                  <a:lnTo>
                    <a:pt x="173835" y="149809"/>
                  </a:lnTo>
                  <a:lnTo>
                    <a:pt x="142742" y="180902"/>
                  </a:lnTo>
                  <a:lnTo>
                    <a:pt x="0" y="180902"/>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 name="Freeform: Shape 26">
              <a:extLst>
                <a:ext uri="{FF2B5EF4-FFF2-40B4-BE49-F238E27FC236}">
                  <a16:creationId xmlns:a16="http://schemas.microsoft.com/office/drawing/2014/main" id="{472F69E0-0A87-41A4-8188-E3D2B63D96A0}"/>
                </a:ext>
              </a:extLst>
            </p:cNvPr>
            <p:cNvSpPr/>
            <p:nvPr/>
          </p:nvSpPr>
          <p:spPr bwMode="auto">
            <a:xfrm>
              <a:off x="1695951" y="3434300"/>
              <a:ext cx="322230" cy="89037"/>
            </a:xfrm>
            <a:custGeom>
              <a:avLst/>
              <a:gdLst>
                <a:gd name="connsiteX0" fmla="*/ 0 w 322230"/>
                <a:gd name="connsiteY0" fmla="*/ 0 h 89037"/>
                <a:gd name="connsiteX1" fmla="*/ 86210 w 322230"/>
                <a:gd name="connsiteY1" fmla="*/ 84797 h 89037"/>
                <a:gd name="connsiteX2" fmla="*/ 137089 w 322230"/>
                <a:gd name="connsiteY2" fmla="*/ 89037 h 89037"/>
                <a:gd name="connsiteX3" fmla="*/ 322230 w 322230"/>
                <a:gd name="connsiteY3" fmla="*/ 89037 h 89037"/>
              </a:gdLst>
              <a:ahLst/>
              <a:cxnLst>
                <a:cxn ang="0">
                  <a:pos x="connsiteX0" y="connsiteY0"/>
                </a:cxn>
                <a:cxn ang="0">
                  <a:pos x="connsiteX1" y="connsiteY1"/>
                </a:cxn>
                <a:cxn ang="0">
                  <a:pos x="connsiteX2" y="connsiteY2"/>
                </a:cxn>
                <a:cxn ang="0">
                  <a:pos x="connsiteX3" y="connsiteY3"/>
                </a:cxn>
              </a:cxnLst>
              <a:rect l="l" t="t" r="r" b="b"/>
              <a:pathLst>
                <a:path w="322230" h="89037">
                  <a:moveTo>
                    <a:pt x="0" y="0"/>
                  </a:moveTo>
                  <a:lnTo>
                    <a:pt x="86210" y="84797"/>
                  </a:lnTo>
                  <a:lnTo>
                    <a:pt x="137089" y="89037"/>
                  </a:lnTo>
                  <a:lnTo>
                    <a:pt x="322230" y="89037"/>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29" name="Straight Connector 28">
              <a:extLst>
                <a:ext uri="{FF2B5EF4-FFF2-40B4-BE49-F238E27FC236}">
                  <a16:creationId xmlns:a16="http://schemas.microsoft.com/office/drawing/2014/main" id="{9B263BA3-7CDE-4E4A-B763-5608778976E4}"/>
                </a:ext>
              </a:extLst>
            </p:cNvPr>
            <p:cNvCxnSpPr>
              <a:cxnSpLocks/>
              <a:stCxn id="77" idx="4"/>
              <a:endCxn id="79" idx="0"/>
            </p:cNvCxnSpPr>
            <p:nvPr/>
          </p:nvCxnSpPr>
          <p:spPr>
            <a:xfrm>
              <a:off x="2241081" y="3594082"/>
              <a:ext cx="0" cy="153898"/>
            </a:xfrm>
            <a:prstGeom prst="lin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619EEC71-0D07-45DD-9810-14DCA2C8A3E8}"/>
                </a:ext>
              </a:extLst>
            </p:cNvPr>
            <p:cNvCxnSpPr>
              <a:stCxn id="78" idx="4"/>
              <a:endCxn id="80" idx="0"/>
            </p:cNvCxnSpPr>
            <p:nvPr/>
          </p:nvCxnSpPr>
          <p:spPr>
            <a:xfrm>
              <a:off x="2410615" y="3594082"/>
              <a:ext cx="0" cy="60228"/>
            </a:xfrm>
            <a:prstGeom prst="lin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2" name="Group 41">
            <a:extLst>
              <a:ext uri="{FF2B5EF4-FFF2-40B4-BE49-F238E27FC236}">
                <a16:creationId xmlns:a16="http://schemas.microsoft.com/office/drawing/2014/main" id="{5E064885-9088-4BAB-81D8-7C3CBBF5C42A}"/>
              </a:ext>
            </a:extLst>
          </p:cNvPr>
          <p:cNvGrpSpPr/>
          <p:nvPr/>
        </p:nvGrpSpPr>
        <p:grpSpPr>
          <a:xfrm>
            <a:off x="897989" y="3000114"/>
            <a:ext cx="698424" cy="821675"/>
            <a:chOff x="-1721573" y="2316155"/>
            <a:chExt cx="1337486" cy="1573513"/>
          </a:xfrm>
        </p:grpSpPr>
        <p:sp>
          <p:nvSpPr>
            <p:cNvPr id="37" name="Freeform: Shape 36">
              <a:extLst>
                <a:ext uri="{FF2B5EF4-FFF2-40B4-BE49-F238E27FC236}">
                  <a16:creationId xmlns:a16="http://schemas.microsoft.com/office/drawing/2014/main" id="{FACF6E15-5C8D-471F-9AC0-70FA4ADD5E45}"/>
                </a:ext>
              </a:extLst>
            </p:cNvPr>
            <p:cNvSpPr/>
            <p:nvPr/>
          </p:nvSpPr>
          <p:spPr>
            <a:xfrm>
              <a:off x="-1152746" y="2593487"/>
              <a:ext cx="157351" cy="157351"/>
            </a:xfrm>
            <a:custGeom>
              <a:avLst/>
              <a:gdLst>
                <a:gd name="connsiteX0" fmla="*/ 82609 w 157351"/>
                <a:gd name="connsiteY0" fmla="*/ 0 h 157351"/>
                <a:gd name="connsiteX1" fmla="*/ 0 w 157351"/>
                <a:gd name="connsiteY1" fmla="*/ 82609 h 157351"/>
                <a:gd name="connsiteX2" fmla="*/ 82609 w 157351"/>
                <a:gd name="connsiteY2" fmla="*/ 165219 h 157351"/>
                <a:gd name="connsiteX3" fmla="*/ 165219 w 157351"/>
                <a:gd name="connsiteY3" fmla="*/ 82609 h 157351"/>
                <a:gd name="connsiteX4" fmla="*/ 82609 w 157351"/>
                <a:gd name="connsiteY4" fmla="*/ 0 h 15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1" h="157351">
                  <a:moveTo>
                    <a:pt x="82609" y="0"/>
                  </a:moveTo>
                  <a:cubicBezTo>
                    <a:pt x="37371" y="0"/>
                    <a:pt x="0" y="37371"/>
                    <a:pt x="0" y="82609"/>
                  </a:cubicBezTo>
                  <a:cubicBezTo>
                    <a:pt x="0" y="127848"/>
                    <a:pt x="37371" y="165219"/>
                    <a:pt x="82609" y="165219"/>
                  </a:cubicBezTo>
                  <a:cubicBezTo>
                    <a:pt x="127848" y="165219"/>
                    <a:pt x="165219" y="127848"/>
                    <a:pt x="165219" y="82609"/>
                  </a:cubicBezTo>
                  <a:cubicBezTo>
                    <a:pt x="165219" y="37371"/>
                    <a:pt x="127848" y="0"/>
                    <a:pt x="82609" y="0"/>
                  </a:cubicBez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38" name="Freeform: Shape 37">
              <a:extLst>
                <a:ext uri="{FF2B5EF4-FFF2-40B4-BE49-F238E27FC236}">
                  <a16:creationId xmlns:a16="http://schemas.microsoft.com/office/drawing/2014/main" id="{EDE6F14F-33C0-4276-8C7E-4FA1581EC0D9}"/>
                </a:ext>
              </a:extLst>
            </p:cNvPr>
            <p:cNvSpPr/>
            <p:nvPr/>
          </p:nvSpPr>
          <p:spPr>
            <a:xfrm>
              <a:off x="-1400575" y="2992766"/>
              <a:ext cx="157351" cy="157351"/>
            </a:xfrm>
            <a:custGeom>
              <a:avLst/>
              <a:gdLst>
                <a:gd name="connsiteX0" fmla="*/ 165219 w 157351"/>
                <a:gd name="connsiteY0" fmla="*/ 82609 h 157351"/>
                <a:gd name="connsiteX1" fmla="*/ 82609 w 157351"/>
                <a:gd name="connsiteY1" fmla="*/ 165219 h 157351"/>
                <a:gd name="connsiteX2" fmla="*/ 0 w 157351"/>
                <a:gd name="connsiteY2" fmla="*/ 82609 h 157351"/>
                <a:gd name="connsiteX3" fmla="*/ 82609 w 157351"/>
                <a:gd name="connsiteY3" fmla="*/ 0 h 157351"/>
                <a:gd name="connsiteX4" fmla="*/ 165219 w 157351"/>
                <a:gd name="connsiteY4" fmla="*/ 82609 h 15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1" h="157351">
                  <a:moveTo>
                    <a:pt x="165219" y="82609"/>
                  </a:moveTo>
                  <a:cubicBezTo>
                    <a:pt x="165219" y="128233"/>
                    <a:pt x="128233" y="165219"/>
                    <a:pt x="82609" y="165219"/>
                  </a:cubicBezTo>
                  <a:cubicBezTo>
                    <a:pt x="36986" y="165219"/>
                    <a:pt x="0" y="128233"/>
                    <a:pt x="0" y="82609"/>
                  </a:cubicBezTo>
                  <a:cubicBezTo>
                    <a:pt x="0" y="36986"/>
                    <a:pt x="36986" y="0"/>
                    <a:pt x="82609" y="0"/>
                  </a:cubicBezTo>
                  <a:cubicBezTo>
                    <a:pt x="128233" y="0"/>
                    <a:pt x="165219" y="36986"/>
                    <a:pt x="165219" y="82609"/>
                  </a:cubicBez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41" name="Freeform: Shape 40">
              <a:extLst>
                <a:ext uri="{FF2B5EF4-FFF2-40B4-BE49-F238E27FC236}">
                  <a16:creationId xmlns:a16="http://schemas.microsoft.com/office/drawing/2014/main" id="{AF1EF867-85F1-46A7-AACE-2D96B781D6D7}"/>
                </a:ext>
              </a:extLst>
            </p:cNvPr>
            <p:cNvSpPr/>
            <p:nvPr/>
          </p:nvSpPr>
          <p:spPr>
            <a:xfrm>
              <a:off x="-1721573" y="2316155"/>
              <a:ext cx="1337486" cy="1573513"/>
            </a:xfrm>
            <a:custGeom>
              <a:avLst/>
              <a:gdLst>
                <a:gd name="connsiteX0" fmla="*/ 885496 w 1337486"/>
                <a:gd name="connsiteY0" fmla="*/ 387478 h 1573513"/>
                <a:gd name="connsiteX1" fmla="*/ 836324 w 1337486"/>
                <a:gd name="connsiteY1" fmla="*/ 411080 h 1573513"/>
                <a:gd name="connsiteX2" fmla="*/ 816655 w 1337486"/>
                <a:gd name="connsiteY2" fmla="*/ 454352 h 1573513"/>
                <a:gd name="connsiteX3" fmla="*/ 834357 w 1337486"/>
                <a:gd name="connsiteY3" fmla="*/ 505491 h 1573513"/>
                <a:gd name="connsiteX4" fmla="*/ 795019 w 1337486"/>
                <a:gd name="connsiteY4" fmla="*/ 544829 h 1573513"/>
                <a:gd name="connsiteX5" fmla="*/ 743880 w 1337486"/>
                <a:gd name="connsiteY5" fmla="*/ 527127 h 1573513"/>
                <a:gd name="connsiteX6" fmla="*/ 700608 w 1337486"/>
                <a:gd name="connsiteY6" fmla="*/ 544829 h 1573513"/>
                <a:gd name="connsiteX7" fmla="*/ 677006 w 1337486"/>
                <a:gd name="connsiteY7" fmla="*/ 592034 h 1573513"/>
                <a:gd name="connsiteX8" fmla="*/ 621933 w 1337486"/>
                <a:gd name="connsiteY8" fmla="*/ 592034 h 1573513"/>
                <a:gd name="connsiteX9" fmla="*/ 598330 w 1337486"/>
                <a:gd name="connsiteY9" fmla="*/ 542862 h 1573513"/>
                <a:gd name="connsiteX10" fmla="*/ 555058 w 1337486"/>
                <a:gd name="connsiteY10" fmla="*/ 525160 h 1573513"/>
                <a:gd name="connsiteX11" fmla="*/ 503919 w 1337486"/>
                <a:gd name="connsiteY11" fmla="*/ 542862 h 1573513"/>
                <a:gd name="connsiteX12" fmla="*/ 464581 w 1337486"/>
                <a:gd name="connsiteY12" fmla="*/ 503524 h 1573513"/>
                <a:gd name="connsiteX13" fmla="*/ 482283 w 1337486"/>
                <a:gd name="connsiteY13" fmla="*/ 452385 h 1573513"/>
                <a:gd name="connsiteX14" fmla="*/ 464581 w 1337486"/>
                <a:gd name="connsiteY14" fmla="*/ 409113 h 1573513"/>
                <a:gd name="connsiteX15" fmla="*/ 415409 w 1337486"/>
                <a:gd name="connsiteY15" fmla="*/ 385511 h 1573513"/>
                <a:gd name="connsiteX16" fmla="*/ 415409 w 1337486"/>
                <a:gd name="connsiteY16" fmla="*/ 330438 h 1573513"/>
                <a:gd name="connsiteX17" fmla="*/ 464581 w 1337486"/>
                <a:gd name="connsiteY17" fmla="*/ 306835 h 1573513"/>
                <a:gd name="connsiteX18" fmla="*/ 482283 w 1337486"/>
                <a:gd name="connsiteY18" fmla="*/ 263564 h 1573513"/>
                <a:gd name="connsiteX19" fmla="*/ 466548 w 1337486"/>
                <a:gd name="connsiteY19" fmla="*/ 212424 h 1573513"/>
                <a:gd name="connsiteX20" fmla="*/ 505886 w 1337486"/>
                <a:gd name="connsiteY20" fmla="*/ 173086 h 1573513"/>
                <a:gd name="connsiteX21" fmla="*/ 557025 w 1337486"/>
                <a:gd name="connsiteY21" fmla="*/ 190789 h 1573513"/>
                <a:gd name="connsiteX22" fmla="*/ 600297 w 1337486"/>
                <a:gd name="connsiteY22" fmla="*/ 173086 h 1573513"/>
                <a:gd name="connsiteX23" fmla="*/ 623900 w 1337486"/>
                <a:gd name="connsiteY23" fmla="*/ 123914 h 1573513"/>
                <a:gd name="connsiteX24" fmla="*/ 678973 w 1337486"/>
                <a:gd name="connsiteY24" fmla="*/ 123914 h 1573513"/>
                <a:gd name="connsiteX25" fmla="*/ 702575 w 1337486"/>
                <a:gd name="connsiteY25" fmla="*/ 171120 h 1573513"/>
                <a:gd name="connsiteX26" fmla="*/ 745847 w 1337486"/>
                <a:gd name="connsiteY26" fmla="*/ 188822 h 1573513"/>
                <a:gd name="connsiteX27" fmla="*/ 796986 w 1337486"/>
                <a:gd name="connsiteY27" fmla="*/ 171120 h 1573513"/>
                <a:gd name="connsiteX28" fmla="*/ 836324 w 1337486"/>
                <a:gd name="connsiteY28" fmla="*/ 210457 h 1573513"/>
                <a:gd name="connsiteX29" fmla="*/ 818622 w 1337486"/>
                <a:gd name="connsiteY29" fmla="*/ 261597 h 1573513"/>
                <a:gd name="connsiteX30" fmla="*/ 836324 w 1337486"/>
                <a:gd name="connsiteY30" fmla="*/ 304868 h 1573513"/>
                <a:gd name="connsiteX31" fmla="*/ 885496 w 1337486"/>
                <a:gd name="connsiteY31" fmla="*/ 328471 h 1573513"/>
                <a:gd name="connsiteX32" fmla="*/ 885496 w 1337486"/>
                <a:gd name="connsiteY32" fmla="*/ 387478 h 1573513"/>
                <a:gd name="connsiteX33" fmla="*/ 637668 w 1337486"/>
                <a:gd name="connsiteY33" fmla="*/ 786757 h 1573513"/>
                <a:gd name="connsiteX34" fmla="*/ 588496 w 1337486"/>
                <a:gd name="connsiteY34" fmla="*/ 810359 h 1573513"/>
                <a:gd name="connsiteX35" fmla="*/ 570794 w 1337486"/>
                <a:gd name="connsiteY35" fmla="*/ 853631 h 1573513"/>
                <a:gd name="connsiteX36" fmla="*/ 586529 w 1337486"/>
                <a:gd name="connsiteY36" fmla="*/ 904770 h 1573513"/>
                <a:gd name="connsiteX37" fmla="*/ 547191 w 1337486"/>
                <a:gd name="connsiteY37" fmla="*/ 944108 h 1573513"/>
                <a:gd name="connsiteX38" fmla="*/ 496052 w 1337486"/>
                <a:gd name="connsiteY38" fmla="*/ 926406 h 1573513"/>
                <a:gd name="connsiteX39" fmla="*/ 452780 w 1337486"/>
                <a:gd name="connsiteY39" fmla="*/ 944108 h 1573513"/>
                <a:gd name="connsiteX40" fmla="*/ 431144 w 1337486"/>
                <a:gd name="connsiteY40" fmla="*/ 991313 h 1573513"/>
                <a:gd name="connsiteX41" fmla="*/ 376071 w 1337486"/>
                <a:gd name="connsiteY41" fmla="*/ 991313 h 1573513"/>
                <a:gd name="connsiteX42" fmla="*/ 352469 w 1337486"/>
                <a:gd name="connsiteY42" fmla="*/ 942141 h 1573513"/>
                <a:gd name="connsiteX43" fmla="*/ 309197 w 1337486"/>
                <a:gd name="connsiteY43" fmla="*/ 924439 h 1573513"/>
                <a:gd name="connsiteX44" fmla="*/ 258058 w 1337486"/>
                <a:gd name="connsiteY44" fmla="*/ 940174 h 1573513"/>
                <a:gd name="connsiteX45" fmla="*/ 218720 w 1337486"/>
                <a:gd name="connsiteY45" fmla="*/ 900836 h 1573513"/>
                <a:gd name="connsiteX46" fmla="*/ 236422 w 1337486"/>
                <a:gd name="connsiteY46" fmla="*/ 849697 h 1573513"/>
                <a:gd name="connsiteX47" fmla="*/ 218720 w 1337486"/>
                <a:gd name="connsiteY47" fmla="*/ 806426 h 1573513"/>
                <a:gd name="connsiteX48" fmla="*/ 169548 w 1337486"/>
                <a:gd name="connsiteY48" fmla="*/ 782823 h 1573513"/>
                <a:gd name="connsiteX49" fmla="*/ 169548 w 1337486"/>
                <a:gd name="connsiteY49" fmla="*/ 727750 h 1573513"/>
                <a:gd name="connsiteX50" fmla="*/ 218720 w 1337486"/>
                <a:gd name="connsiteY50" fmla="*/ 704147 h 1573513"/>
                <a:gd name="connsiteX51" fmla="*/ 236422 w 1337486"/>
                <a:gd name="connsiteY51" fmla="*/ 660876 h 1573513"/>
                <a:gd name="connsiteX52" fmla="*/ 218720 w 1337486"/>
                <a:gd name="connsiteY52" fmla="*/ 609736 h 1573513"/>
                <a:gd name="connsiteX53" fmla="*/ 258058 w 1337486"/>
                <a:gd name="connsiteY53" fmla="*/ 570399 h 1573513"/>
                <a:gd name="connsiteX54" fmla="*/ 309197 w 1337486"/>
                <a:gd name="connsiteY54" fmla="*/ 588101 h 1573513"/>
                <a:gd name="connsiteX55" fmla="*/ 352469 w 1337486"/>
                <a:gd name="connsiteY55" fmla="*/ 570399 h 1573513"/>
                <a:gd name="connsiteX56" fmla="*/ 376071 w 1337486"/>
                <a:gd name="connsiteY56" fmla="*/ 521226 h 1573513"/>
                <a:gd name="connsiteX57" fmla="*/ 433111 w 1337486"/>
                <a:gd name="connsiteY57" fmla="*/ 521226 h 1573513"/>
                <a:gd name="connsiteX58" fmla="*/ 456714 w 1337486"/>
                <a:gd name="connsiteY58" fmla="*/ 570399 h 1573513"/>
                <a:gd name="connsiteX59" fmla="*/ 499985 w 1337486"/>
                <a:gd name="connsiteY59" fmla="*/ 588101 h 1573513"/>
                <a:gd name="connsiteX60" fmla="*/ 551125 w 1337486"/>
                <a:gd name="connsiteY60" fmla="*/ 570399 h 1573513"/>
                <a:gd name="connsiteX61" fmla="*/ 590462 w 1337486"/>
                <a:gd name="connsiteY61" fmla="*/ 609736 h 1573513"/>
                <a:gd name="connsiteX62" fmla="*/ 572760 w 1337486"/>
                <a:gd name="connsiteY62" fmla="*/ 660876 h 1573513"/>
                <a:gd name="connsiteX63" fmla="*/ 590462 w 1337486"/>
                <a:gd name="connsiteY63" fmla="*/ 704147 h 1573513"/>
                <a:gd name="connsiteX64" fmla="*/ 639635 w 1337486"/>
                <a:gd name="connsiteY64" fmla="*/ 727750 h 1573513"/>
                <a:gd name="connsiteX65" fmla="*/ 637668 w 1337486"/>
                <a:gd name="connsiteY65" fmla="*/ 786757 h 1573513"/>
                <a:gd name="connsiteX66" fmla="*/ 637668 w 1337486"/>
                <a:gd name="connsiteY66" fmla="*/ 786757 h 1573513"/>
                <a:gd name="connsiteX67" fmla="*/ 1318212 w 1337486"/>
                <a:gd name="connsiteY67" fmla="*/ 859532 h 1573513"/>
                <a:gd name="connsiteX68" fmla="*/ 1182497 w 1337486"/>
                <a:gd name="connsiteY68" fmla="*/ 623505 h 1573513"/>
                <a:gd name="connsiteX69" fmla="*/ 1182497 w 1337486"/>
                <a:gd name="connsiteY69" fmla="*/ 613670 h 1573513"/>
                <a:gd name="connsiteX70" fmla="*/ 893364 w 1337486"/>
                <a:gd name="connsiteY70" fmla="*/ 82609 h 1573513"/>
                <a:gd name="connsiteX71" fmla="*/ 289528 w 1337486"/>
                <a:gd name="connsiteY71" fmla="*/ 82609 h 1573513"/>
                <a:gd name="connsiteX72" fmla="*/ 395 w 1337486"/>
                <a:gd name="connsiteY72" fmla="*/ 613670 h 1573513"/>
                <a:gd name="connsiteX73" fmla="*/ 232488 w 1337486"/>
                <a:gd name="connsiteY73" fmla="*/ 1089658 h 1573513"/>
                <a:gd name="connsiteX74" fmla="*/ 232488 w 1337486"/>
                <a:gd name="connsiteY74" fmla="*/ 1587282 h 1573513"/>
                <a:gd name="connsiteX75" fmla="*/ 854026 w 1337486"/>
                <a:gd name="connsiteY75" fmla="*/ 1587282 h 1573513"/>
                <a:gd name="connsiteX76" fmla="*/ 854026 w 1337486"/>
                <a:gd name="connsiteY76" fmla="*/ 1351255 h 1573513"/>
                <a:gd name="connsiteX77" fmla="*/ 950404 w 1337486"/>
                <a:gd name="connsiteY77" fmla="*/ 1351255 h 1573513"/>
                <a:gd name="connsiteX78" fmla="*/ 1115622 w 1337486"/>
                <a:gd name="connsiteY78" fmla="*/ 1282413 h 1573513"/>
                <a:gd name="connsiteX79" fmla="*/ 1182497 w 1337486"/>
                <a:gd name="connsiteY79" fmla="*/ 1115228 h 1573513"/>
                <a:gd name="connsiteX80" fmla="*/ 1182497 w 1337486"/>
                <a:gd name="connsiteY80" fmla="*/ 997214 h 1573513"/>
                <a:gd name="connsiteX81" fmla="*/ 1269040 w 1337486"/>
                <a:gd name="connsiteY81" fmla="*/ 997214 h 1573513"/>
                <a:gd name="connsiteX82" fmla="*/ 1318212 w 1337486"/>
                <a:gd name="connsiteY82" fmla="*/ 859532 h 157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337486" h="1573513">
                  <a:moveTo>
                    <a:pt x="885496" y="387478"/>
                  </a:moveTo>
                  <a:lnTo>
                    <a:pt x="836324" y="411080"/>
                  </a:lnTo>
                  <a:cubicBezTo>
                    <a:pt x="832390" y="426815"/>
                    <a:pt x="824523" y="440584"/>
                    <a:pt x="816655" y="454352"/>
                  </a:cubicBezTo>
                  <a:lnTo>
                    <a:pt x="834357" y="505491"/>
                  </a:lnTo>
                  <a:lnTo>
                    <a:pt x="795019" y="544829"/>
                  </a:lnTo>
                  <a:lnTo>
                    <a:pt x="743880" y="527127"/>
                  </a:lnTo>
                  <a:cubicBezTo>
                    <a:pt x="730112" y="534995"/>
                    <a:pt x="716344" y="540895"/>
                    <a:pt x="700608" y="544829"/>
                  </a:cubicBezTo>
                  <a:lnTo>
                    <a:pt x="677006" y="592034"/>
                  </a:lnTo>
                  <a:lnTo>
                    <a:pt x="621933" y="592034"/>
                  </a:lnTo>
                  <a:lnTo>
                    <a:pt x="598330" y="542862"/>
                  </a:lnTo>
                  <a:cubicBezTo>
                    <a:pt x="582595" y="538928"/>
                    <a:pt x="568827" y="533028"/>
                    <a:pt x="555058" y="525160"/>
                  </a:cubicBezTo>
                  <a:lnTo>
                    <a:pt x="503919" y="542862"/>
                  </a:lnTo>
                  <a:lnTo>
                    <a:pt x="464581" y="503524"/>
                  </a:lnTo>
                  <a:lnTo>
                    <a:pt x="482283" y="452385"/>
                  </a:lnTo>
                  <a:cubicBezTo>
                    <a:pt x="474416" y="438617"/>
                    <a:pt x="468515" y="424849"/>
                    <a:pt x="464581" y="409113"/>
                  </a:cubicBezTo>
                  <a:lnTo>
                    <a:pt x="415409" y="385511"/>
                  </a:lnTo>
                  <a:lnTo>
                    <a:pt x="415409" y="330438"/>
                  </a:lnTo>
                  <a:lnTo>
                    <a:pt x="464581" y="306835"/>
                  </a:lnTo>
                  <a:cubicBezTo>
                    <a:pt x="468515" y="291100"/>
                    <a:pt x="474416" y="277332"/>
                    <a:pt x="482283" y="263564"/>
                  </a:cubicBezTo>
                  <a:lnTo>
                    <a:pt x="466548" y="212424"/>
                  </a:lnTo>
                  <a:lnTo>
                    <a:pt x="505886" y="173086"/>
                  </a:lnTo>
                  <a:lnTo>
                    <a:pt x="557025" y="190789"/>
                  </a:lnTo>
                  <a:cubicBezTo>
                    <a:pt x="570794" y="182921"/>
                    <a:pt x="584562" y="177020"/>
                    <a:pt x="600297" y="173086"/>
                  </a:cubicBezTo>
                  <a:lnTo>
                    <a:pt x="623900" y="123914"/>
                  </a:lnTo>
                  <a:lnTo>
                    <a:pt x="678973" y="123914"/>
                  </a:lnTo>
                  <a:lnTo>
                    <a:pt x="702575" y="171120"/>
                  </a:lnTo>
                  <a:cubicBezTo>
                    <a:pt x="718310" y="175053"/>
                    <a:pt x="732079" y="180954"/>
                    <a:pt x="745847" y="188822"/>
                  </a:cubicBezTo>
                  <a:lnTo>
                    <a:pt x="796986" y="171120"/>
                  </a:lnTo>
                  <a:lnTo>
                    <a:pt x="836324" y="210457"/>
                  </a:lnTo>
                  <a:lnTo>
                    <a:pt x="818622" y="261597"/>
                  </a:lnTo>
                  <a:cubicBezTo>
                    <a:pt x="826489" y="275365"/>
                    <a:pt x="832390" y="289133"/>
                    <a:pt x="836324" y="304868"/>
                  </a:cubicBezTo>
                  <a:lnTo>
                    <a:pt x="885496" y="328471"/>
                  </a:lnTo>
                  <a:lnTo>
                    <a:pt x="885496" y="387478"/>
                  </a:lnTo>
                  <a:close/>
                  <a:moveTo>
                    <a:pt x="637668" y="786757"/>
                  </a:moveTo>
                  <a:lnTo>
                    <a:pt x="588496" y="810359"/>
                  </a:lnTo>
                  <a:cubicBezTo>
                    <a:pt x="584562" y="826095"/>
                    <a:pt x="578661" y="839863"/>
                    <a:pt x="570794" y="853631"/>
                  </a:cubicBezTo>
                  <a:lnTo>
                    <a:pt x="586529" y="904770"/>
                  </a:lnTo>
                  <a:lnTo>
                    <a:pt x="547191" y="944108"/>
                  </a:lnTo>
                  <a:lnTo>
                    <a:pt x="496052" y="926406"/>
                  </a:lnTo>
                  <a:cubicBezTo>
                    <a:pt x="482283" y="934274"/>
                    <a:pt x="468515" y="940174"/>
                    <a:pt x="452780" y="944108"/>
                  </a:cubicBezTo>
                  <a:lnTo>
                    <a:pt x="431144" y="991313"/>
                  </a:lnTo>
                  <a:lnTo>
                    <a:pt x="376071" y="991313"/>
                  </a:lnTo>
                  <a:lnTo>
                    <a:pt x="352469" y="942141"/>
                  </a:lnTo>
                  <a:cubicBezTo>
                    <a:pt x="336733" y="938207"/>
                    <a:pt x="322965" y="932307"/>
                    <a:pt x="309197" y="924439"/>
                  </a:cubicBezTo>
                  <a:lnTo>
                    <a:pt x="258058" y="940174"/>
                  </a:lnTo>
                  <a:lnTo>
                    <a:pt x="218720" y="900836"/>
                  </a:lnTo>
                  <a:lnTo>
                    <a:pt x="236422" y="849697"/>
                  </a:lnTo>
                  <a:cubicBezTo>
                    <a:pt x="228554" y="835929"/>
                    <a:pt x="222654" y="822161"/>
                    <a:pt x="218720" y="806426"/>
                  </a:cubicBezTo>
                  <a:lnTo>
                    <a:pt x="169548" y="782823"/>
                  </a:lnTo>
                  <a:lnTo>
                    <a:pt x="169548" y="727750"/>
                  </a:lnTo>
                  <a:lnTo>
                    <a:pt x="218720" y="704147"/>
                  </a:lnTo>
                  <a:cubicBezTo>
                    <a:pt x="222654" y="688412"/>
                    <a:pt x="228554" y="674644"/>
                    <a:pt x="236422" y="660876"/>
                  </a:cubicBezTo>
                  <a:lnTo>
                    <a:pt x="218720" y="609736"/>
                  </a:lnTo>
                  <a:lnTo>
                    <a:pt x="258058" y="570399"/>
                  </a:lnTo>
                  <a:lnTo>
                    <a:pt x="309197" y="588101"/>
                  </a:lnTo>
                  <a:cubicBezTo>
                    <a:pt x="322965" y="580233"/>
                    <a:pt x="336733" y="574332"/>
                    <a:pt x="352469" y="570399"/>
                  </a:cubicBezTo>
                  <a:lnTo>
                    <a:pt x="376071" y="521226"/>
                  </a:lnTo>
                  <a:lnTo>
                    <a:pt x="433111" y="521226"/>
                  </a:lnTo>
                  <a:lnTo>
                    <a:pt x="456714" y="570399"/>
                  </a:lnTo>
                  <a:cubicBezTo>
                    <a:pt x="472449" y="574332"/>
                    <a:pt x="486217" y="580233"/>
                    <a:pt x="499985" y="588101"/>
                  </a:cubicBezTo>
                  <a:lnTo>
                    <a:pt x="551125" y="570399"/>
                  </a:lnTo>
                  <a:lnTo>
                    <a:pt x="590462" y="609736"/>
                  </a:lnTo>
                  <a:lnTo>
                    <a:pt x="572760" y="660876"/>
                  </a:lnTo>
                  <a:cubicBezTo>
                    <a:pt x="580628" y="674644"/>
                    <a:pt x="586529" y="688412"/>
                    <a:pt x="590462" y="704147"/>
                  </a:cubicBezTo>
                  <a:lnTo>
                    <a:pt x="639635" y="727750"/>
                  </a:lnTo>
                  <a:lnTo>
                    <a:pt x="637668" y="786757"/>
                  </a:lnTo>
                  <a:lnTo>
                    <a:pt x="637668" y="786757"/>
                  </a:lnTo>
                  <a:close/>
                  <a:moveTo>
                    <a:pt x="1318212" y="859532"/>
                  </a:moveTo>
                  <a:lnTo>
                    <a:pt x="1182497" y="623505"/>
                  </a:lnTo>
                  <a:lnTo>
                    <a:pt x="1182497" y="613670"/>
                  </a:lnTo>
                  <a:cubicBezTo>
                    <a:pt x="1190364" y="397312"/>
                    <a:pt x="1080219" y="194722"/>
                    <a:pt x="893364" y="82609"/>
                  </a:cubicBezTo>
                  <a:cubicBezTo>
                    <a:pt x="706509" y="-27536"/>
                    <a:pt x="476383" y="-27536"/>
                    <a:pt x="289528" y="82609"/>
                  </a:cubicBezTo>
                  <a:cubicBezTo>
                    <a:pt x="102673" y="192755"/>
                    <a:pt x="-7473" y="397312"/>
                    <a:pt x="395" y="613670"/>
                  </a:cubicBezTo>
                  <a:cubicBezTo>
                    <a:pt x="395" y="800525"/>
                    <a:pt x="84971" y="975578"/>
                    <a:pt x="232488" y="1089658"/>
                  </a:cubicBezTo>
                  <a:lnTo>
                    <a:pt x="232488" y="1587282"/>
                  </a:lnTo>
                  <a:lnTo>
                    <a:pt x="854026" y="1587282"/>
                  </a:lnTo>
                  <a:lnTo>
                    <a:pt x="854026" y="1351255"/>
                  </a:lnTo>
                  <a:lnTo>
                    <a:pt x="950404" y="1351255"/>
                  </a:lnTo>
                  <a:cubicBezTo>
                    <a:pt x="1013344" y="1351255"/>
                    <a:pt x="1072351" y="1325685"/>
                    <a:pt x="1115622" y="1282413"/>
                  </a:cubicBezTo>
                  <a:cubicBezTo>
                    <a:pt x="1158894" y="1237175"/>
                    <a:pt x="1182497" y="1178168"/>
                    <a:pt x="1182497" y="1115228"/>
                  </a:cubicBezTo>
                  <a:lnTo>
                    <a:pt x="1182497" y="997214"/>
                  </a:lnTo>
                  <a:lnTo>
                    <a:pt x="1269040" y="997214"/>
                  </a:lnTo>
                  <a:cubicBezTo>
                    <a:pt x="1320179" y="991313"/>
                    <a:pt x="1365418" y="932307"/>
                    <a:pt x="1318212" y="859532"/>
                  </a:cubicBez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pic>
        <p:nvPicPr>
          <p:cNvPr id="81" name="Graphic 80">
            <a:extLst>
              <a:ext uri="{FF2B5EF4-FFF2-40B4-BE49-F238E27FC236}">
                <a16:creationId xmlns:a16="http://schemas.microsoft.com/office/drawing/2014/main" id="{69F4B7FA-7E7C-41F4-9D66-4EF585412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1014" y="3118395"/>
            <a:ext cx="1092145" cy="1101808"/>
          </a:xfrm>
          <a:prstGeom prst="rect">
            <a:avLst/>
          </a:prstGeom>
        </p:spPr>
      </p:pic>
      <p:grpSp>
        <p:nvGrpSpPr>
          <p:cNvPr id="60" name="STACK">
            <a:extLst>
              <a:ext uri="{FF2B5EF4-FFF2-40B4-BE49-F238E27FC236}">
                <a16:creationId xmlns:a16="http://schemas.microsoft.com/office/drawing/2014/main" id="{C06B532E-BB27-459E-843B-9F048600D7B8}"/>
              </a:ext>
            </a:extLst>
          </p:cNvPr>
          <p:cNvGrpSpPr/>
          <p:nvPr/>
        </p:nvGrpSpPr>
        <p:grpSpPr>
          <a:xfrm>
            <a:off x="6598750" y="3144934"/>
            <a:ext cx="731520" cy="707909"/>
            <a:chOff x="9049976" y="1328682"/>
            <a:chExt cx="739905" cy="1044137"/>
          </a:xfrm>
        </p:grpSpPr>
        <p:sp useBgFill="1">
          <p:nvSpPr>
            <p:cNvPr id="61" name="Rectangle 60">
              <a:extLst>
                <a:ext uri="{FF2B5EF4-FFF2-40B4-BE49-F238E27FC236}">
                  <a16:creationId xmlns:a16="http://schemas.microsoft.com/office/drawing/2014/main" id="{807E3DC8-5D80-4B52-B4F1-84B11C6EE6F9}"/>
                </a:ext>
              </a:extLst>
            </p:cNvPr>
            <p:cNvSpPr/>
            <p:nvPr/>
          </p:nvSpPr>
          <p:spPr bwMode="auto">
            <a:xfrm>
              <a:off x="9049980" y="1328682"/>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64" name="Rectangle 63">
              <a:extLst>
                <a:ext uri="{FF2B5EF4-FFF2-40B4-BE49-F238E27FC236}">
                  <a16:creationId xmlns:a16="http://schemas.microsoft.com/office/drawing/2014/main" id="{21BF5FCE-78AD-46FE-B31E-D3E064212ED9}"/>
                </a:ext>
              </a:extLst>
            </p:cNvPr>
            <p:cNvSpPr/>
            <p:nvPr/>
          </p:nvSpPr>
          <p:spPr bwMode="auto">
            <a:xfrm>
              <a:off x="9049979" y="1550437"/>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82" name="Rectangle 81">
              <a:extLst>
                <a:ext uri="{FF2B5EF4-FFF2-40B4-BE49-F238E27FC236}">
                  <a16:creationId xmlns:a16="http://schemas.microsoft.com/office/drawing/2014/main" id="{21E64F55-C73E-4298-ADA2-990824789CDC}"/>
                </a:ext>
              </a:extLst>
            </p:cNvPr>
            <p:cNvSpPr/>
            <p:nvPr/>
          </p:nvSpPr>
          <p:spPr bwMode="auto">
            <a:xfrm>
              <a:off x="9049978" y="1772192"/>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83" name="Rectangle 82">
              <a:extLst>
                <a:ext uri="{FF2B5EF4-FFF2-40B4-BE49-F238E27FC236}">
                  <a16:creationId xmlns:a16="http://schemas.microsoft.com/office/drawing/2014/main" id="{99E9F4FA-2A43-4551-A6B2-72FC79B187F2}"/>
                </a:ext>
              </a:extLst>
            </p:cNvPr>
            <p:cNvSpPr/>
            <p:nvPr/>
          </p:nvSpPr>
          <p:spPr bwMode="auto">
            <a:xfrm>
              <a:off x="9049977" y="1993947"/>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84" name="Rectangle 83">
              <a:extLst>
                <a:ext uri="{FF2B5EF4-FFF2-40B4-BE49-F238E27FC236}">
                  <a16:creationId xmlns:a16="http://schemas.microsoft.com/office/drawing/2014/main" id="{B7258692-42E7-4BA5-8A8E-DC744B2CDAE0}"/>
                </a:ext>
              </a:extLst>
            </p:cNvPr>
            <p:cNvSpPr/>
            <p:nvPr/>
          </p:nvSpPr>
          <p:spPr bwMode="auto">
            <a:xfrm>
              <a:off x="9049976" y="2215702"/>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85" name="Rectangle 84">
              <a:extLst>
                <a:ext uri="{FF2B5EF4-FFF2-40B4-BE49-F238E27FC236}">
                  <a16:creationId xmlns:a16="http://schemas.microsoft.com/office/drawing/2014/main" id="{8D4F69FB-FFCF-4A9E-BF13-4FFEEEF98B16}"/>
                </a:ext>
              </a:extLst>
            </p:cNvPr>
            <p:cNvSpPr/>
            <p:nvPr/>
          </p:nvSpPr>
          <p:spPr bwMode="auto">
            <a:xfrm>
              <a:off x="9185444" y="1993947"/>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Tree>
    <p:extLst>
      <p:ext uri="{BB962C8B-B14F-4D97-AF65-F5344CB8AC3E}">
        <p14:creationId xmlns:p14="http://schemas.microsoft.com/office/powerpoint/2010/main" val="361735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51160E19-ABEE-4B0D-90A4-FC078CD00F5D}"/>
              </a:ext>
            </a:extLst>
          </p:cNvPr>
          <p:cNvCxnSpPr>
            <a:cxnSpLocks/>
          </p:cNvCxnSpPr>
          <p:nvPr/>
        </p:nvCxnSpPr>
        <p:spPr>
          <a:xfrm>
            <a:off x="658630" y="2011830"/>
            <a:ext cx="2403783"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25CE27B-2C72-4FC6-9F9C-F0D9E4397B29}"/>
              </a:ext>
            </a:extLst>
          </p:cNvPr>
          <p:cNvCxnSpPr>
            <a:cxnSpLocks/>
          </p:cNvCxnSpPr>
          <p:nvPr/>
        </p:nvCxnSpPr>
        <p:spPr>
          <a:xfrm>
            <a:off x="3417105" y="2011830"/>
            <a:ext cx="5337136"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236C7FD-1DAF-4D30-81FE-227ACD67B6AD}"/>
              </a:ext>
            </a:extLst>
          </p:cNvPr>
          <p:cNvCxnSpPr>
            <a:cxnSpLocks/>
          </p:cNvCxnSpPr>
          <p:nvPr/>
        </p:nvCxnSpPr>
        <p:spPr>
          <a:xfrm>
            <a:off x="9010040" y="2011830"/>
            <a:ext cx="2541172"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E24B99C-1CD2-42CF-803C-7D1A87B42A43}"/>
              </a:ext>
            </a:extLst>
          </p:cNvPr>
          <p:cNvGrpSpPr/>
          <p:nvPr/>
        </p:nvGrpSpPr>
        <p:grpSpPr>
          <a:xfrm>
            <a:off x="3339016" y="2428185"/>
            <a:ext cx="2719520" cy="3617001"/>
            <a:chOff x="3338625" y="2025650"/>
            <a:chExt cx="2719906" cy="3617514"/>
          </a:xfrm>
        </p:grpSpPr>
        <p:grpSp>
          <p:nvGrpSpPr>
            <p:cNvPr id="85" name="Group 84">
              <a:extLst>
                <a:ext uri="{FF2B5EF4-FFF2-40B4-BE49-F238E27FC236}">
                  <a16:creationId xmlns:a16="http://schemas.microsoft.com/office/drawing/2014/main" id="{F37027D3-BFFF-4CB6-BE76-59465E23EFDA}"/>
                </a:ext>
              </a:extLst>
            </p:cNvPr>
            <p:cNvGrpSpPr/>
            <p:nvPr/>
          </p:nvGrpSpPr>
          <p:grpSpPr>
            <a:xfrm>
              <a:off x="3338625" y="2025650"/>
              <a:ext cx="2719906" cy="3617514"/>
              <a:chOff x="3338625" y="2025650"/>
              <a:chExt cx="2719906" cy="3617514"/>
            </a:xfrm>
          </p:grpSpPr>
          <p:pic>
            <p:nvPicPr>
              <p:cNvPr id="25" name="Picture Placeholder 7">
                <a:extLst>
                  <a:ext uri="{FF2B5EF4-FFF2-40B4-BE49-F238E27FC236}">
                    <a16:creationId xmlns:a16="http://schemas.microsoft.com/office/drawing/2014/main" id="{343BF99C-852F-4153-BDD4-A256FB946F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84" name="Group 83">
                <a:extLst>
                  <a:ext uri="{FF2B5EF4-FFF2-40B4-BE49-F238E27FC236}">
                    <a16:creationId xmlns:a16="http://schemas.microsoft.com/office/drawing/2014/main" id="{A307C1C1-5A52-4E85-A766-BC0B8862205A}"/>
                  </a:ext>
                </a:extLst>
              </p:cNvPr>
              <p:cNvGrpSpPr/>
              <p:nvPr/>
            </p:nvGrpSpPr>
            <p:grpSpPr>
              <a:xfrm>
                <a:off x="3338625" y="2257424"/>
                <a:ext cx="2719906" cy="3385740"/>
                <a:chOff x="-7356832" y="4564064"/>
                <a:chExt cx="3145878" cy="3915991"/>
              </a:xfrm>
            </p:grpSpPr>
            <p:grpSp>
              <p:nvGrpSpPr>
                <p:cNvPr id="30" name="Group 29">
                  <a:extLst>
                    <a:ext uri="{FF2B5EF4-FFF2-40B4-BE49-F238E27FC236}">
                      <a16:creationId xmlns:a16="http://schemas.microsoft.com/office/drawing/2014/main" id="{9287405C-9835-470E-B923-12C519F844EC}"/>
                    </a:ext>
                  </a:extLst>
                </p:cNvPr>
                <p:cNvGrpSpPr/>
                <p:nvPr/>
              </p:nvGrpSpPr>
              <p:grpSpPr>
                <a:xfrm>
                  <a:off x="-7285904" y="4564064"/>
                  <a:ext cx="3074950" cy="1882323"/>
                  <a:chOff x="-4470975" y="2599831"/>
                  <a:chExt cx="4134954" cy="2531195"/>
                </a:xfrm>
              </p:grpSpPr>
              <p:sp>
                <p:nvSpPr>
                  <p:cNvPr id="31" name="Freeform: Shape 30">
                    <a:extLst>
                      <a:ext uri="{FF2B5EF4-FFF2-40B4-BE49-F238E27FC236}">
                        <a16:creationId xmlns:a16="http://schemas.microsoft.com/office/drawing/2014/main" id="{E1718BD7-E21C-4E43-8AB8-E7F7E17B3C8B}"/>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222BC82-5296-4E31-A090-1228B8944E69}"/>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31E66F0-DF24-429D-8EF4-00F53EA62E34}"/>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0D9BE2FE-867A-4CF4-B38D-30D7BEA25FA3}"/>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9F7D393-3739-4247-B1AF-DD68F78F8BC5}"/>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15780BC-618E-4ED8-A3B1-314992A5E9E1}"/>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4742A27-B8A0-4066-BDDB-7C0F17D9502D}"/>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9327594C-FF73-4713-B4B6-03F05D0B1786}"/>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974AB0A-5FE0-47A6-AEAD-D8B381B0221B}"/>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498CCB5-28B7-407E-B253-F02DA62F71A8}"/>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FE7FE94-69B9-43A5-A6D8-4C1499D58816}"/>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EB29B5A6-63BF-4EDA-B8AB-D43BD19307A9}"/>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7C8F30C-8E83-448A-8754-76FF229086CD}"/>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5E1DAAE-6CF9-4141-A969-31964457EFA1}"/>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4D5DCAD-49CB-4D45-8A17-33BD9A544163}"/>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C42A740F-2A00-4F4F-965B-360BDBA3587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D1721B10-FE28-4FC1-8751-11F5A9B4F0C5}"/>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3852C6-AA17-4EB0-879C-146E8844EE5C}"/>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0224D5D-FB01-4316-BC26-CE96DE80FBF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96A7022-2FF6-484F-9D7E-EA03D8630960}"/>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495D81A-98AF-4A8B-89C4-B020B8DDE9E2}"/>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27C7F2F-092E-456E-96A4-FDA14B099A2D}"/>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884EE7D-F7BF-4B13-B37C-29EA5BFF1C7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EAA427E1-2E5D-4D32-B4B1-455C87DF3092}"/>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11B5CD12-E345-4636-9063-616B3AE8553A}"/>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2B778DE-9BC0-4BF0-9D2F-F9AB1E964F4D}"/>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1BAAF73-FABA-4DE1-812C-ED09FA596338}"/>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F5EA04BE-6EFF-4E53-A614-01867197769C}"/>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147076D-B51F-460A-82DF-688197640941}"/>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59676EF-1D15-42CC-97A3-7D560AD990EA}"/>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854159B-1F5E-4AA2-B07D-FDCE11F7AFD1}"/>
                      </a:ext>
                    </a:extLst>
                  </p:cNvPr>
                  <p:cNvSpPr txBox="1"/>
                  <p:nvPr/>
                </p:nvSpPr>
                <p:spPr>
                  <a:xfrm>
                    <a:off x="-3871705" y="2797501"/>
                    <a:ext cx="1430728" cy="558150"/>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Switchboard</a:t>
                    </a:r>
                  </a:p>
                </p:txBody>
              </p:sp>
              <p:sp>
                <p:nvSpPr>
                  <p:cNvPr id="62" name="TextBox 61">
                    <a:extLst>
                      <a:ext uri="{FF2B5EF4-FFF2-40B4-BE49-F238E27FC236}">
                        <a16:creationId xmlns:a16="http://schemas.microsoft.com/office/drawing/2014/main" id="{8FBD52AC-240F-4E9B-B3B3-55DDC962C41E}"/>
                      </a:ext>
                    </a:extLst>
                  </p:cNvPr>
                  <p:cNvSpPr txBox="1"/>
                  <p:nvPr/>
                </p:nvSpPr>
                <p:spPr>
                  <a:xfrm>
                    <a:off x="-2946591" y="3411495"/>
                    <a:ext cx="1352716"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Switchboard cellular</a:t>
                    </a:r>
                  </a:p>
                </p:txBody>
              </p:sp>
              <p:sp>
                <p:nvSpPr>
                  <p:cNvPr id="63" name="TextBox 62">
                    <a:extLst>
                      <a:ext uri="{FF2B5EF4-FFF2-40B4-BE49-F238E27FC236}">
                        <a16:creationId xmlns:a16="http://schemas.microsoft.com/office/drawing/2014/main" id="{7E9DA30D-CA10-478A-89BF-0087E814BD32}"/>
                      </a:ext>
                    </a:extLst>
                  </p:cNvPr>
                  <p:cNvSpPr txBox="1"/>
                  <p:nvPr/>
                </p:nvSpPr>
                <p:spPr>
                  <a:xfrm>
                    <a:off x="-2704721" y="2920788"/>
                    <a:ext cx="1638853"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Meeting </a:t>
                    </a:r>
                    <a:b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b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speech</a:t>
                    </a:r>
                  </a:p>
                </p:txBody>
              </p:sp>
              <p:sp>
                <p:nvSpPr>
                  <p:cNvPr id="64" name="TextBox 63">
                    <a:extLst>
                      <a:ext uri="{FF2B5EF4-FFF2-40B4-BE49-F238E27FC236}">
                        <a16:creationId xmlns:a16="http://schemas.microsoft.com/office/drawing/2014/main" id="{39D9338B-32BD-4BF0-97E1-49985A288DBB}"/>
                      </a:ext>
                    </a:extLst>
                  </p:cNvPr>
                  <p:cNvSpPr txBox="1"/>
                  <p:nvPr/>
                </p:nvSpPr>
                <p:spPr>
                  <a:xfrm>
                    <a:off x="-1615554" y="4023761"/>
                    <a:ext cx="1279533"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IBM Switchboard</a:t>
                    </a:r>
                  </a:p>
                </p:txBody>
              </p:sp>
              <p:sp>
                <p:nvSpPr>
                  <p:cNvPr id="65" name="TextBox 64">
                    <a:extLst>
                      <a:ext uri="{FF2B5EF4-FFF2-40B4-BE49-F238E27FC236}">
                        <a16:creationId xmlns:a16="http://schemas.microsoft.com/office/drawing/2014/main" id="{064C05D5-4F48-4515-A2DC-771A48701DFA}"/>
                      </a:ext>
                    </a:extLst>
                  </p:cNvPr>
                  <p:cNvSpPr txBox="1"/>
                  <p:nvPr/>
                </p:nvSpPr>
                <p:spPr>
                  <a:xfrm>
                    <a:off x="-4470975" y="3445499"/>
                    <a:ext cx="1107856" cy="665855"/>
                  </a:xfrm>
                  <a:prstGeom prst="rect">
                    <a:avLst/>
                  </a:prstGeom>
                  <a:noFill/>
                </p:spPr>
                <p:txBody>
                  <a:bodyPr wrap="square" lIns="179234" tIns="143387" rIns="179234" bIns="143387" rtlCol="0">
                    <a:spAutoFit/>
                  </a:bodyPr>
                  <a:lstStyle/>
                  <a:p>
                    <a:pPr marL="0" marR="0" lvl="0" indent="0" algn="r"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Broadcast speech</a:t>
                    </a:r>
                  </a:p>
                </p:txBody>
              </p:sp>
              <p:sp>
                <p:nvSpPr>
                  <p:cNvPr id="66" name="Oval 65">
                    <a:extLst>
                      <a:ext uri="{FF2B5EF4-FFF2-40B4-BE49-F238E27FC236}">
                        <a16:creationId xmlns:a16="http://schemas.microsoft.com/office/drawing/2014/main" id="{D87B8C52-A0D8-45EC-8F15-E051A3A3B28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0D43F64B-AF17-48EF-9C93-4EB35160B5B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CB622833-12F2-405B-AF99-A57C5A6C51C7}"/>
                      </a:ext>
                    </a:extLst>
                  </p:cNvPr>
                  <p:cNvGrpSpPr/>
                  <p:nvPr/>
                </p:nvGrpSpPr>
                <p:grpSpPr>
                  <a:xfrm>
                    <a:off x="-1811821" y="4943801"/>
                    <a:ext cx="872074" cy="187225"/>
                    <a:chOff x="9975718" y="3109333"/>
                    <a:chExt cx="1315753" cy="282477"/>
                  </a:xfrm>
                </p:grpSpPr>
                <p:pic>
                  <p:nvPicPr>
                    <p:cNvPr id="69" name="Picture 68">
                      <a:extLst>
                        <a:ext uri="{FF2B5EF4-FFF2-40B4-BE49-F238E27FC236}">
                          <a16:creationId xmlns:a16="http://schemas.microsoft.com/office/drawing/2014/main" id="{3C54AE9F-1394-49D0-8A06-28A6213F68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70" name="Freeform 12">
                      <a:extLst>
                        <a:ext uri="{FF2B5EF4-FFF2-40B4-BE49-F238E27FC236}">
                          <a16:creationId xmlns:a16="http://schemas.microsoft.com/office/drawing/2014/main" id="{91BC76A2-60DD-4AAD-A07A-E3D2A51C361C}"/>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icrosoft YaHei"/>
                        <a:cs typeface="+mn-cs"/>
                      </a:endParaRPr>
                    </a:p>
                  </p:txBody>
                </p:sp>
              </p:grpSp>
            </p:grpSp>
            <p:grpSp>
              <p:nvGrpSpPr>
                <p:cNvPr id="71" name="Group 70">
                  <a:extLst>
                    <a:ext uri="{FF2B5EF4-FFF2-40B4-BE49-F238E27FC236}">
                      <a16:creationId xmlns:a16="http://schemas.microsoft.com/office/drawing/2014/main" id="{8BE9E86A-D134-4544-8857-115A1DF2FC6C}"/>
                    </a:ext>
                  </a:extLst>
                </p:cNvPr>
                <p:cNvGrpSpPr/>
                <p:nvPr/>
              </p:nvGrpSpPr>
              <p:grpSpPr>
                <a:xfrm>
                  <a:off x="-7356832" y="7984317"/>
                  <a:ext cx="3073385" cy="495738"/>
                  <a:chOff x="210989" y="5921118"/>
                  <a:chExt cx="3903149" cy="495738"/>
                </a:xfrm>
              </p:grpSpPr>
              <p:cxnSp>
                <p:nvCxnSpPr>
                  <p:cNvPr id="72" name="Straight Connector 71">
                    <a:extLst>
                      <a:ext uri="{FF2B5EF4-FFF2-40B4-BE49-F238E27FC236}">
                        <a16:creationId xmlns:a16="http://schemas.microsoft.com/office/drawing/2014/main" id="{FA091B09-1CA0-4D0A-9C7E-CB4645AEFFD3}"/>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146E-3D86-4CC2-883F-92C2B35CF9D0}"/>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AA1FDF-940D-4E52-8EA4-10DC9A0D4A7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B09ADE-DFBA-4E77-A83A-019A98D06824}"/>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26F236-98F8-4D40-9B14-D65A01649B0A}"/>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016A85-AB8A-4979-B07D-19B159C6ADFB}"/>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6127839-3A0C-495B-BA66-2354140442FB}"/>
                      </a:ext>
                    </a:extLst>
                  </p:cNvPr>
                  <p:cNvSpPr txBox="1"/>
                  <p:nvPr/>
                </p:nvSpPr>
                <p:spPr>
                  <a:xfrm>
                    <a:off x="210989" y="6000142"/>
                    <a:ext cx="84783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1993</a:t>
                    </a:r>
                  </a:p>
                </p:txBody>
              </p:sp>
              <p:sp>
                <p:nvSpPr>
                  <p:cNvPr id="79" name="TextBox 78">
                    <a:extLst>
                      <a:ext uri="{FF2B5EF4-FFF2-40B4-BE49-F238E27FC236}">
                        <a16:creationId xmlns:a16="http://schemas.microsoft.com/office/drawing/2014/main" id="{126CBD33-BD27-4FEA-8A3B-584C4D866978}"/>
                      </a:ext>
                    </a:extLst>
                  </p:cNvPr>
                  <p:cNvSpPr txBox="1"/>
                  <p:nvPr/>
                </p:nvSpPr>
                <p:spPr>
                  <a:xfrm>
                    <a:off x="3266305" y="6000146"/>
                    <a:ext cx="84783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2017</a:t>
                    </a:r>
                  </a:p>
                </p:txBody>
              </p:sp>
              <p:sp>
                <p:nvSpPr>
                  <p:cNvPr id="80" name="TextBox 79">
                    <a:extLst>
                      <a:ext uri="{FF2B5EF4-FFF2-40B4-BE49-F238E27FC236}">
                        <a16:creationId xmlns:a16="http://schemas.microsoft.com/office/drawing/2014/main" id="{627405C1-1AB3-4C15-A44F-1FEA1378AFC0}"/>
                      </a:ext>
                    </a:extLst>
                  </p:cNvPr>
                  <p:cNvSpPr txBox="1"/>
                  <p:nvPr/>
                </p:nvSpPr>
                <p:spPr>
                  <a:xfrm>
                    <a:off x="921244" y="6000151"/>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2000</a:t>
                    </a:r>
                  </a:p>
                </p:txBody>
              </p:sp>
              <p:sp>
                <p:nvSpPr>
                  <p:cNvPr id="81" name="TextBox 80">
                    <a:extLst>
                      <a:ext uri="{FF2B5EF4-FFF2-40B4-BE49-F238E27FC236}">
                        <a16:creationId xmlns:a16="http://schemas.microsoft.com/office/drawing/2014/main" id="{2D2588F6-E406-43B3-9088-96EF82D1E705}"/>
                      </a:ext>
                    </a:extLst>
                  </p:cNvPr>
                  <p:cNvSpPr txBox="1"/>
                  <p:nvPr/>
                </p:nvSpPr>
                <p:spPr>
                  <a:xfrm>
                    <a:off x="1688448" y="6000154"/>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2006</a:t>
                    </a:r>
                  </a:p>
                </p:txBody>
              </p:sp>
              <p:sp>
                <p:nvSpPr>
                  <p:cNvPr id="82" name="TextBox 81">
                    <a:extLst>
                      <a:ext uri="{FF2B5EF4-FFF2-40B4-BE49-F238E27FC236}">
                        <a16:creationId xmlns:a16="http://schemas.microsoft.com/office/drawing/2014/main" id="{2F71FE8C-B916-45DD-9C66-FB437162FC2A}"/>
                      </a:ext>
                    </a:extLst>
                  </p:cNvPr>
                  <p:cNvSpPr txBox="1"/>
                  <p:nvPr/>
                </p:nvSpPr>
                <p:spPr>
                  <a:xfrm>
                    <a:off x="2448180" y="6000157"/>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2010</a:t>
                    </a:r>
                  </a:p>
                </p:txBody>
              </p:sp>
            </p:grpSp>
          </p:grpSp>
        </p:grpSp>
        <p:sp>
          <p:nvSpPr>
            <p:cNvPr id="10" name="Picture Placeholder 3">
              <a:extLst>
                <a:ext uri="{FF2B5EF4-FFF2-40B4-BE49-F238E27FC236}">
                  <a16:creationId xmlns:a16="http://schemas.microsoft.com/office/drawing/2014/main" id="{52F26A6E-EB0D-49B8-890B-83EC71F820C9}"/>
                </a:ext>
              </a:extLst>
            </p:cNvPr>
            <p:cNvSpPr txBox="1">
              <a:spLocks/>
            </p:cNvSpPr>
            <p:nvPr/>
          </p:nvSpPr>
          <p:spPr>
            <a:xfrm>
              <a:off x="341254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0F6AF89D-CBF6-4EA3-997F-873FA2CFE25E}"/>
                </a:ext>
              </a:extLst>
            </p:cNvPr>
            <p:cNvSpPr/>
            <p:nvPr/>
          </p:nvSpPr>
          <p:spPr>
            <a:xfrm>
              <a:off x="3412065" y="2657953"/>
              <a:ext cx="2538415"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5.</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1</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Switchboard speech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recognition test</a:t>
              </a:r>
            </a:p>
          </p:txBody>
        </p:sp>
      </p:grpSp>
      <p:grpSp>
        <p:nvGrpSpPr>
          <p:cNvPr id="9" name="Group 8">
            <a:extLst>
              <a:ext uri="{FF2B5EF4-FFF2-40B4-BE49-F238E27FC236}">
                <a16:creationId xmlns:a16="http://schemas.microsoft.com/office/drawing/2014/main" id="{20190836-CDD4-497D-B944-A5164E3C4744}"/>
              </a:ext>
            </a:extLst>
          </p:cNvPr>
          <p:cNvGrpSpPr/>
          <p:nvPr/>
        </p:nvGrpSpPr>
        <p:grpSpPr>
          <a:xfrm>
            <a:off x="584981" y="2424568"/>
            <a:ext cx="2541671" cy="2541671"/>
            <a:chOff x="584199" y="2022032"/>
            <a:chExt cx="2542032" cy="2542032"/>
          </a:xfrm>
        </p:grpSpPr>
        <p:pic>
          <p:nvPicPr>
            <p:cNvPr id="22" name="Picture Placeholder 5">
              <a:extLst>
                <a:ext uri="{FF2B5EF4-FFF2-40B4-BE49-F238E27FC236}">
                  <a16:creationId xmlns:a16="http://schemas.microsoft.com/office/drawing/2014/main" id="{ACC9F148-7191-4D1F-BFD7-F1F346746F1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4199" y="2022032"/>
              <a:ext cx="2542032" cy="2542032"/>
            </a:xfrm>
            <a:prstGeom prst="rect">
              <a:avLst/>
            </a:prstGeom>
          </p:spPr>
        </p:pic>
        <p:sp>
          <p:nvSpPr>
            <p:cNvPr id="8" name="Picture Placeholder 3">
              <a:extLst>
                <a:ext uri="{FF2B5EF4-FFF2-40B4-BE49-F238E27FC236}">
                  <a16:creationId xmlns:a16="http://schemas.microsoft.com/office/drawing/2014/main" id="{552EF1FF-2914-4302-A272-AF8247F91D5D}"/>
                </a:ext>
              </a:extLst>
            </p:cNvPr>
            <p:cNvSpPr txBox="1">
              <a:spLocks/>
            </p:cNvSpPr>
            <p:nvPr/>
          </p:nvSpPr>
          <p:spPr>
            <a:xfrm>
              <a:off x="584199"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39DC33C9-7FAF-4912-9C46-484D2C6E1539}"/>
                </a:ext>
              </a:extLst>
            </p:cNvPr>
            <p:cNvSpPr/>
            <p:nvPr/>
          </p:nvSpPr>
          <p:spPr>
            <a:xfrm>
              <a:off x="584199" y="2657953"/>
              <a:ext cx="2538414"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6</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RESNET vision test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152 layers</a:t>
              </a:r>
            </a:p>
          </p:txBody>
        </p:sp>
      </p:grpSp>
      <p:grpSp>
        <p:nvGrpSpPr>
          <p:cNvPr id="13" name="Group 12">
            <a:extLst>
              <a:ext uri="{FF2B5EF4-FFF2-40B4-BE49-F238E27FC236}">
                <a16:creationId xmlns:a16="http://schemas.microsoft.com/office/drawing/2014/main" id="{D9901031-F14B-4E3F-8D13-76EC4D8A6D62}"/>
              </a:ext>
            </a:extLst>
          </p:cNvPr>
          <p:cNvGrpSpPr/>
          <p:nvPr/>
        </p:nvGrpSpPr>
        <p:grpSpPr>
          <a:xfrm>
            <a:off x="9019642" y="2424567"/>
            <a:ext cx="2541671" cy="2541671"/>
            <a:chOff x="6237273" y="2022032"/>
            <a:chExt cx="2542032" cy="2542032"/>
          </a:xfrm>
        </p:grpSpPr>
        <p:pic>
          <p:nvPicPr>
            <p:cNvPr id="23" name="Picture 22" descr="A picture containing wall, clock, object&#10;&#10;Description generated with high confidence">
              <a:extLst>
                <a:ext uri="{FF2B5EF4-FFF2-40B4-BE49-F238E27FC236}">
                  <a16:creationId xmlns:a16="http://schemas.microsoft.com/office/drawing/2014/main" id="{D2589209-BBB1-42F1-A28A-5A9C29484765}"/>
                </a:ext>
              </a:extLst>
            </p:cNvPr>
            <p:cNvPicPr>
              <a:picLocks noChangeAspect="1"/>
            </p:cNvPicPr>
            <p:nvPr/>
          </p:nvPicPr>
          <p:blipFill rotWithShape="1">
            <a:blip r:embed="rId6"/>
            <a:srcRect l="22059" r="22059"/>
            <a:stretch/>
          </p:blipFill>
          <p:spPr>
            <a:xfrm>
              <a:off x="6237273" y="2022032"/>
              <a:ext cx="2542032" cy="2542032"/>
            </a:xfrm>
            <a:prstGeom prst="rect">
              <a:avLst/>
            </a:prstGeom>
          </p:spPr>
        </p:pic>
        <p:sp>
          <p:nvSpPr>
            <p:cNvPr id="12" name="Picture Placeholder 3">
              <a:extLst>
                <a:ext uri="{FF2B5EF4-FFF2-40B4-BE49-F238E27FC236}">
                  <a16:creationId xmlns:a16="http://schemas.microsoft.com/office/drawing/2014/main" id="{A80D757E-63A5-48BD-ADBF-1228B9B2794E}"/>
                </a:ext>
              </a:extLst>
            </p:cNvPr>
            <p:cNvSpPr txBox="1">
              <a:spLocks/>
            </p:cNvSpPr>
            <p:nvPr/>
          </p:nvSpPr>
          <p:spPr>
            <a:xfrm>
              <a:off x="6240891"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3B2BF234-359F-4D5F-86D6-01F7A3A24A9F}"/>
                </a:ext>
              </a:extLst>
            </p:cNvPr>
            <p:cNvSpPr/>
            <p:nvPr/>
          </p:nvSpPr>
          <p:spPr>
            <a:xfrm>
              <a:off x="6239932" y="2657953"/>
              <a:ext cx="2538415"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88.</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5</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SQuAD reading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comprehension test</a:t>
              </a:r>
            </a:p>
          </p:txBody>
        </p:sp>
      </p:grpSp>
      <p:grpSp>
        <p:nvGrpSpPr>
          <p:cNvPr id="14" name="Group 13">
            <a:extLst>
              <a:ext uri="{FF2B5EF4-FFF2-40B4-BE49-F238E27FC236}">
                <a16:creationId xmlns:a16="http://schemas.microsoft.com/office/drawing/2014/main" id="{77CC342A-C13E-44B4-99F4-06DA3618A4EC}"/>
              </a:ext>
            </a:extLst>
          </p:cNvPr>
          <p:cNvGrpSpPr/>
          <p:nvPr/>
        </p:nvGrpSpPr>
        <p:grpSpPr>
          <a:xfrm>
            <a:off x="6195336" y="2420249"/>
            <a:ext cx="2543866" cy="2545991"/>
            <a:chOff x="9065160" y="2017712"/>
            <a:chExt cx="2544227" cy="2546352"/>
          </a:xfrm>
        </p:grpSpPr>
        <p:pic>
          <p:nvPicPr>
            <p:cNvPr id="21" name="Picture 20">
              <a:extLst>
                <a:ext uri="{FF2B5EF4-FFF2-40B4-BE49-F238E27FC236}">
                  <a16:creationId xmlns:a16="http://schemas.microsoft.com/office/drawing/2014/main" id="{3346C6DB-95F8-4D99-94CE-0DEE08F3155D}"/>
                </a:ext>
              </a:extLst>
            </p:cNvPr>
            <p:cNvPicPr>
              <a:picLocks noChangeAspect="1"/>
            </p:cNvPicPr>
            <p:nvPr/>
          </p:nvPicPr>
          <p:blipFill rotWithShape="1">
            <a:blip r:embed="rId7"/>
            <a:srcRect l="42859" t="37254" r="21910" b="14172"/>
            <a:stretch/>
          </p:blipFill>
          <p:spPr>
            <a:xfrm>
              <a:off x="9065160" y="2017712"/>
              <a:ext cx="2542489" cy="2546351"/>
            </a:xfrm>
            <a:prstGeom prst="rect">
              <a:avLst/>
            </a:prstGeom>
          </p:spPr>
        </p:pic>
        <p:sp>
          <p:nvSpPr>
            <p:cNvPr id="86" name="Picture Placeholder 3">
              <a:extLst>
                <a:ext uri="{FF2B5EF4-FFF2-40B4-BE49-F238E27FC236}">
                  <a16:creationId xmlns:a16="http://schemas.microsoft.com/office/drawing/2014/main" id="{E213A3DE-8923-416A-AFE4-8F792724DEE4}"/>
                </a:ext>
              </a:extLst>
            </p:cNvPr>
            <p:cNvSpPr txBox="1">
              <a:spLocks/>
            </p:cNvSpPr>
            <p:nvPr/>
          </p:nvSpPr>
          <p:spPr>
            <a:xfrm>
              <a:off x="906923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AC3A481D-920B-4348-BE14-B850696F904D}"/>
                </a:ext>
              </a:extLst>
            </p:cNvPr>
            <p:cNvSpPr/>
            <p:nvPr/>
          </p:nvSpPr>
          <p:spPr>
            <a:xfrm>
              <a:off x="9067798" y="2657953"/>
              <a:ext cx="2541589"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69.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9</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MT </a:t>
              </a:r>
              <a:b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research system</a:t>
              </a:r>
            </a:p>
          </p:txBody>
        </p:sp>
      </p:grpSp>
      <p:sp>
        <p:nvSpPr>
          <p:cNvPr id="83" name="Title 3">
            <a:extLst>
              <a:ext uri="{FF2B5EF4-FFF2-40B4-BE49-F238E27FC236}">
                <a16:creationId xmlns:a16="http://schemas.microsoft.com/office/drawing/2014/main" id="{FEFBC5C9-EFFC-497C-A6F6-40044501EE44}"/>
              </a:ext>
            </a:extLst>
          </p:cNvPr>
          <p:cNvSpPr txBox="1">
            <a:spLocks/>
          </p:cNvSpPr>
          <p:nvPr/>
        </p:nvSpPr>
        <p:spPr bwMode="auto">
          <a:xfrm>
            <a:off x="580906"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2016</a:t>
            </a:r>
          </a:p>
          <a:p>
            <a:pPr marL="0" marR="0" lvl="0" indent="0" algn="l" defTabSz="932563" rtl="0" eaLnBrk="1" fontAlgn="auto" latinLnBrk="0" hangingPunct="1">
              <a:lnSpc>
                <a:spcPct val="100000"/>
              </a:lnSpc>
              <a:spcBef>
                <a:spcPts val="800"/>
              </a:spcBef>
              <a:spcAft>
                <a:spcPts val="588"/>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Object recognition </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8" name="Title 3">
            <a:extLst>
              <a:ext uri="{FF2B5EF4-FFF2-40B4-BE49-F238E27FC236}">
                <a16:creationId xmlns:a16="http://schemas.microsoft.com/office/drawing/2014/main" id="{41C2BA86-8259-4213-84EE-22B2D433BE68}"/>
              </a:ext>
            </a:extLst>
          </p:cNvPr>
          <p:cNvSpPr txBox="1">
            <a:spLocks/>
          </p:cNvSpPr>
          <p:nvPr/>
        </p:nvSpPr>
        <p:spPr bwMode="auto">
          <a:xfrm>
            <a:off x="3408851"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2017</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Speech recognition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9" name="Title 3">
            <a:extLst>
              <a:ext uri="{FF2B5EF4-FFF2-40B4-BE49-F238E27FC236}">
                <a16:creationId xmlns:a16="http://schemas.microsoft.com/office/drawing/2014/main" id="{5F636AAF-BC26-48AD-B941-4D3D40B20F7B}"/>
              </a:ext>
            </a:extLst>
          </p:cNvPr>
          <p:cNvSpPr txBox="1">
            <a:spLocks/>
          </p:cNvSpPr>
          <p:nvPr/>
        </p:nvSpPr>
        <p:spPr bwMode="auto">
          <a:xfrm>
            <a:off x="9019184" y="5238031"/>
            <a:ext cx="2659156"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January 2018</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Machine reading comprehension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 </a:t>
            </a:r>
          </a:p>
        </p:txBody>
      </p:sp>
      <p:sp>
        <p:nvSpPr>
          <p:cNvPr id="90" name="Title 3">
            <a:extLst>
              <a:ext uri="{FF2B5EF4-FFF2-40B4-BE49-F238E27FC236}">
                <a16:creationId xmlns:a16="http://schemas.microsoft.com/office/drawing/2014/main" id="{9141F492-6725-47D4-A423-4702DD2AEBD4}"/>
              </a:ext>
            </a:extLst>
          </p:cNvPr>
          <p:cNvSpPr txBox="1">
            <a:spLocks/>
          </p:cNvSpPr>
          <p:nvPr/>
        </p:nvSpPr>
        <p:spPr bwMode="auto">
          <a:xfrm>
            <a:off x="6195337"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March 2018</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Machine translation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7" name="Title 2">
            <a:extLst>
              <a:ext uri="{FF2B5EF4-FFF2-40B4-BE49-F238E27FC236}">
                <a16:creationId xmlns:a16="http://schemas.microsoft.com/office/drawing/2014/main" id="{4E0433E6-41B0-4355-9594-1C76BCD215B5}"/>
              </a:ext>
            </a:extLst>
          </p:cNvPr>
          <p:cNvSpPr txBox="1">
            <a:spLocks/>
          </p:cNvSpPr>
          <p:nvPr/>
        </p:nvSpPr>
        <p:spPr>
          <a:xfrm>
            <a:off x="511481" y="262008"/>
            <a:ext cx="11016957"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50" normalizeH="0" baseline="0" noProof="0" dirty="0">
                <a:ln w="3175">
                  <a:noFill/>
                </a:ln>
                <a:solidFill>
                  <a:srgbClr val="1A1A1A"/>
                </a:solidFill>
                <a:effectLst/>
                <a:uLnTx/>
                <a:uFillTx/>
                <a:latin typeface="Segoe UI"/>
                <a:ea typeface="+mn-ea"/>
                <a:cs typeface="Segoe UI" pitchFamily="34" charset="0"/>
              </a:rPr>
              <a:t>微軟人工智慧爆點</a:t>
            </a:r>
            <a:endParaRPr kumimoji="0" lang="en-US" altLang="zh-CN" sz="3600" b="1" i="0" u="none" strike="noStrike" kern="1200" cap="none" spc="-50" normalizeH="0" baseline="0" noProof="0" dirty="0">
              <a:ln w="3175">
                <a:noFill/>
              </a:ln>
              <a:solidFill>
                <a:srgbClr val="1A1A1A"/>
              </a:solidFill>
              <a:effectLst/>
              <a:uLnTx/>
              <a:uFillTx/>
              <a:latin typeface="Segoe UI"/>
              <a:ea typeface="+mn-ea"/>
              <a:cs typeface="Segoe UI" pitchFamily="34" charset="0"/>
            </a:endParaRPr>
          </a:p>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1A1A1A"/>
                </a:solidFill>
                <a:effectLst/>
                <a:uLnTx/>
                <a:uFillTx/>
                <a:latin typeface="Segoe UI"/>
                <a:ea typeface="+mn-ea"/>
                <a:cs typeface="Segoe UI" pitchFamily="34" charset="0"/>
              </a:rPr>
              <a:t>Microsoft AI breakthroughs</a:t>
            </a:r>
          </a:p>
        </p:txBody>
      </p:sp>
      <p:sp>
        <p:nvSpPr>
          <p:cNvPr id="91" name="Rectangle 90">
            <a:extLst>
              <a:ext uri="{FF2B5EF4-FFF2-40B4-BE49-F238E27FC236}">
                <a16:creationId xmlns:a16="http://schemas.microsoft.com/office/drawing/2014/main" id="{3C3CF560-D17E-462D-9FFD-D465CED0CD39}"/>
              </a:ext>
            </a:extLst>
          </p:cNvPr>
          <p:cNvSpPr/>
          <p:nvPr/>
        </p:nvSpPr>
        <p:spPr>
          <a:xfrm>
            <a:off x="1256374" y="1655311"/>
            <a:ext cx="1156850"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視覺</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Vision</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
        <p:nvSpPr>
          <p:cNvPr id="92" name="Rectangle 91">
            <a:extLst>
              <a:ext uri="{FF2B5EF4-FFF2-40B4-BE49-F238E27FC236}">
                <a16:creationId xmlns:a16="http://schemas.microsoft.com/office/drawing/2014/main" id="{6EB090B4-C943-41EE-A987-6E83CAF6AF43}"/>
              </a:ext>
            </a:extLst>
          </p:cNvPr>
          <p:cNvSpPr/>
          <p:nvPr/>
        </p:nvSpPr>
        <p:spPr>
          <a:xfrm>
            <a:off x="5423846" y="1660269"/>
            <a:ext cx="1240772"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語音</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Speech</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
        <p:nvSpPr>
          <p:cNvPr id="93" name="Rectangle 92">
            <a:extLst>
              <a:ext uri="{FF2B5EF4-FFF2-40B4-BE49-F238E27FC236}">
                <a16:creationId xmlns:a16="http://schemas.microsoft.com/office/drawing/2014/main" id="{75FB0BA3-16BC-4688-8FBC-17CB958F9CEF}"/>
              </a:ext>
            </a:extLst>
          </p:cNvPr>
          <p:cNvSpPr/>
          <p:nvPr/>
        </p:nvSpPr>
        <p:spPr>
          <a:xfrm>
            <a:off x="9609512" y="1655311"/>
            <a:ext cx="1326113"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語言</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Language</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Tree>
    <p:extLst>
      <p:ext uri="{BB962C8B-B14F-4D97-AF65-F5344CB8AC3E}">
        <p14:creationId xmlns:p14="http://schemas.microsoft.com/office/powerpoint/2010/main" val="14189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268" y="2515654"/>
            <a:ext cx="11442684" cy="913346"/>
          </a:xfrm>
        </p:spPr>
        <p:txBody>
          <a:bodyPr/>
          <a:lstStyle/>
          <a:p>
            <a:r>
              <a:rPr lang="en-US" sz="4000" b="1" dirty="0">
                <a:latin typeface="Microsoft YaHei UI" panose="020B0503020204020204" pitchFamily="34" charset="-122"/>
                <a:ea typeface="Microsoft YaHei UI" panose="020B0503020204020204" pitchFamily="34" charset="-122"/>
              </a:rPr>
              <a:t>Microsoft Cognitive Service </a:t>
            </a:r>
            <a:r>
              <a:rPr lang="zh-CN" altLang="en-US" sz="4000" b="1" dirty="0">
                <a:latin typeface="Microsoft YaHei UI" panose="020B0503020204020204" pitchFamily="34" charset="-122"/>
                <a:ea typeface="Microsoft YaHei UI" panose="020B0503020204020204" pitchFamily="34" charset="-122"/>
              </a:rPr>
              <a:t>產業應用介紹</a:t>
            </a:r>
            <a:endParaRPr lang="zh-CN" altLang="en-US" sz="4000" dirty="0">
              <a:latin typeface="Microsoft YaHei UI" panose="020B0503020204020204" pitchFamily="34" charset="-122"/>
              <a:ea typeface="Microsoft YaHei UI" panose="020B0503020204020204" pitchFamily="34" charset="-122"/>
            </a:endParaRPr>
          </a:p>
        </p:txBody>
      </p:sp>
      <p:pic>
        <p:nvPicPr>
          <p:cNvPr id="7" name="Picture 6">
            <a:extLst>
              <a:ext uri="{FF2B5EF4-FFF2-40B4-BE49-F238E27FC236}">
                <a16:creationId xmlns:a16="http://schemas.microsoft.com/office/drawing/2014/main" id="{8DD68F23-1DAA-4824-A75F-6C9EA878F058}"/>
              </a:ext>
            </a:extLst>
          </p:cNvPr>
          <p:cNvPicPr>
            <a:picLocks noChangeAspect="1"/>
          </p:cNvPicPr>
          <p:nvPr/>
        </p:nvPicPr>
        <p:blipFill>
          <a:blip r:embed="rId3">
            <a:duotone>
              <a:schemeClr val="accent3">
                <a:shade val="45000"/>
                <a:satMod val="135000"/>
              </a:schemeClr>
              <a:prstClr val="white"/>
            </a:duotone>
            <a:alphaModFix amt="41000"/>
          </a:blip>
          <a:stretch>
            <a:fillRect/>
          </a:stretch>
        </p:blipFill>
        <p:spPr>
          <a:xfrm>
            <a:off x="10101094" y="487"/>
            <a:ext cx="2090907" cy="6857027"/>
          </a:xfrm>
          <a:prstGeom prst="rect">
            <a:avLst/>
          </a:prstGeom>
        </p:spPr>
      </p:pic>
      <p:sp>
        <p:nvSpPr>
          <p:cNvPr id="6" name="Rectangle 5">
            <a:extLst>
              <a:ext uri="{FF2B5EF4-FFF2-40B4-BE49-F238E27FC236}">
                <a16:creationId xmlns:a16="http://schemas.microsoft.com/office/drawing/2014/main" id="{010998FE-F0AA-773C-FD4B-7FAD7BB8EC60}"/>
              </a:ext>
            </a:extLst>
          </p:cNvPr>
          <p:cNvSpPr/>
          <p:nvPr/>
        </p:nvSpPr>
        <p:spPr bwMode="auto">
          <a:xfrm>
            <a:off x="348792" y="6278252"/>
            <a:ext cx="3685880" cy="311084"/>
          </a:xfrm>
          <a:prstGeom prst="rect">
            <a:avLst/>
          </a:prstGeom>
          <a:solidFill>
            <a:srgbClr val="0062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7784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794224" y="2579301"/>
            <a:ext cx="5553712" cy="999376"/>
          </a:xfrm>
        </p:spPr>
        <p:txBody>
          <a:bodyPr/>
          <a:lstStyle/>
          <a:p>
            <a:r>
              <a:rPr lang="en-US" sz="5294" b="1" dirty="0" err="1">
                <a:latin typeface="Microsoft YaHei UI" panose="020B0503020204020204" pitchFamily="34" charset="-122"/>
                <a:ea typeface="Microsoft YaHei UI" panose="020B0503020204020204" pitchFamily="34" charset="-122"/>
              </a:rPr>
              <a:t>從工業</a:t>
            </a:r>
            <a:r>
              <a:rPr lang="zh-TW" altLang="en-US" sz="5294" b="1" dirty="0">
                <a:latin typeface="Microsoft YaHei UI" panose="020B0503020204020204" pitchFamily="34" charset="-122"/>
                <a:ea typeface="Microsoft YaHei UI" panose="020B0503020204020204" pitchFamily="34" charset="-122"/>
              </a:rPr>
              <a:t> </a:t>
            </a:r>
            <a:r>
              <a:rPr lang="en-US" altLang="zh-TW" sz="5294" b="1" dirty="0">
                <a:latin typeface="Microsoft YaHei UI" panose="020B0503020204020204" pitchFamily="34" charset="-122"/>
                <a:ea typeface="Microsoft YaHei UI" panose="020B0503020204020204" pitchFamily="34" charset="-122"/>
              </a:rPr>
              <a:t>4.0</a:t>
            </a:r>
            <a:r>
              <a:rPr lang="zh-TW" altLang="en-US" sz="5294" b="1" dirty="0">
                <a:latin typeface="Microsoft YaHei UI" panose="020B0503020204020204" pitchFamily="34" charset="-122"/>
                <a:ea typeface="Microsoft YaHei UI" panose="020B0503020204020204" pitchFamily="34" charset="-122"/>
              </a:rPr>
              <a:t> 談起</a:t>
            </a:r>
            <a:endParaRPr lang="en-US" sz="5294"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15618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EE2E66E-124E-411E-9848-FCCD72FA2241}"/>
              </a:ext>
            </a:extLst>
          </p:cNvPr>
          <p:cNvGrpSpPr/>
          <p:nvPr/>
        </p:nvGrpSpPr>
        <p:grpSpPr>
          <a:xfrm>
            <a:off x="4268207" y="4652732"/>
            <a:ext cx="869099" cy="869099"/>
            <a:chOff x="3737678" y="5144754"/>
            <a:chExt cx="1312542" cy="1312542"/>
          </a:xfrm>
        </p:grpSpPr>
        <p:sp useBgFill="1">
          <p:nvSpPr>
            <p:cNvPr id="37" name="Oval 36">
              <a:extLst>
                <a:ext uri="{FF2B5EF4-FFF2-40B4-BE49-F238E27FC236}">
                  <a16:creationId xmlns:a16="http://schemas.microsoft.com/office/drawing/2014/main" id="{D1B53C94-F397-4853-B1E3-8771E6BF82B3}"/>
                </a:ext>
              </a:extLst>
            </p:cNvPr>
            <p:cNvSpPr/>
            <p:nvPr/>
          </p:nvSpPr>
          <p:spPr bwMode="auto">
            <a:xfrm>
              <a:off x="3737678" y="5144754"/>
              <a:ext cx="1312542" cy="1312542"/>
            </a:xfrm>
            <a:prstGeom prst="ellipse">
              <a:avLst/>
            </a:prstGeom>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38" name="Group 37">
              <a:extLst>
                <a:ext uri="{FF2B5EF4-FFF2-40B4-BE49-F238E27FC236}">
                  <a16:creationId xmlns:a16="http://schemas.microsoft.com/office/drawing/2014/main" id="{A25FF27A-81C2-41F9-A48A-5A12315398C9}"/>
                </a:ext>
              </a:extLst>
            </p:cNvPr>
            <p:cNvGrpSpPr/>
            <p:nvPr/>
          </p:nvGrpSpPr>
          <p:grpSpPr>
            <a:xfrm>
              <a:off x="3891029" y="5301378"/>
              <a:ext cx="1005840" cy="1005840"/>
              <a:chOff x="4669408" y="3040062"/>
              <a:chExt cx="914400" cy="914400"/>
            </a:xfrm>
          </p:grpSpPr>
          <p:sp>
            <p:nvSpPr>
              <p:cNvPr id="39" name="Oval 38">
                <a:extLst>
                  <a:ext uri="{FF2B5EF4-FFF2-40B4-BE49-F238E27FC236}">
                    <a16:creationId xmlns:a16="http://schemas.microsoft.com/office/drawing/2014/main" id="{BCA58D09-C4F5-4C13-ABCA-BCFED9E31ECB}"/>
                  </a:ext>
                </a:extLst>
              </p:cNvPr>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40" name="Group 39">
                <a:extLst>
                  <a:ext uri="{FF2B5EF4-FFF2-40B4-BE49-F238E27FC236}">
                    <a16:creationId xmlns:a16="http://schemas.microsoft.com/office/drawing/2014/main" id="{2A1C5C4D-A937-4DFD-9975-F264905A43B3}"/>
                  </a:ext>
                </a:extLst>
              </p:cNvPr>
              <p:cNvGrpSpPr/>
              <p:nvPr/>
            </p:nvGrpSpPr>
            <p:grpSpPr>
              <a:xfrm>
                <a:off x="4944841" y="3264392"/>
                <a:ext cx="363534" cy="465739"/>
                <a:chOff x="4744392" y="3360420"/>
                <a:chExt cx="428242" cy="548640"/>
              </a:xfrm>
            </p:grpSpPr>
            <p:sp>
              <p:nvSpPr>
                <p:cNvPr id="41" name="Freeform 49">
                  <a:extLst>
                    <a:ext uri="{FF2B5EF4-FFF2-40B4-BE49-F238E27FC236}">
                      <a16:creationId xmlns:a16="http://schemas.microsoft.com/office/drawing/2014/main" id="{C3B30330-651F-41C6-9BA7-FF711C0C11BE}"/>
                    </a:ext>
                  </a:extLst>
                </p:cNvPr>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tx1"/>
                </a:solidFill>
                <a:ln w="3175">
                  <a:noFill/>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42" name="Freeform 50">
                  <a:extLst>
                    <a:ext uri="{FF2B5EF4-FFF2-40B4-BE49-F238E27FC236}">
                      <a16:creationId xmlns:a16="http://schemas.microsoft.com/office/drawing/2014/main" id="{CA23FD6F-0033-4ABB-81A1-85150EDC8926}"/>
                    </a:ext>
                  </a:extLst>
                </p:cNvPr>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tx1"/>
                </a:solidFill>
                <a:ln w="3175">
                  <a:noFill/>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grpSp>
        </p:grpSp>
      </p:grpSp>
      <p:grpSp>
        <p:nvGrpSpPr>
          <p:cNvPr id="43" name="Group 42">
            <a:extLst>
              <a:ext uri="{FF2B5EF4-FFF2-40B4-BE49-F238E27FC236}">
                <a16:creationId xmlns:a16="http://schemas.microsoft.com/office/drawing/2014/main" id="{A706AAE7-0459-48E1-942A-7EA07EFC5285}"/>
              </a:ext>
            </a:extLst>
          </p:cNvPr>
          <p:cNvGrpSpPr/>
          <p:nvPr/>
        </p:nvGrpSpPr>
        <p:grpSpPr>
          <a:xfrm>
            <a:off x="7054695" y="4652732"/>
            <a:ext cx="869099" cy="869099"/>
            <a:chOff x="7334115" y="5131475"/>
            <a:chExt cx="1312542" cy="1312542"/>
          </a:xfrm>
        </p:grpSpPr>
        <p:sp useBgFill="1">
          <p:nvSpPr>
            <p:cNvPr id="44" name="Oval 43">
              <a:extLst>
                <a:ext uri="{FF2B5EF4-FFF2-40B4-BE49-F238E27FC236}">
                  <a16:creationId xmlns:a16="http://schemas.microsoft.com/office/drawing/2014/main" id="{31C275BE-B034-4DB9-B1A3-1D31986929D9}"/>
                </a:ext>
              </a:extLst>
            </p:cNvPr>
            <p:cNvSpPr/>
            <p:nvPr/>
          </p:nvSpPr>
          <p:spPr bwMode="auto">
            <a:xfrm>
              <a:off x="7334115" y="5131475"/>
              <a:ext cx="1312542" cy="1312542"/>
            </a:xfrm>
            <a:prstGeom prst="ellipse">
              <a:avLst/>
            </a:prstGeom>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45" name="Group 44">
              <a:extLst>
                <a:ext uri="{FF2B5EF4-FFF2-40B4-BE49-F238E27FC236}">
                  <a16:creationId xmlns:a16="http://schemas.microsoft.com/office/drawing/2014/main" id="{AC8E3E73-BBB3-42F7-8242-B8AF4CB50818}"/>
                </a:ext>
              </a:extLst>
            </p:cNvPr>
            <p:cNvGrpSpPr/>
            <p:nvPr/>
          </p:nvGrpSpPr>
          <p:grpSpPr>
            <a:xfrm>
              <a:off x="7487466" y="5284826"/>
              <a:ext cx="1005840" cy="1005840"/>
              <a:chOff x="6852667" y="3040062"/>
              <a:chExt cx="914400" cy="914400"/>
            </a:xfrm>
          </p:grpSpPr>
          <p:sp>
            <p:nvSpPr>
              <p:cNvPr id="46" name="Oval 45">
                <a:extLst>
                  <a:ext uri="{FF2B5EF4-FFF2-40B4-BE49-F238E27FC236}">
                    <a16:creationId xmlns:a16="http://schemas.microsoft.com/office/drawing/2014/main" id="{EB3A7492-7CEE-4F6E-B68E-8ED4035A8E9F}"/>
                  </a:ext>
                </a:extLst>
              </p:cNvPr>
              <p:cNvSpPr/>
              <p:nvPr/>
            </p:nvSpPr>
            <p:spPr bwMode="auto">
              <a:xfrm>
                <a:off x="6852667"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47" name="Group 46">
                <a:extLst>
                  <a:ext uri="{FF2B5EF4-FFF2-40B4-BE49-F238E27FC236}">
                    <a16:creationId xmlns:a16="http://schemas.microsoft.com/office/drawing/2014/main" id="{6ECA566F-3D4A-4075-A58B-5364D01CB90F}"/>
                  </a:ext>
                </a:extLst>
              </p:cNvPr>
              <p:cNvGrpSpPr/>
              <p:nvPr/>
            </p:nvGrpSpPr>
            <p:grpSpPr>
              <a:xfrm>
                <a:off x="7076998" y="3264393"/>
                <a:ext cx="465739" cy="465739"/>
                <a:chOff x="7198793" y="3360420"/>
                <a:chExt cx="548640" cy="548640"/>
              </a:xfrm>
            </p:grpSpPr>
            <p:sp>
              <p:nvSpPr>
                <p:cNvPr id="48" name="Line 9">
                  <a:extLst>
                    <a:ext uri="{FF2B5EF4-FFF2-40B4-BE49-F238E27FC236}">
                      <a16:creationId xmlns:a16="http://schemas.microsoft.com/office/drawing/2014/main" id="{1DB1FF0B-5888-45F3-A6CD-1EEAAE2BB71F}"/>
                    </a:ext>
                  </a:extLst>
                </p:cNvPr>
                <p:cNvSpPr>
                  <a:spLocks noChangeShapeType="1"/>
                </p:cNvSpPr>
                <p:nvPr/>
              </p:nvSpPr>
              <p:spPr bwMode="auto">
                <a:xfrm>
                  <a:off x="7530844" y="3775499"/>
                  <a:ext cx="18315" cy="39988"/>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49" name="Line 10">
                  <a:extLst>
                    <a:ext uri="{FF2B5EF4-FFF2-40B4-BE49-F238E27FC236}">
                      <a16:creationId xmlns:a16="http://schemas.microsoft.com/office/drawing/2014/main" id="{5DC6831B-3D6B-4DDD-AF49-66E93872350C}"/>
                    </a:ext>
                  </a:extLst>
                </p:cNvPr>
                <p:cNvSpPr>
                  <a:spLocks noChangeShapeType="1"/>
                </p:cNvSpPr>
                <p:nvPr/>
              </p:nvSpPr>
              <p:spPr bwMode="auto">
                <a:xfrm>
                  <a:off x="7397068" y="3457992"/>
                  <a:ext cx="18315" cy="35990"/>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0" name="Line 11">
                  <a:extLst>
                    <a:ext uri="{FF2B5EF4-FFF2-40B4-BE49-F238E27FC236}">
                      <a16:creationId xmlns:a16="http://schemas.microsoft.com/office/drawing/2014/main" id="{FC9C8BE4-400F-4D62-B4F7-ECABE18B1451}"/>
                    </a:ext>
                  </a:extLst>
                </p:cNvPr>
                <p:cNvSpPr>
                  <a:spLocks noChangeShapeType="1"/>
                </p:cNvSpPr>
                <p:nvPr/>
              </p:nvSpPr>
              <p:spPr bwMode="auto">
                <a:xfrm flipH="1">
                  <a:off x="7401049" y="3775499"/>
                  <a:ext cx="14333" cy="39988"/>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1" name="Line 12">
                  <a:extLst>
                    <a:ext uri="{FF2B5EF4-FFF2-40B4-BE49-F238E27FC236}">
                      <a16:creationId xmlns:a16="http://schemas.microsoft.com/office/drawing/2014/main" id="{57129CD4-C77B-404E-B0FA-3C8E93135287}"/>
                    </a:ext>
                  </a:extLst>
                </p:cNvPr>
                <p:cNvSpPr>
                  <a:spLocks noChangeShapeType="1"/>
                </p:cNvSpPr>
                <p:nvPr/>
              </p:nvSpPr>
              <p:spPr bwMode="auto">
                <a:xfrm flipH="1">
                  <a:off x="7530844" y="3457992"/>
                  <a:ext cx="14333" cy="35990"/>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2" name="Freeform 13">
                  <a:extLst>
                    <a:ext uri="{FF2B5EF4-FFF2-40B4-BE49-F238E27FC236}">
                      <a16:creationId xmlns:a16="http://schemas.microsoft.com/office/drawing/2014/main" id="{15104900-0555-4355-8C8F-4CA97E3B8309}"/>
                    </a:ext>
                  </a:extLst>
                </p:cNvPr>
                <p:cNvSpPr>
                  <a:spLocks/>
                </p:cNvSpPr>
                <p:nvPr/>
              </p:nvSpPr>
              <p:spPr bwMode="auto">
                <a:xfrm>
                  <a:off x="7198793" y="3360420"/>
                  <a:ext cx="364698" cy="523847"/>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3" name="Line 14">
                  <a:extLst>
                    <a:ext uri="{FF2B5EF4-FFF2-40B4-BE49-F238E27FC236}">
                      <a16:creationId xmlns:a16="http://schemas.microsoft.com/office/drawing/2014/main" id="{C9E70920-C625-45E5-A65E-1E1187F61F50}"/>
                    </a:ext>
                  </a:extLst>
                </p:cNvPr>
                <p:cNvSpPr>
                  <a:spLocks noChangeShapeType="1"/>
                </p:cNvSpPr>
                <p:nvPr/>
              </p:nvSpPr>
              <p:spPr bwMode="auto">
                <a:xfrm>
                  <a:off x="7613657" y="3692323"/>
                  <a:ext cx="39814" cy="18395"/>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4" name="Line 15">
                  <a:extLst>
                    <a:ext uri="{FF2B5EF4-FFF2-40B4-BE49-F238E27FC236}">
                      <a16:creationId xmlns:a16="http://schemas.microsoft.com/office/drawing/2014/main" id="{87471DD9-8ADC-4674-BE9F-94C6E5270C9D}"/>
                    </a:ext>
                  </a:extLst>
                </p:cNvPr>
                <p:cNvSpPr>
                  <a:spLocks noChangeShapeType="1"/>
                </p:cNvSpPr>
                <p:nvPr/>
              </p:nvSpPr>
              <p:spPr bwMode="auto">
                <a:xfrm>
                  <a:off x="7292755" y="3562761"/>
                  <a:ext cx="39814" cy="14396"/>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5" name="Line 16">
                  <a:extLst>
                    <a:ext uri="{FF2B5EF4-FFF2-40B4-BE49-F238E27FC236}">
                      <a16:creationId xmlns:a16="http://schemas.microsoft.com/office/drawing/2014/main" id="{98B79C55-6E66-434B-954B-591093C02FAC}"/>
                    </a:ext>
                  </a:extLst>
                </p:cNvPr>
                <p:cNvSpPr>
                  <a:spLocks noChangeShapeType="1"/>
                </p:cNvSpPr>
                <p:nvPr/>
              </p:nvSpPr>
              <p:spPr bwMode="auto">
                <a:xfrm flipV="1">
                  <a:off x="7613657" y="3562761"/>
                  <a:ext cx="39814" cy="14396"/>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6" name="Line 17">
                  <a:extLst>
                    <a:ext uri="{FF2B5EF4-FFF2-40B4-BE49-F238E27FC236}">
                      <a16:creationId xmlns:a16="http://schemas.microsoft.com/office/drawing/2014/main" id="{7DFF6F97-0A2A-457A-BFAE-EF69FF27FC14}"/>
                    </a:ext>
                  </a:extLst>
                </p:cNvPr>
                <p:cNvSpPr>
                  <a:spLocks noChangeShapeType="1"/>
                </p:cNvSpPr>
                <p:nvPr/>
              </p:nvSpPr>
              <p:spPr bwMode="auto">
                <a:xfrm flipV="1">
                  <a:off x="7292755" y="3692323"/>
                  <a:ext cx="39814" cy="18395"/>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7" name="Freeform 18">
                  <a:extLst>
                    <a:ext uri="{FF2B5EF4-FFF2-40B4-BE49-F238E27FC236}">
                      <a16:creationId xmlns:a16="http://schemas.microsoft.com/office/drawing/2014/main" id="{91FD138C-5D67-44C9-AD0A-91747C4E6089}"/>
                    </a:ext>
                  </a:extLst>
                </p:cNvPr>
                <p:cNvSpPr>
                  <a:spLocks/>
                </p:cNvSpPr>
                <p:nvPr/>
              </p:nvSpPr>
              <p:spPr bwMode="auto">
                <a:xfrm>
                  <a:off x="7592158" y="3389212"/>
                  <a:ext cx="129795" cy="12956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8" name="Freeform 19">
                  <a:extLst>
                    <a:ext uri="{FF2B5EF4-FFF2-40B4-BE49-F238E27FC236}">
                      <a16:creationId xmlns:a16="http://schemas.microsoft.com/office/drawing/2014/main" id="{76F5E3D7-CB46-4A04-9604-C9DF55BC68CA}"/>
                    </a:ext>
                  </a:extLst>
                </p:cNvPr>
                <p:cNvSpPr>
                  <a:spLocks/>
                </p:cNvSpPr>
                <p:nvPr/>
              </p:nvSpPr>
              <p:spPr bwMode="auto">
                <a:xfrm>
                  <a:off x="7382735" y="3544366"/>
                  <a:ext cx="364698" cy="364694"/>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9" name="Oval 20">
                  <a:extLst>
                    <a:ext uri="{FF2B5EF4-FFF2-40B4-BE49-F238E27FC236}">
                      <a16:creationId xmlns:a16="http://schemas.microsoft.com/office/drawing/2014/main" id="{ADDA58C3-A96E-4B03-8D8D-BA8936DC4017}"/>
                    </a:ext>
                  </a:extLst>
                </p:cNvPr>
                <p:cNvSpPr>
                  <a:spLocks noChangeArrowheads="1"/>
                </p:cNvSpPr>
                <p:nvPr/>
              </p:nvSpPr>
              <p:spPr bwMode="auto">
                <a:xfrm>
                  <a:off x="7325402" y="3486783"/>
                  <a:ext cx="295422" cy="295914"/>
                </a:xfrm>
                <a:prstGeom prst="ellips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grpSp>
        </p:grpSp>
      </p:grpSp>
      <p:grpSp>
        <p:nvGrpSpPr>
          <p:cNvPr id="60" name="Group 59">
            <a:extLst>
              <a:ext uri="{FF2B5EF4-FFF2-40B4-BE49-F238E27FC236}">
                <a16:creationId xmlns:a16="http://schemas.microsoft.com/office/drawing/2014/main" id="{CD5E93A6-8186-4546-997B-040F0D21BCBA}"/>
              </a:ext>
            </a:extLst>
          </p:cNvPr>
          <p:cNvGrpSpPr/>
          <p:nvPr/>
        </p:nvGrpSpPr>
        <p:grpSpPr>
          <a:xfrm>
            <a:off x="9841185" y="4652732"/>
            <a:ext cx="869099" cy="869099"/>
            <a:chOff x="8201004" y="2849271"/>
            <a:chExt cx="1312542" cy="1312542"/>
          </a:xfrm>
        </p:grpSpPr>
        <p:sp useBgFill="1">
          <p:nvSpPr>
            <p:cNvPr id="61" name="Oval 60">
              <a:extLst>
                <a:ext uri="{FF2B5EF4-FFF2-40B4-BE49-F238E27FC236}">
                  <a16:creationId xmlns:a16="http://schemas.microsoft.com/office/drawing/2014/main" id="{65012E37-7D45-4B39-AD71-018D89E41577}"/>
                </a:ext>
              </a:extLst>
            </p:cNvPr>
            <p:cNvSpPr/>
            <p:nvPr/>
          </p:nvSpPr>
          <p:spPr bwMode="auto">
            <a:xfrm>
              <a:off x="8201004" y="2849271"/>
              <a:ext cx="1312542" cy="1312542"/>
            </a:xfrm>
            <a:prstGeom prst="ellipse">
              <a:avLst/>
            </a:prstGeom>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62" name="Group 61">
              <a:extLst>
                <a:ext uri="{FF2B5EF4-FFF2-40B4-BE49-F238E27FC236}">
                  <a16:creationId xmlns:a16="http://schemas.microsoft.com/office/drawing/2014/main" id="{79AE5F25-729E-470F-ACD4-9818F3B780C7}"/>
                </a:ext>
              </a:extLst>
            </p:cNvPr>
            <p:cNvGrpSpPr/>
            <p:nvPr/>
          </p:nvGrpSpPr>
          <p:grpSpPr>
            <a:xfrm>
              <a:off x="8350883" y="2994342"/>
              <a:ext cx="1005840" cy="1005840"/>
              <a:chOff x="9035926" y="3040062"/>
              <a:chExt cx="914400" cy="914400"/>
            </a:xfrm>
          </p:grpSpPr>
          <p:sp>
            <p:nvSpPr>
              <p:cNvPr id="63" name="Oval 62">
                <a:extLst>
                  <a:ext uri="{FF2B5EF4-FFF2-40B4-BE49-F238E27FC236}">
                    <a16:creationId xmlns:a16="http://schemas.microsoft.com/office/drawing/2014/main" id="{242E130B-7162-4A86-84B1-E5AB1D996E92}"/>
                  </a:ext>
                </a:extLst>
              </p:cNvPr>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64" name="Group 63">
                <a:extLst>
                  <a:ext uri="{FF2B5EF4-FFF2-40B4-BE49-F238E27FC236}">
                    <a16:creationId xmlns:a16="http://schemas.microsoft.com/office/drawing/2014/main" id="{FAD22C5B-3475-4ADB-944F-F88AD7C268BB}"/>
                  </a:ext>
                </a:extLst>
              </p:cNvPr>
              <p:cNvGrpSpPr/>
              <p:nvPr/>
            </p:nvGrpSpPr>
            <p:grpSpPr>
              <a:xfrm>
                <a:off x="9290477" y="3294904"/>
                <a:ext cx="405298" cy="404717"/>
                <a:chOff x="-2627313" y="-174625"/>
                <a:chExt cx="2216150" cy="2212975"/>
              </a:xfrm>
            </p:grpSpPr>
            <p:sp>
              <p:nvSpPr>
                <p:cNvPr id="65" name="Freeform 5">
                  <a:extLst>
                    <a:ext uri="{FF2B5EF4-FFF2-40B4-BE49-F238E27FC236}">
                      <a16:creationId xmlns:a16="http://schemas.microsoft.com/office/drawing/2014/main" id="{12AEA7DF-1F22-453F-892A-FC87A9641C6B}"/>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66" name="Freeform 6">
                  <a:extLst>
                    <a:ext uri="{FF2B5EF4-FFF2-40B4-BE49-F238E27FC236}">
                      <a16:creationId xmlns:a16="http://schemas.microsoft.com/office/drawing/2014/main" id="{0EEBECF1-AC16-4C3E-9ACF-D4B6E9BBBF9B}"/>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67" name="Line 7">
                  <a:extLst>
                    <a:ext uri="{FF2B5EF4-FFF2-40B4-BE49-F238E27FC236}">
                      <a16:creationId xmlns:a16="http://schemas.microsoft.com/office/drawing/2014/main" id="{4755D51D-54D3-4247-8654-EF01BE6D32A8}"/>
                    </a:ext>
                  </a:extLst>
                </p:cNvPr>
                <p:cNvSpPr>
                  <a:spLocks noChangeShapeType="1"/>
                </p:cNvSpPr>
                <p:nvPr/>
              </p:nvSpPr>
              <p:spPr bwMode="auto">
                <a:xfrm>
                  <a:off x="-1882775" y="568325"/>
                  <a:ext cx="0" cy="147002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68" name="Line 8">
                  <a:extLst>
                    <a:ext uri="{FF2B5EF4-FFF2-40B4-BE49-F238E27FC236}">
                      <a16:creationId xmlns:a16="http://schemas.microsoft.com/office/drawing/2014/main" id="{3ED867F0-B6C1-4CAE-A65A-D2246AF3674A}"/>
                    </a:ext>
                  </a:extLst>
                </p:cNvPr>
                <p:cNvSpPr>
                  <a:spLocks noChangeShapeType="1"/>
                </p:cNvSpPr>
                <p:nvPr/>
              </p:nvSpPr>
              <p:spPr bwMode="auto">
                <a:xfrm>
                  <a:off x="-1900238" y="-174625"/>
                  <a:ext cx="762000" cy="74295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69" name="Line 9">
                  <a:extLst>
                    <a:ext uri="{FF2B5EF4-FFF2-40B4-BE49-F238E27FC236}">
                      <a16:creationId xmlns:a16="http://schemas.microsoft.com/office/drawing/2014/main" id="{CD1EE119-3552-4974-A8DA-003C96FB9C75}"/>
                    </a:ext>
                  </a:extLst>
                </p:cNvPr>
                <p:cNvSpPr>
                  <a:spLocks noChangeShapeType="1"/>
                </p:cNvSpPr>
                <p:nvPr/>
              </p:nvSpPr>
              <p:spPr bwMode="auto">
                <a:xfrm>
                  <a:off x="-1536700" y="188912"/>
                  <a:ext cx="744537"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grpSp>
        </p:grpSp>
      </p:grpSp>
      <p:sp>
        <p:nvSpPr>
          <p:cNvPr id="6" name="transform"/>
          <p:cNvSpPr/>
          <p:nvPr/>
        </p:nvSpPr>
        <p:spPr bwMode="auto">
          <a:xfrm>
            <a:off x="9020919" y="5460505"/>
            <a:ext cx="2509634" cy="49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marL="0" marR="0" lvl="0" indent="0" algn="ctr" defTabSz="913401" rtl="0" eaLnBrk="1" fontAlgn="base" latinLnBrk="0" hangingPunct="1">
              <a:lnSpc>
                <a:spcPct val="90000"/>
              </a:lnSpc>
              <a:spcBef>
                <a:spcPct val="0"/>
              </a:spcBef>
              <a:spcAft>
                <a:spcPct val="0"/>
              </a:spcAft>
              <a:buClrTx/>
              <a:buSzTx/>
              <a:buFontTx/>
              <a:buNone/>
              <a:tabLst/>
              <a:defRPr/>
            </a:pPr>
            <a:r>
              <a:rPr kumimoji="0" lang="zh-CN" alt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rPr>
              <a:t>改造產品</a:t>
            </a:r>
            <a:endParaRPr kumimoji="0" 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endParaRPr>
          </a:p>
        </p:txBody>
      </p:sp>
      <p:sp>
        <p:nvSpPr>
          <p:cNvPr id="8" name="optimize"/>
          <p:cNvSpPr/>
          <p:nvPr/>
        </p:nvSpPr>
        <p:spPr bwMode="auto">
          <a:xfrm>
            <a:off x="6234430" y="5460504"/>
            <a:ext cx="2509634" cy="49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marL="0" marR="0" lvl="0" indent="0" algn="ctr" defTabSz="913401" rtl="0" eaLnBrk="1" fontAlgn="base" latinLnBrk="0" hangingPunct="1">
              <a:lnSpc>
                <a:spcPct val="90000"/>
              </a:lnSpc>
              <a:spcBef>
                <a:spcPct val="0"/>
              </a:spcBef>
              <a:spcAft>
                <a:spcPct val="0"/>
              </a:spcAft>
              <a:buClrTx/>
              <a:buSzTx/>
              <a:buFontTx/>
              <a:buNone/>
              <a:tabLst/>
              <a:defRPr/>
            </a:pPr>
            <a:r>
              <a:rPr kumimoji="0" lang="zh-CN" alt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rPr>
              <a:t>優化運營</a:t>
            </a:r>
            <a:endParaRPr kumimoji="0" 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endParaRPr>
          </a:p>
        </p:txBody>
      </p:sp>
      <p:sp>
        <p:nvSpPr>
          <p:cNvPr id="9" name="empower"/>
          <p:cNvSpPr/>
          <p:nvPr/>
        </p:nvSpPr>
        <p:spPr bwMode="auto">
          <a:xfrm>
            <a:off x="3447939" y="5460504"/>
            <a:ext cx="2509634" cy="49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marL="0" marR="0" lvl="0" indent="0" algn="ctr" defTabSz="913401" rtl="0" eaLnBrk="1" fontAlgn="base" latinLnBrk="0" hangingPunct="1">
              <a:lnSpc>
                <a:spcPct val="90000"/>
              </a:lnSpc>
              <a:spcBef>
                <a:spcPct val="0"/>
              </a:spcBef>
              <a:spcAft>
                <a:spcPct val="0"/>
              </a:spcAft>
              <a:buClrTx/>
              <a:buSzTx/>
              <a:buFontTx/>
              <a:buNone/>
              <a:tabLst/>
              <a:defRPr/>
            </a:pPr>
            <a:r>
              <a:rPr kumimoji="0" lang="zh-CN" alt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rPr>
              <a:t>賦能員工</a:t>
            </a:r>
            <a:endParaRPr kumimoji="0" 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endParaRPr>
          </a:p>
        </p:txBody>
      </p:sp>
      <p:sp>
        <p:nvSpPr>
          <p:cNvPr id="22" name="Title 1"/>
          <p:cNvSpPr txBox="1">
            <a:spLocks/>
          </p:cNvSpPr>
          <p:nvPr/>
        </p:nvSpPr>
        <p:spPr>
          <a:xfrm>
            <a:off x="942288" y="3429001"/>
            <a:ext cx="10307423" cy="1299321"/>
          </a:xfrm>
          <a:prstGeom prst="rect">
            <a:avLst/>
          </a:prstGeom>
        </p:spPr>
        <p:txBody>
          <a:bodyPr anchor="ctr">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90000"/>
              </a:lnSpc>
              <a:spcBef>
                <a:spcPct val="0"/>
              </a:spcBef>
              <a:spcAft>
                <a:spcPts val="0"/>
              </a:spcAft>
              <a:buClrTx/>
              <a:buSzTx/>
              <a:buFontTx/>
              <a:buNone/>
              <a:tabLst/>
              <a:defRPr/>
            </a:pPr>
            <a:r>
              <a:rPr kumimoji="0" lang="en-US" sz="2307" b="1" i="0" u="none" strike="noStrike" kern="1200" cap="none" spc="784" normalizeH="0" baseline="0" noProof="0" dirty="0" err="1">
                <a:ln w="3175">
                  <a:noFill/>
                </a:ln>
                <a:gradFill>
                  <a:gsLst>
                    <a:gs pos="28962">
                      <a:srgbClr val="353535"/>
                    </a:gs>
                    <a:gs pos="66000">
                      <a:srgbClr val="353535"/>
                    </a:gs>
                  </a:gsLst>
                  <a:lin ang="5400000" scaled="1"/>
                </a:gradFill>
                <a:effectLst/>
                <a:uLnTx/>
                <a:uFillTx/>
                <a:latin typeface="Microsoft YaHei UI" panose="020B0503020204020204" pitchFamily="34" charset="-122"/>
                <a:ea typeface="Microsoft YaHei UI" panose="020B0503020204020204" pitchFamily="34" charset="-122"/>
                <a:cs typeface="Segoe UI Light" charset="0"/>
              </a:rPr>
              <a:t>製造業中的人工智慧</a:t>
            </a:r>
            <a:endParaRPr kumimoji="0" lang="en-US" sz="2307" b="1" i="0" u="none" strike="noStrike" kern="1200" cap="none" spc="200" normalizeH="0" baseline="0" noProof="0" dirty="0">
              <a:ln w="3175">
                <a:noFill/>
              </a:ln>
              <a:gradFill>
                <a:gsLst>
                  <a:gs pos="28962">
                    <a:srgbClr val="353535"/>
                  </a:gs>
                  <a:gs pos="66000">
                    <a:srgbClr val="353535"/>
                  </a:gs>
                </a:gsLst>
                <a:lin ang="5400000" scaled="1"/>
              </a:gradFill>
              <a:effectLst/>
              <a:uLnTx/>
              <a:uFillTx/>
              <a:latin typeface="Microsoft YaHei UI" panose="020B0503020204020204" pitchFamily="34" charset="-122"/>
              <a:ea typeface="Microsoft YaHei UI" panose="020B0503020204020204" pitchFamily="34" charset="-122"/>
              <a:cs typeface="Segoe UI Light" charset="0"/>
            </a:endParaRPr>
          </a:p>
        </p:txBody>
      </p:sp>
      <p:sp>
        <p:nvSpPr>
          <p:cNvPr id="7" name="engage"/>
          <p:cNvSpPr/>
          <p:nvPr/>
        </p:nvSpPr>
        <p:spPr bwMode="auto">
          <a:xfrm>
            <a:off x="661450" y="5460505"/>
            <a:ext cx="2509634" cy="49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marL="0" marR="0" lvl="0" indent="0" algn="ctr" defTabSz="913401" rtl="0" eaLnBrk="1" fontAlgn="base" latinLnBrk="0" hangingPunct="1">
              <a:lnSpc>
                <a:spcPct val="90000"/>
              </a:lnSpc>
              <a:spcBef>
                <a:spcPct val="0"/>
              </a:spcBef>
              <a:spcAft>
                <a:spcPct val="0"/>
              </a:spcAft>
              <a:buClrTx/>
              <a:buSzTx/>
              <a:buFontTx/>
              <a:buNone/>
              <a:tabLst/>
              <a:defRPr/>
            </a:pPr>
            <a:r>
              <a:rPr kumimoji="0" lang="en-US" sz="1537" b="1" i="0" u="none" strike="noStrike" kern="0" cap="none" spc="0" normalizeH="0" baseline="0" noProof="0" dirty="0" err="1">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rPr>
              <a:t>吸引客戶</a:t>
            </a:r>
            <a:endParaRPr kumimoji="0" 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endParaRPr>
          </a:p>
        </p:txBody>
      </p:sp>
      <p:grpSp>
        <p:nvGrpSpPr>
          <p:cNvPr id="29" name="Group 28">
            <a:extLst>
              <a:ext uri="{FF2B5EF4-FFF2-40B4-BE49-F238E27FC236}">
                <a16:creationId xmlns:a16="http://schemas.microsoft.com/office/drawing/2014/main" id="{B006C4D2-5CA5-4D74-A08A-E531D55E0CED}"/>
              </a:ext>
            </a:extLst>
          </p:cNvPr>
          <p:cNvGrpSpPr/>
          <p:nvPr/>
        </p:nvGrpSpPr>
        <p:grpSpPr>
          <a:xfrm>
            <a:off x="1481718" y="4652732"/>
            <a:ext cx="869099" cy="869099"/>
            <a:chOff x="3005484" y="2840991"/>
            <a:chExt cx="1312542" cy="1312542"/>
          </a:xfrm>
        </p:grpSpPr>
        <p:sp useBgFill="1">
          <p:nvSpPr>
            <p:cNvPr id="30" name="Oval 29">
              <a:extLst>
                <a:ext uri="{FF2B5EF4-FFF2-40B4-BE49-F238E27FC236}">
                  <a16:creationId xmlns:a16="http://schemas.microsoft.com/office/drawing/2014/main" id="{D34AE882-6294-4F5E-847D-A5C6AD0FC0DF}"/>
                </a:ext>
              </a:extLst>
            </p:cNvPr>
            <p:cNvSpPr/>
            <p:nvPr/>
          </p:nvSpPr>
          <p:spPr bwMode="auto">
            <a:xfrm>
              <a:off x="3005484" y="2840991"/>
              <a:ext cx="1312542" cy="1312542"/>
            </a:xfrm>
            <a:prstGeom prst="ellipse">
              <a:avLst/>
            </a:prstGeom>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31" name="Group 30">
              <a:extLst>
                <a:ext uri="{FF2B5EF4-FFF2-40B4-BE49-F238E27FC236}">
                  <a16:creationId xmlns:a16="http://schemas.microsoft.com/office/drawing/2014/main" id="{B5DE1969-0A80-4445-A7BA-86B76C352FC8}"/>
                </a:ext>
              </a:extLst>
            </p:cNvPr>
            <p:cNvGrpSpPr/>
            <p:nvPr/>
          </p:nvGrpSpPr>
          <p:grpSpPr>
            <a:xfrm>
              <a:off x="3158834" y="2994342"/>
              <a:ext cx="1005840" cy="1005840"/>
              <a:chOff x="2486149" y="3040062"/>
              <a:chExt cx="914400" cy="914400"/>
            </a:xfrm>
          </p:grpSpPr>
          <p:sp>
            <p:nvSpPr>
              <p:cNvPr id="32" name="Oval 31">
                <a:extLst>
                  <a:ext uri="{FF2B5EF4-FFF2-40B4-BE49-F238E27FC236}">
                    <a16:creationId xmlns:a16="http://schemas.microsoft.com/office/drawing/2014/main" id="{97CECBFE-C1B1-4684-BDC7-6F9B88B1A562}"/>
                  </a:ext>
                </a:extLst>
              </p:cNvPr>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33" name="Group 32">
                <a:extLst>
                  <a:ext uri="{FF2B5EF4-FFF2-40B4-BE49-F238E27FC236}">
                    <a16:creationId xmlns:a16="http://schemas.microsoft.com/office/drawing/2014/main" id="{97EE140F-0E8E-4BAF-A88F-4489CFE621B0}"/>
                  </a:ext>
                </a:extLst>
              </p:cNvPr>
              <p:cNvGrpSpPr/>
              <p:nvPr/>
            </p:nvGrpSpPr>
            <p:grpSpPr>
              <a:xfrm>
                <a:off x="2718485" y="3301180"/>
                <a:ext cx="449726" cy="392158"/>
                <a:chOff x="2532420" y="3433223"/>
                <a:chExt cx="529777" cy="461962"/>
              </a:xfrm>
            </p:grpSpPr>
            <p:sp>
              <p:nvSpPr>
                <p:cNvPr id="34" name="Freeform 5">
                  <a:extLst>
                    <a:ext uri="{FF2B5EF4-FFF2-40B4-BE49-F238E27FC236}">
                      <a16:creationId xmlns:a16="http://schemas.microsoft.com/office/drawing/2014/main" id="{484C10F0-8FDA-4437-B85D-6FFBBE711954}"/>
                    </a:ext>
                  </a:extLst>
                </p:cNvPr>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tx1"/>
                </a:solidFill>
                <a:ln w="6350">
                  <a:solidFill>
                    <a:schemeClr val="accent1"/>
                  </a:solidFill>
                  <a:round/>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35" name="Freeform 6">
                  <a:extLst>
                    <a:ext uri="{FF2B5EF4-FFF2-40B4-BE49-F238E27FC236}">
                      <a16:creationId xmlns:a16="http://schemas.microsoft.com/office/drawing/2014/main" id="{639E073B-8175-42EF-9324-305E5734E4FF}"/>
                    </a:ext>
                  </a:extLst>
                </p:cNvPr>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tx1"/>
                </a:solidFill>
                <a:ln w="6350">
                  <a:noFill/>
                  <a:round/>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grpSp>
        </p:grpSp>
      </p:grpSp>
      <p:pic>
        <p:nvPicPr>
          <p:cNvPr id="70" name="Picture 69" descr="A picture containing man, person&#10;&#10;Description generated with high confidence">
            <a:extLst>
              <a:ext uri="{FF2B5EF4-FFF2-40B4-BE49-F238E27FC236}">
                <a16:creationId xmlns:a16="http://schemas.microsoft.com/office/drawing/2014/main" id="{EBE90BA4-8BD8-4A6D-84A7-AE26DAFC126B}"/>
              </a:ext>
            </a:extLst>
          </p:cNvPr>
          <p:cNvPicPr>
            <a:picLocks noChangeAspect="1"/>
          </p:cNvPicPr>
          <p:nvPr/>
        </p:nvPicPr>
        <p:blipFill rotWithShape="1">
          <a:blip r:embed="rId3">
            <a:extLst>
              <a:ext uri="{28A0092B-C50C-407E-A947-70E740481C1C}">
                <a14:useLocalDpi xmlns:a14="http://schemas.microsoft.com/office/drawing/2010/main" val="0"/>
              </a:ext>
            </a:extLst>
          </a:blip>
          <a:srcRect t="3596"/>
          <a:stretch/>
        </p:blipFill>
        <p:spPr>
          <a:xfrm>
            <a:off x="1" y="486"/>
            <a:ext cx="12192000" cy="3420303"/>
          </a:xfrm>
          <a:prstGeom prst="rect">
            <a:avLst/>
          </a:prstGeom>
        </p:spPr>
      </p:pic>
      <p:sp>
        <p:nvSpPr>
          <p:cNvPr id="71" name="Rectangle 70">
            <a:extLst>
              <a:ext uri="{FF2B5EF4-FFF2-40B4-BE49-F238E27FC236}">
                <a16:creationId xmlns:a16="http://schemas.microsoft.com/office/drawing/2014/main" id="{D6C21ADD-022E-4C7F-B06B-5A3A32267C80}"/>
              </a:ext>
            </a:extLst>
          </p:cNvPr>
          <p:cNvSpPr/>
          <p:nvPr/>
        </p:nvSpPr>
        <p:spPr bwMode="auto">
          <a:xfrm>
            <a:off x="1" y="-8211"/>
            <a:ext cx="12192000" cy="3435028"/>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376157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2.53255E-6 -3.17749E-8 L -2.53255E-6 0.25011 " pathEditMode="relative" rAng="0" ptsTypes="AA">
                                      <p:cBhvr>
                                        <p:cTn id="9" dur="750" spd="-100000" fill="hold"/>
                                        <p:tgtEl>
                                          <p:spTgt spid="7"/>
                                        </p:tgtEl>
                                        <p:attrNameLst>
                                          <p:attrName>ppt_x</p:attrName>
                                          <p:attrName>ppt_y</p:attrName>
                                        </p:attrNameLst>
                                      </p:cBhvr>
                                      <p:rCtr x="0" y="12506"/>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250"/>
                                  </p:stCondLst>
                                  <p:childTnLst>
                                    <p:animMotion origin="layout" path="M 9.21624E-7 -3.17749E-8 L 9.21624E-7 0.25011 " pathEditMode="relative" rAng="0" ptsTypes="AA">
                                      <p:cBhvr>
                                        <p:cTn id="14" dur="750" spd="-100000" fill="hold"/>
                                        <p:tgtEl>
                                          <p:spTgt spid="9"/>
                                        </p:tgtEl>
                                        <p:attrNameLst>
                                          <p:attrName>ppt_x</p:attrName>
                                          <p:attrName>ppt_y</p:attrName>
                                        </p:attrNameLst>
                                      </p:cBhvr>
                                      <p:rCtr x="0" y="12506"/>
                                    </p:animMotion>
                                  </p:childTnLst>
                                </p:cTn>
                              </p:par>
                              <p:par>
                                <p:cTn id="15" presetID="10" presetClass="entr" presetSubtype="0" fill="hold" grpId="0" nodeType="withEffect">
                                  <p:stCondLst>
                                    <p:cond delay="7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grpId="1" nodeType="withEffect">
                                  <p:stCondLst>
                                    <p:cond delay="500"/>
                                  </p:stCondLst>
                                  <p:childTnLst>
                                    <p:animMotion origin="layout" path="M -3.27291E-6 -3.17749E-8 L -3.27291E-6 0.25011 " pathEditMode="relative" rAng="0" ptsTypes="AA">
                                      <p:cBhvr>
                                        <p:cTn id="19" dur="750" spd="-100000" fill="hold"/>
                                        <p:tgtEl>
                                          <p:spTgt spid="8"/>
                                        </p:tgtEl>
                                        <p:attrNameLst>
                                          <p:attrName>ppt_x</p:attrName>
                                          <p:attrName>ppt_y</p:attrName>
                                        </p:attrNameLst>
                                      </p:cBhvr>
                                      <p:rCtr x="0" y="12506"/>
                                    </p:animMotion>
                                  </p:childTnLst>
                                </p:cTn>
                              </p:par>
                              <p:par>
                                <p:cTn id="20" presetID="10" presetClass="entr" presetSubtype="0" fill="hold" grpId="0" nodeType="withEffect">
                                  <p:stCondLst>
                                    <p:cond delay="10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par>
                                <p:cTn id="23" presetID="42" presetClass="path" presetSubtype="0" decel="100000" fill="hold" grpId="1" nodeType="withEffect">
                                  <p:stCondLst>
                                    <p:cond delay="750"/>
                                  </p:stCondLst>
                                  <p:childTnLst>
                                    <p:animMotion origin="layout" path="M 1.81261E-7 -3.17749E-8 L 1.81261E-7 0.25011 " pathEditMode="relative" rAng="0" ptsTypes="AA">
                                      <p:cBhvr>
                                        <p:cTn id="24" dur="750" spd="-100000" fill="hold"/>
                                        <p:tgtEl>
                                          <p:spTgt spid="6"/>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3391419" y="1895042"/>
            <a:ext cx="2940903" cy="277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視頻監控</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pic>
        <p:nvPicPr>
          <p:cNvPr id="12" name="Picture 11">
            <a:extLst>
              <a:ext uri="{FF2B5EF4-FFF2-40B4-BE49-F238E27FC236}">
                <a16:creationId xmlns:a16="http://schemas.microsoft.com/office/drawing/2014/main" id="{64E7CE6B-8968-4C46-98EB-3923B4E3DB9E}"/>
              </a:ext>
            </a:extLst>
          </p:cNvPr>
          <p:cNvPicPr>
            <a:picLocks noChangeAspect="1"/>
          </p:cNvPicPr>
          <p:nvPr/>
        </p:nvPicPr>
        <p:blipFill>
          <a:blip r:embed="rId3"/>
          <a:stretch>
            <a:fillRect/>
          </a:stretch>
        </p:blipFill>
        <p:spPr>
          <a:xfrm>
            <a:off x="3310482" y="2236923"/>
            <a:ext cx="2814273" cy="1587538"/>
          </a:xfrm>
          <a:prstGeom prst="rect">
            <a:avLst/>
          </a:prstGeom>
        </p:spPr>
      </p:pic>
      <p:sp>
        <p:nvSpPr>
          <p:cNvPr id="3" name="Title 2" hidden="1"/>
          <p:cNvSpPr>
            <a:spLocks noGrp="1"/>
          </p:cNvSpPr>
          <p:nvPr>
            <p:ph type="title"/>
          </p:nvPr>
        </p:nvSpPr>
        <p:spPr/>
        <p:txBody>
          <a:bodyPr/>
          <a:lstStyle/>
          <a:p>
            <a:r>
              <a:rPr lang="en-US"/>
              <a:t>Computers understanding the world</a:t>
            </a:r>
          </a:p>
        </p:txBody>
      </p:sp>
      <p:grpSp>
        <p:nvGrpSpPr>
          <p:cNvPr id="7" name="Group 6">
            <a:extLst>
              <a:ext uri="{FF2B5EF4-FFF2-40B4-BE49-F238E27FC236}">
                <a16:creationId xmlns:a16="http://schemas.microsoft.com/office/drawing/2014/main" id="{84A82C9F-059E-46F2-AA75-99EFA5E76020}"/>
              </a:ext>
            </a:extLst>
          </p:cNvPr>
          <p:cNvGrpSpPr/>
          <p:nvPr/>
        </p:nvGrpSpPr>
        <p:grpSpPr>
          <a:xfrm>
            <a:off x="9744194" y="1952369"/>
            <a:ext cx="1876793" cy="756809"/>
            <a:chOff x="3628391" y="1952159"/>
            <a:chExt cx="1877060" cy="756916"/>
          </a:xfrm>
        </p:grpSpPr>
        <p:sp>
          <p:nvSpPr>
            <p:cNvPr id="46" name="Dictionary_E82D">
              <a:extLst>
                <a:ext uri="{FF2B5EF4-FFF2-40B4-BE49-F238E27FC236}">
                  <a16:creationId xmlns:a16="http://schemas.microsoft.com/office/drawing/2014/main" id="{7BFED70A-53E5-4C5D-B63D-C59DE0A092F2}"/>
                </a:ext>
              </a:extLst>
            </p:cNvPr>
            <p:cNvSpPr>
              <a:spLocks noChangeAspect="1" noEditPoints="1"/>
            </p:cNvSpPr>
            <p:nvPr/>
          </p:nvSpPr>
          <p:spPr bwMode="auto">
            <a:xfrm>
              <a:off x="4448352" y="1952159"/>
              <a:ext cx="237136" cy="29642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flat">
              <a:solidFill>
                <a:srgbClr val="000105"/>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39" name="Rectangle 38"/>
            <p:cNvSpPr/>
            <p:nvPr/>
          </p:nvSpPr>
          <p:spPr bwMode="auto">
            <a:xfrm>
              <a:off x="3628391" y="2432037"/>
              <a:ext cx="1877060" cy="2770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知識庫</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6" name="Group 5">
            <a:extLst>
              <a:ext uri="{FF2B5EF4-FFF2-40B4-BE49-F238E27FC236}">
                <a16:creationId xmlns:a16="http://schemas.microsoft.com/office/drawing/2014/main" id="{8554B1ED-1F35-4CF6-8E79-09AFE5293552}"/>
              </a:ext>
            </a:extLst>
          </p:cNvPr>
          <p:cNvGrpSpPr/>
          <p:nvPr/>
        </p:nvGrpSpPr>
        <p:grpSpPr>
          <a:xfrm>
            <a:off x="351335" y="1938764"/>
            <a:ext cx="2316151" cy="770419"/>
            <a:chOff x="350520" y="1938550"/>
            <a:chExt cx="2316480" cy="770527"/>
          </a:xfrm>
        </p:grpSpPr>
        <p:sp>
          <p:nvSpPr>
            <p:cNvPr id="36" name="Rectangle 35"/>
            <p:cNvSpPr/>
            <p:nvPr/>
          </p:nvSpPr>
          <p:spPr bwMode="auto">
            <a:xfrm>
              <a:off x="350520" y="2432039"/>
              <a:ext cx="2316480" cy="2770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視覺</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pic>
          <p:nvPicPr>
            <p:cNvPr id="37" name="Graphic 36">
              <a:extLst>
                <a:ext uri="{FF2B5EF4-FFF2-40B4-BE49-F238E27FC236}">
                  <a16:creationId xmlns:a16="http://schemas.microsoft.com/office/drawing/2014/main" id="{FF342B74-0D8F-42A0-A01C-2FCA7F32E8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1087" y="1938551"/>
              <a:ext cx="295347" cy="317496"/>
            </a:xfrm>
            <a:prstGeom prst="rect">
              <a:avLst/>
            </a:prstGeom>
          </p:spPr>
        </p:pic>
      </p:grpSp>
      <p:sp>
        <p:nvSpPr>
          <p:cNvPr id="33" name="Title 1">
            <a:extLst>
              <a:ext uri="{FF2B5EF4-FFF2-40B4-BE49-F238E27FC236}">
                <a16:creationId xmlns:a16="http://schemas.microsoft.com/office/drawing/2014/main" id="{12894E9A-8EA8-467E-9B75-1CEAB6DC5D98}"/>
              </a:ext>
            </a:extLst>
          </p:cNvPr>
          <p:cNvSpPr txBox="1">
            <a:spLocks/>
          </p:cNvSpPr>
          <p:nvPr/>
        </p:nvSpPr>
        <p:spPr>
          <a:xfrm>
            <a:off x="589044" y="433898"/>
            <a:ext cx="11016957"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err="1">
                <a:ln w="3175">
                  <a:noFill/>
                </a:ln>
                <a:solidFill>
                  <a:prstClr val="black"/>
                </a:solidFill>
                <a:effectLst/>
                <a:uLnTx/>
                <a:uFillTx/>
                <a:latin typeface="Microsoft YaHei UI" panose="020B0503020204020204" pitchFamily="34" charset="-122"/>
                <a:ea typeface="Microsoft YaHei UI" panose="020B0503020204020204" pitchFamily="34" charset="-122"/>
                <a:cs typeface="Segoe UI Light"/>
              </a:rPr>
              <a:t>製作業中的案例</a:t>
            </a:r>
            <a:endParaRPr kumimoji="0" lang="en-US" sz="3600" b="1" i="0" u="none" strike="noStrike" kern="1200" cap="none" spc="-50" normalizeH="0" baseline="0" noProof="0" dirty="0">
              <a:ln w="3175">
                <a:noFill/>
              </a:ln>
              <a:solidFill>
                <a:prstClr val="black"/>
              </a:solidFill>
              <a:effectLst/>
              <a:uLnTx/>
              <a:uFillTx/>
              <a:latin typeface="Microsoft YaHei UI" panose="020B0503020204020204" pitchFamily="34" charset="-122"/>
              <a:ea typeface="Microsoft YaHei UI" panose="020B0503020204020204" pitchFamily="34" charset="-122"/>
              <a:cs typeface="Segoe UI Light"/>
            </a:endParaRPr>
          </a:p>
        </p:txBody>
      </p:sp>
      <p:sp>
        <p:nvSpPr>
          <p:cNvPr id="2" name="Rectangle 1">
            <a:extLst>
              <a:ext uri="{FF2B5EF4-FFF2-40B4-BE49-F238E27FC236}">
                <a16:creationId xmlns:a16="http://schemas.microsoft.com/office/drawing/2014/main" id="{8E5004C8-2764-4A3C-AA45-F4A81DE71B0F}"/>
              </a:ext>
            </a:extLst>
          </p:cNvPr>
          <p:cNvSpPr/>
          <p:nvPr/>
        </p:nvSpPr>
        <p:spPr>
          <a:xfrm>
            <a:off x="5972426" y="3247052"/>
            <a:ext cx="251992" cy="363946"/>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p>
        </p:txBody>
      </p:sp>
      <p:grpSp>
        <p:nvGrpSpPr>
          <p:cNvPr id="4" name="Group 3">
            <a:extLst>
              <a:ext uri="{FF2B5EF4-FFF2-40B4-BE49-F238E27FC236}">
                <a16:creationId xmlns:a16="http://schemas.microsoft.com/office/drawing/2014/main" id="{A34CDDDC-84E9-4493-AC0B-0F5CF073E9CD}"/>
              </a:ext>
            </a:extLst>
          </p:cNvPr>
          <p:cNvGrpSpPr/>
          <p:nvPr/>
        </p:nvGrpSpPr>
        <p:grpSpPr>
          <a:xfrm>
            <a:off x="1509410" y="1439322"/>
            <a:ext cx="3488100" cy="323457"/>
            <a:chOff x="1508760" y="1439038"/>
            <a:chExt cx="3055617" cy="323502"/>
          </a:xfrm>
        </p:grpSpPr>
        <p:sp>
          <p:nvSpPr>
            <p:cNvPr id="27" name="Freeform: Shape 26">
              <a:extLst>
                <a:ext uri="{FF2B5EF4-FFF2-40B4-BE49-F238E27FC236}">
                  <a16:creationId xmlns:a16="http://schemas.microsoft.com/office/drawing/2014/main" id="{3F339932-B537-42EA-B989-1EAD3E9A03B3}"/>
                </a:ext>
              </a:extLst>
            </p:cNvPr>
            <p:cNvSpPr/>
            <p:nvPr/>
          </p:nvSpPr>
          <p:spPr bwMode="auto">
            <a:xfrm>
              <a:off x="1508760" y="1612476"/>
              <a:ext cx="689992"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1" name="TextBox 20">
              <a:extLst>
                <a:ext uri="{FF2B5EF4-FFF2-40B4-BE49-F238E27FC236}">
                  <a16:creationId xmlns:a16="http://schemas.microsoft.com/office/drawing/2014/main" id="{A1E8A042-F210-449B-B012-23DD4A13CBAB}"/>
                </a:ext>
              </a:extLst>
            </p:cNvPr>
            <p:cNvSpPr txBox="1"/>
            <p:nvPr/>
          </p:nvSpPr>
          <p:spPr>
            <a:xfrm>
              <a:off x="2287346" y="1439038"/>
              <a:ext cx="1587041" cy="307820"/>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Microsoft YaHei UI" panose="020B0503020204020204" pitchFamily="34" charset="-122"/>
                  <a:ea typeface="Microsoft YaHei UI" panose="020B0503020204020204" pitchFamily="34" charset="-122"/>
                  <a:cs typeface="+mn-cs"/>
                </a:rPr>
                <a:t>質量方案</a:t>
              </a:r>
              <a:endParaRPr kumimoji="0" lang="en-US" sz="2000" b="0" i="0" u="none" strike="noStrike" kern="1200" cap="none" spc="0" normalizeH="0" baseline="0" noProof="0" dirty="0">
                <a:ln>
                  <a:noFill/>
                </a:ln>
                <a:solidFill>
                  <a:srgbClr val="ED7D31"/>
                </a:solidFill>
                <a:effectLst/>
                <a:uLnTx/>
                <a:uFillTx/>
                <a:latin typeface="Microsoft YaHei UI" panose="020B0503020204020204" pitchFamily="34" charset="-122"/>
                <a:ea typeface="Microsoft YaHei UI" panose="020B0503020204020204" pitchFamily="34" charset="-122"/>
                <a:cs typeface="+mn-cs"/>
              </a:endParaRPr>
            </a:p>
          </p:txBody>
        </p:sp>
        <p:sp>
          <p:nvSpPr>
            <p:cNvPr id="25" name="Freeform: Shape 24">
              <a:extLst>
                <a:ext uri="{FF2B5EF4-FFF2-40B4-BE49-F238E27FC236}">
                  <a16:creationId xmlns:a16="http://schemas.microsoft.com/office/drawing/2014/main" id="{B3B10383-603F-4FCA-9163-DC85C9219B43}"/>
                </a:ext>
              </a:extLst>
            </p:cNvPr>
            <p:cNvSpPr/>
            <p:nvPr/>
          </p:nvSpPr>
          <p:spPr bwMode="auto">
            <a:xfrm flipH="1">
              <a:off x="3962981" y="1612476"/>
              <a:ext cx="601396"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9" name="Group 8">
            <a:extLst>
              <a:ext uri="{FF2B5EF4-FFF2-40B4-BE49-F238E27FC236}">
                <a16:creationId xmlns:a16="http://schemas.microsoft.com/office/drawing/2014/main" id="{F4B74781-4276-425D-95E4-07193791AE6B}"/>
              </a:ext>
            </a:extLst>
          </p:cNvPr>
          <p:cNvGrpSpPr/>
          <p:nvPr/>
        </p:nvGrpSpPr>
        <p:grpSpPr>
          <a:xfrm>
            <a:off x="7177715" y="1439322"/>
            <a:ext cx="3526460" cy="992857"/>
            <a:chOff x="7634606" y="1439038"/>
            <a:chExt cx="3070223" cy="992995"/>
          </a:xfrm>
        </p:grpSpPr>
        <p:sp>
          <p:nvSpPr>
            <p:cNvPr id="26" name="Freeform: Shape 25">
              <a:extLst>
                <a:ext uri="{FF2B5EF4-FFF2-40B4-BE49-F238E27FC236}">
                  <a16:creationId xmlns:a16="http://schemas.microsoft.com/office/drawing/2014/main" id="{656659BF-4E8C-4939-A947-4479CA34E935}"/>
                </a:ext>
              </a:extLst>
            </p:cNvPr>
            <p:cNvSpPr/>
            <p:nvPr/>
          </p:nvSpPr>
          <p:spPr bwMode="auto">
            <a:xfrm>
              <a:off x="7634606" y="1612476"/>
              <a:ext cx="522605" cy="819557"/>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8" name="TextBox 27">
              <a:extLst>
                <a:ext uri="{FF2B5EF4-FFF2-40B4-BE49-F238E27FC236}">
                  <a16:creationId xmlns:a16="http://schemas.microsoft.com/office/drawing/2014/main" id="{60C56D9A-BA8E-499A-9171-96978DEBE7A6}"/>
                </a:ext>
              </a:extLst>
            </p:cNvPr>
            <p:cNvSpPr txBox="1"/>
            <p:nvPr/>
          </p:nvSpPr>
          <p:spPr>
            <a:xfrm>
              <a:off x="8157211" y="1439038"/>
              <a:ext cx="2047240" cy="307820"/>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64794">
                        <a:srgbClr val="4472C4"/>
                      </a:gs>
                      <a:gs pos="50000">
                        <a:srgbClr val="4472C4"/>
                      </a:gs>
                    </a:gsLst>
                    <a:lin ang="5400000" scaled="0"/>
                  </a:gradFill>
                  <a:effectLst/>
                  <a:uLnTx/>
                  <a:uFillTx/>
                  <a:latin typeface="Microsoft YaHei UI" panose="020B0503020204020204" pitchFamily="34" charset="-122"/>
                  <a:ea typeface="Microsoft YaHei UI" panose="020B0503020204020204" pitchFamily="34" charset="-122"/>
                  <a:cs typeface="+mn-cs"/>
                </a:rPr>
                <a:t>認知情景</a:t>
              </a:r>
              <a:endParaRPr kumimoji="0" lang="en-US" sz="2000" b="0" i="0" u="none" strike="noStrike" kern="1200" cap="none" spc="0" normalizeH="0" baseline="0" noProof="0" dirty="0">
                <a:ln>
                  <a:noFill/>
                </a:ln>
                <a:gradFill>
                  <a:gsLst>
                    <a:gs pos="64794">
                      <a:srgbClr val="4472C4"/>
                    </a:gs>
                    <a:gs pos="50000">
                      <a:srgbClr val="4472C4"/>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31" name="Freeform: Shape 30">
              <a:extLst>
                <a:ext uri="{FF2B5EF4-FFF2-40B4-BE49-F238E27FC236}">
                  <a16:creationId xmlns:a16="http://schemas.microsoft.com/office/drawing/2014/main" id="{20F757AF-C675-436F-9ACB-A7D7B3FEB443}"/>
                </a:ext>
              </a:extLst>
            </p:cNvPr>
            <p:cNvSpPr/>
            <p:nvPr/>
          </p:nvSpPr>
          <p:spPr bwMode="auto">
            <a:xfrm flipH="1">
              <a:off x="10182224" y="1612476"/>
              <a:ext cx="522605"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32" name="Slide Number Placeholder 6">
            <a:extLst>
              <a:ext uri="{FF2B5EF4-FFF2-40B4-BE49-F238E27FC236}">
                <a16:creationId xmlns:a16="http://schemas.microsoft.com/office/drawing/2014/main" id="{1A761BD4-6778-49B6-8F7B-34B6DC10FB4E}"/>
              </a:ext>
            </a:extLst>
          </p:cNvPr>
          <p:cNvSpPr txBox="1">
            <a:spLocks/>
          </p:cNvSpPr>
          <p:nvPr/>
        </p:nvSpPr>
        <p:spPr>
          <a:xfrm>
            <a:off x="8610243" y="6355935"/>
            <a:ext cx="2742811" cy="36507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F746E56B-79E7-486F-A918-57C9C143A10A}" type="slidenum">
              <a:rPr kumimoji="0" lang="en-US" sz="10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Calibri" panose="020F0502020204030204" pitchFamily="34" charset="0"/>
              </a:rPr>
              <a:pPr marL="0" marR="0" lvl="0" indent="0" algn="r" defTabSz="914225"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Calibri" panose="020F0502020204030204" pitchFamily="34" charset="0"/>
            </a:endParaRPr>
          </a:p>
        </p:txBody>
      </p:sp>
      <p:pic>
        <p:nvPicPr>
          <p:cNvPr id="35" name="Picture 34" descr="A close up of a screen&#10;&#10;Description generated with high confidence">
            <a:extLst>
              <a:ext uri="{FF2B5EF4-FFF2-40B4-BE49-F238E27FC236}">
                <a16:creationId xmlns:a16="http://schemas.microsoft.com/office/drawing/2014/main" id="{3CD9E7FF-E550-4FE7-9DC9-827BF61AE855}"/>
              </a:ext>
            </a:extLst>
          </p:cNvPr>
          <p:cNvPicPr>
            <a:picLocks noChangeAspect="1"/>
          </p:cNvPicPr>
          <p:nvPr/>
        </p:nvPicPr>
        <p:blipFill rotWithShape="1">
          <a:blip r:embed="rId6">
            <a:extLst>
              <a:ext uri="{28A0092B-C50C-407E-A947-70E740481C1C}">
                <a14:useLocalDpi xmlns:a14="http://schemas.microsoft.com/office/drawing/2010/main" val="0"/>
              </a:ext>
            </a:extLst>
          </a:blip>
          <a:srcRect t="1645" r="5" b="17794"/>
          <a:stretch/>
        </p:blipFill>
        <p:spPr>
          <a:xfrm>
            <a:off x="491288" y="2946466"/>
            <a:ext cx="2814273" cy="2267290"/>
          </a:xfrm>
          <a:prstGeom prst="rect">
            <a:avLst/>
          </a:prstGeom>
        </p:spPr>
      </p:pic>
      <p:pic>
        <p:nvPicPr>
          <p:cNvPr id="10" name="Picture 9">
            <a:extLst>
              <a:ext uri="{FF2B5EF4-FFF2-40B4-BE49-F238E27FC236}">
                <a16:creationId xmlns:a16="http://schemas.microsoft.com/office/drawing/2014/main" id="{07B8A732-A3B6-4A3B-8803-5A61C438CD76}"/>
              </a:ext>
            </a:extLst>
          </p:cNvPr>
          <p:cNvPicPr>
            <a:picLocks noChangeAspect="1"/>
          </p:cNvPicPr>
          <p:nvPr/>
        </p:nvPicPr>
        <p:blipFill>
          <a:blip r:embed="rId7"/>
          <a:stretch>
            <a:fillRect/>
          </a:stretch>
        </p:blipFill>
        <p:spPr>
          <a:xfrm>
            <a:off x="9858472" y="2818056"/>
            <a:ext cx="1648233" cy="3429000"/>
          </a:xfrm>
          <a:prstGeom prst="rect">
            <a:avLst/>
          </a:prstGeom>
        </p:spPr>
      </p:pic>
      <p:grpSp>
        <p:nvGrpSpPr>
          <p:cNvPr id="13" name="Group 12">
            <a:extLst>
              <a:ext uri="{FF2B5EF4-FFF2-40B4-BE49-F238E27FC236}">
                <a16:creationId xmlns:a16="http://schemas.microsoft.com/office/drawing/2014/main" id="{70370D98-3CF5-437A-9115-A7BF6336B2F1}"/>
              </a:ext>
            </a:extLst>
          </p:cNvPr>
          <p:cNvGrpSpPr/>
          <p:nvPr/>
        </p:nvGrpSpPr>
        <p:grpSpPr>
          <a:xfrm>
            <a:off x="8276422" y="2477918"/>
            <a:ext cx="1012434" cy="2156735"/>
            <a:chOff x="8513938" y="2836154"/>
            <a:chExt cx="551958" cy="1299919"/>
          </a:xfrm>
        </p:grpSpPr>
        <p:sp>
          <p:nvSpPr>
            <p:cNvPr id="40" name="Freeform: Shape 39">
              <a:extLst>
                <a:ext uri="{FF2B5EF4-FFF2-40B4-BE49-F238E27FC236}">
                  <a16:creationId xmlns:a16="http://schemas.microsoft.com/office/drawing/2014/main" id="{5BE3DA03-FA4B-4744-BE96-50A875385326}"/>
                </a:ext>
              </a:extLst>
            </p:cNvPr>
            <p:cNvSpPr>
              <a:spLocks/>
            </p:cNvSpPr>
            <p:nvPr/>
          </p:nvSpPr>
          <p:spPr bwMode="auto">
            <a:xfrm flipH="1">
              <a:off x="8513938" y="3154716"/>
              <a:ext cx="551958" cy="981357"/>
            </a:xfrm>
            <a:custGeom>
              <a:avLst/>
              <a:gdLst>
                <a:gd name="connsiteX0" fmla="*/ 496455 w 654417"/>
                <a:gd name="connsiteY0" fmla="*/ 0 h 1163524"/>
                <a:gd name="connsiteX1" fmla="*/ 473888 w 654417"/>
                <a:gd name="connsiteY1" fmla="*/ 0 h 1163524"/>
                <a:gd name="connsiteX2" fmla="*/ 180529 w 654417"/>
                <a:gd name="connsiteY2" fmla="*/ 0 h 1163524"/>
                <a:gd name="connsiteX3" fmla="*/ 157963 w 654417"/>
                <a:gd name="connsiteY3" fmla="*/ 0 h 1163524"/>
                <a:gd name="connsiteX4" fmla="*/ 135397 w 654417"/>
                <a:gd name="connsiteY4" fmla="*/ 3761 h 1163524"/>
                <a:gd name="connsiteX5" fmla="*/ 109070 w 654417"/>
                <a:gd name="connsiteY5" fmla="*/ 11283 h 1163524"/>
                <a:gd name="connsiteX6" fmla="*/ 86504 w 654417"/>
                <a:gd name="connsiteY6" fmla="*/ 22566 h 1163524"/>
                <a:gd name="connsiteX7" fmla="*/ 63938 w 654417"/>
                <a:gd name="connsiteY7" fmla="*/ 41371 h 1163524"/>
                <a:gd name="connsiteX8" fmla="*/ 45132 w 654417"/>
                <a:gd name="connsiteY8" fmla="*/ 60176 h 1163524"/>
                <a:gd name="connsiteX9" fmla="*/ 26327 w 654417"/>
                <a:gd name="connsiteY9" fmla="*/ 82742 h 1163524"/>
                <a:gd name="connsiteX10" fmla="*/ 15044 w 654417"/>
                <a:gd name="connsiteY10" fmla="*/ 109069 h 1163524"/>
                <a:gd name="connsiteX11" fmla="*/ 3761 w 654417"/>
                <a:gd name="connsiteY11" fmla="*/ 135397 h 1163524"/>
                <a:gd name="connsiteX12" fmla="*/ 0 w 654417"/>
                <a:gd name="connsiteY12" fmla="*/ 165485 h 1163524"/>
                <a:gd name="connsiteX13" fmla="*/ 0 w 654417"/>
                <a:gd name="connsiteY13" fmla="*/ 394906 h 1163524"/>
                <a:gd name="connsiteX14" fmla="*/ 124114 w 654417"/>
                <a:gd name="connsiteY14" fmla="*/ 394906 h 1163524"/>
                <a:gd name="connsiteX15" fmla="*/ 124114 w 654417"/>
                <a:gd name="connsiteY15" fmla="*/ 225661 h 1163524"/>
                <a:gd name="connsiteX16" fmla="*/ 124114 w 654417"/>
                <a:gd name="connsiteY16" fmla="*/ 218139 h 1163524"/>
                <a:gd name="connsiteX17" fmla="*/ 146680 w 654417"/>
                <a:gd name="connsiteY17" fmla="*/ 218139 h 1163524"/>
                <a:gd name="connsiteX18" fmla="*/ 146680 w 654417"/>
                <a:gd name="connsiteY18" fmla="*/ 229422 h 1163524"/>
                <a:gd name="connsiteX19" fmla="*/ 146680 w 654417"/>
                <a:gd name="connsiteY19" fmla="*/ 1163524 h 1163524"/>
                <a:gd name="connsiteX20" fmla="*/ 312165 w 654417"/>
                <a:gd name="connsiteY20" fmla="*/ 1163524 h 1163524"/>
                <a:gd name="connsiteX21" fmla="*/ 312165 w 654417"/>
                <a:gd name="connsiteY21" fmla="*/ 676982 h 1163524"/>
                <a:gd name="connsiteX22" fmla="*/ 342253 w 654417"/>
                <a:gd name="connsiteY22" fmla="*/ 676982 h 1163524"/>
                <a:gd name="connsiteX23" fmla="*/ 342253 w 654417"/>
                <a:gd name="connsiteY23" fmla="*/ 1163524 h 1163524"/>
                <a:gd name="connsiteX24" fmla="*/ 507738 w 654417"/>
                <a:gd name="connsiteY24" fmla="*/ 1163524 h 1163524"/>
                <a:gd name="connsiteX25" fmla="*/ 507738 w 654417"/>
                <a:gd name="connsiteY25" fmla="*/ 229422 h 1163524"/>
                <a:gd name="connsiteX26" fmla="*/ 507738 w 654417"/>
                <a:gd name="connsiteY26" fmla="*/ 218139 h 1163524"/>
                <a:gd name="connsiteX27" fmla="*/ 530304 w 654417"/>
                <a:gd name="connsiteY27" fmla="*/ 218139 h 1163524"/>
                <a:gd name="connsiteX28" fmla="*/ 530304 w 654417"/>
                <a:gd name="connsiteY28" fmla="*/ 225661 h 1163524"/>
                <a:gd name="connsiteX29" fmla="*/ 530304 w 654417"/>
                <a:gd name="connsiteY29" fmla="*/ 605523 h 1163524"/>
                <a:gd name="connsiteX30" fmla="*/ 537826 w 654417"/>
                <a:gd name="connsiteY30" fmla="*/ 628089 h 1163524"/>
                <a:gd name="connsiteX31" fmla="*/ 549109 w 654417"/>
                <a:gd name="connsiteY31" fmla="*/ 646894 h 1163524"/>
                <a:gd name="connsiteX32" fmla="*/ 567914 w 654417"/>
                <a:gd name="connsiteY32" fmla="*/ 658177 h 1163524"/>
                <a:gd name="connsiteX33" fmla="*/ 579197 w 654417"/>
                <a:gd name="connsiteY33" fmla="*/ 661938 h 1163524"/>
                <a:gd name="connsiteX34" fmla="*/ 590480 w 654417"/>
                <a:gd name="connsiteY34" fmla="*/ 661938 h 1163524"/>
                <a:gd name="connsiteX35" fmla="*/ 605524 w 654417"/>
                <a:gd name="connsiteY35" fmla="*/ 661938 h 1163524"/>
                <a:gd name="connsiteX36" fmla="*/ 613046 w 654417"/>
                <a:gd name="connsiteY36" fmla="*/ 658177 h 1163524"/>
                <a:gd name="connsiteX37" fmla="*/ 635612 w 654417"/>
                <a:gd name="connsiteY37" fmla="*/ 646894 h 1163524"/>
                <a:gd name="connsiteX38" fmla="*/ 646895 w 654417"/>
                <a:gd name="connsiteY38" fmla="*/ 628089 h 1163524"/>
                <a:gd name="connsiteX39" fmla="*/ 654417 w 654417"/>
                <a:gd name="connsiteY39" fmla="*/ 605523 h 1163524"/>
                <a:gd name="connsiteX40" fmla="*/ 654417 w 654417"/>
                <a:gd name="connsiteY40" fmla="*/ 601762 h 1163524"/>
                <a:gd name="connsiteX41" fmla="*/ 654417 w 654417"/>
                <a:gd name="connsiteY41" fmla="*/ 500214 h 1163524"/>
                <a:gd name="connsiteX42" fmla="*/ 654417 w 654417"/>
                <a:gd name="connsiteY42" fmla="*/ 165485 h 1163524"/>
                <a:gd name="connsiteX43" fmla="*/ 650656 w 654417"/>
                <a:gd name="connsiteY43" fmla="*/ 135397 h 1163524"/>
                <a:gd name="connsiteX44" fmla="*/ 639373 w 654417"/>
                <a:gd name="connsiteY44" fmla="*/ 109069 h 1163524"/>
                <a:gd name="connsiteX45" fmla="*/ 624329 w 654417"/>
                <a:gd name="connsiteY45" fmla="*/ 82742 h 1163524"/>
                <a:gd name="connsiteX46" fmla="*/ 609285 w 654417"/>
                <a:gd name="connsiteY46" fmla="*/ 60176 h 1163524"/>
                <a:gd name="connsiteX47" fmla="*/ 590480 w 654417"/>
                <a:gd name="connsiteY47" fmla="*/ 41371 h 1163524"/>
                <a:gd name="connsiteX48" fmla="*/ 567914 w 654417"/>
                <a:gd name="connsiteY48" fmla="*/ 22566 h 1163524"/>
                <a:gd name="connsiteX49" fmla="*/ 545348 w 654417"/>
                <a:gd name="connsiteY49" fmla="*/ 11283 h 1163524"/>
                <a:gd name="connsiteX50" fmla="*/ 519021 w 654417"/>
                <a:gd name="connsiteY50" fmla="*/ 3761 h 116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4417" h="1163524">
                  <a:moveTo>
                    <a:pt x="496455" y="0"/>
                  </a:moveTo>
                  <a:lnTo>
                    <a:pt x="473888" y="0"/>
                  </a:lnTo>
                  <a:lnTo>
                    <a:pt x="180529" y="0"/>
                  </a:lnTo>
                  <a:lnTo>
                    <a:pt x="157963" y="0"/>
                  </a:lnTo>
                  <a:lnTo>
                    <a:pt x="135397" y="3761"/>
                  </a:lnTo>
                  <a:lnTo>
                    <a:pt x="109070" y="11283"/>
                  </a:lnTo>
                  <a:lnTo>
                    <a:pt x="86504" y="22566"/>
                  </a:lnTo>
                  <a:lnTo>
                    <a:pt x="63938" y="41371"/>
                  </a:lnTo>
                  <a:lnTo>
                    <a:pt x="45132" y="60176"/>
                  </a:lnTo>
                  <a:lnTo>
                    <a:pt x="26327" y="82742"/>
                  </a:lnTo>
                  <a:lnTo>
                    <a:pt x="15044" y="109069"/>
                  </a:lnTo>
                  <a:lnTo>
                    <a:pt x="3761" y="135397"/>
                  </a:lnTo>
                  <a:lnTo>
                    <a:pt x="0" y="165485"/>
                  </a:lnTo>
                  <a:lnTo>
                    <a:pt x="0" y="394906"/>
                  </a:lnTo>
                  <a:lnTo>
                    <a:pt x="124114" y="394906"/>
                  </a:lnTo>
                  <a:lnTo>
                    <a:pt x="124114" y="225661"/>
                  </a:lnTo>
                  <a:lnTo>
                    <a:pt x="124114" y="218139"/>
                  </a:lnTo>
                  <a:lnTo>
                    <a:pt x="146680" y="218139"/>
                  </a:lnTo>
                  <a:lnTo>
                    <a:pt x="146680" y="229422"/>
                  </a:lnTo>
                  <a:lnTo>
                    <a:pt x="146680" y="1163524"/>
                  </a:lnTo>
                  <a:lnTo>
                    <a:pt x="312165" y="1163524"/>
                  </a:lnTo>
                  <a:lnTo>
                    <a:pt x="312165" y="676982"/>
                  </a:lnTo>
                  <a:lnTo>
                    <a:pt x="342253" y="676982"/>
                  </a:lnTo>
                  <a:lnTo>
                    <a:pt x="342253" y="1163524"/>
                  </a:lnTo>
                  <a:lnTo>
                    <a:pt x="507738" y="1163524"/>
                  </a:lnTo>
                  <a:lnTo>
                    <a:pt x="507738" y="229422"/>
                  </a:lnTo>
                  <a:lnTo>
                    <a:pt x="507738" y="218139"/>
                  </a:lnTo>
                  <a:lnTo>
                    <a:pt x="530304" y="218139"/>
                  </a:lnTo>
                  <a:lnTo>
                    <a:pt x="530304" y="225661"/>
                  </a:lnTo>
                  <a:lnTo>
                    <a:pt x="530304" y="605523"/>
                  </a:lnTo>
                  <a:lnTo>
                    <a:pt x="537826" y="628089"/>
                  </a:lnTo>
                  <a:lnTo>
                    <a:pt x="549109" y="646894"/>
                  </a:lnTo>
                  <a:lnTo>
                    <a:pt x="567914" y="658177"/>
                  </a:lnTo>
                  <a:lnTo>
                    <a:pt x="579197" y="661938"/>
                  </a:lnTo>
                  <a:lnTo>
                    <a:pt x="590480" y="661938"/>
                  </a:lnTo>
                  <a:lnTo>
                    <a:pt x="605524" y="661938"/>
                  </a:lnTo>
                  <a:lnTo>
                    <a:pt x="613046" y="658177"/>
                  </a:lnTo>
                  <a:lnTo>
                    <a:pt x="635612" y="646894"/>
                  </a:lnTo>
                  <a:lnTo>
                    <a:pt x="646895" y="628089"/>
                  </a:lnTo>
                  <a:lnTo>
                    <a:pt x="654417" y="605523"/>
                  </a:lnTo>
                  <a:lnTo>
                    <a:pt x="654417" y="601762"/>
                  </a:lnTo>
                  <a:lnTo>
                    <a:pt x="654417" y="500214"/>
                  </a:lnTo>
                  <a:lnTo>
                    <a:pt x="654417" y="165485"/>
                  </a:lnTo>
                  <a:lnTo>
                    <a:pt x="650656" y="135397"/>
                  </a:lnTo>
                  <a:lnTo>
                    <a:pt x="639373" y="109069"/>
                  </a:lnTo>
                  <a:lnTo>
                    <a:pt x="624329" y="82742"/>
                  </a:lnTo>
                  <a:lnTo>
                    <a:pt x="609285" y="60176"/>
                  </a:lnTo>
                  <a:lnTo>
                    <a:pt x="590480" y="41371"/>
                  </a:lnTo>
                  <a:lnTo>
                    <a:pt x="567914" y="22566"/>
                  </a:lnTo>
                  <a:lnTo>
                    <a:pt x="545348" y="11283"/>
                  </a:lnTo>
                  <a:lnTo>
                    <a:pt x="519021" y="3761"/>
                  </a:ln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11" tIns="62154" rIns="124311" bIns="62154" numCol="1" anchor="t" anchorCtr="0" compatLnSpc="1">
              <a:prstTxWarp prst="textNoShape">
                <a:avLst/>
              </a:prstTxWarp>
              <a:noAutofit/>
            </a:bodyPr>
            <a:lstStyle/>
            <a:p>
              <a:pPr marL="0" marR="0" lvl="0" indent="0" algn="l" defTabSz="1242954"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41" name="Freeform 5">
              <a:extLst>
                <a:ext uri="{FF2B5EF4-FFF2-40B4-BE49-F238E27FC236}">
                  <a16:creationId xmlns:a16="http://schemas.microsoft.com/office/drawing/2014/main" id="{A47AFBFE-63F1-4622-98F5-1FF037D3A331}"/>
                </a:ext>
              </a:extLst>
            </p:cNvPr>
            <p:cNvSpPr>
              <a:spLocks noEditPoints="1"/>
            </p:cNvSpPr>
            <p:nvPr/>
          </p:nvSpPr>
          <p:spPr bwMode="auto">
            <a:xfrm rot="19015908" flipH="1">
              <a:off x="8522385" y="3520494"/>
              <a:ext cx="102711" cy="348623"/>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solidFill>
              <a:srgbClr val="DC3C00"/>
            </a:solidFill>
            <a:ln>
              <a:noFill/>
            </a:ln>
          </p:spPr>
          <p:txBody>
            <a:bodyPr vert="horz" wrap="square" lIns="124311" tIns="62154" rIns="124311" bIns="62154" numCol="1" anchor="t" anchorCtr="0" compatLnSpc="1">
              <a:prstTxWarp prst="textNoShape">
                <a:avLst/>
              </a:prstTxWarp>
            </a:bodyPr>
            <a:lstStyle/>
            <a:p>
              <a:pPr marL="0" marR="0" lvl="0" indent="0" algn="l" defTabSz="1242954"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43" name="Freeform 39">
              <a:extLst>
                <a:ext uri="{FF2B5EF4-FFF2-40B4-BE49-F238E27FC236}">
                  <a16:creationId xmlns:a16="http://schemas.microsoft.com/office/drawing/2014/main" id="{600188A6-E378-4FB6-A9D8-73179679C0C4}"/>
                </a:ext>
              </a:extLst>
            </p:cNvPr>
            <p:cNvSpPr>
              <a:spLocks/>
            </p:cNvSpPr>
            <p:nvPr/>
          </p:nvSpPr>
          <p:spPr bwMode="auto">
            <a:xfrm flipH="1">
              <a:off x="8669816" y="2836154"/>
              <a:ext cx="304171" cy="174313"/>
            </a:xfrm>
            <a:custGeom>
              <a:avLst/>
              <a:gdLst>
                <a:gd name="T0" fmla="*/ 837 w 869"/>
                <a:gd name="T1" fmla="*/ 357 h 498"/>
                <a:gd name="T2" fmla="*/ 830 w 869"/>
                <a:gd name="T3" fmla="*/ 285 h 498"/>
                <a:gd name="T4" fmla="*/ 807 w 869"/>
                <a:gd name="T5" fmla="*/ 218 h 498"/>
                <a:gd name="T6" fmla="*/ 774 w 869"/>
                <a:gd name="T7" fmla="*/ 158 h 498"/>
                <a:gd name="T8" fmla="*/ 729 w 869"/>
                <a:gd name="T9" fmla="*/ 103 h 498"/>
                <a:gd name="T10" fmla="*/ 676 w 869"/>
                <a:gd name="T11" fmla="*/ 60 h 498"/>
                <a:gd name="T12" fmla="*/ 614 w 869"/>
                <a:gd name="T13" fmla="*/ 28 h 498"/>
                <a:gd name="T14" fmla="*/ 546 w 869"/>
                <a:gd name="T15" fmla="*/ 8 h 498"/>
                <a:gd name="T16" fmla="*/ 473 w 869"/>
                <a:gd name="T17" fmla="*/ 0 h 498"/>
                <a:gd name="T18" fmla="*/ 437 w 869"/>
                <a:gd name="T19" fmla="*/ 2 h 498"/>
                <a:gd name="T20" fmla="*/ 370 w 869"/>
                <a:gd name="T21" fmla="*/ 15 h 498"/>
                <a:gd name="T22" fmla="*/ 306 w 869"/>
                <a:gd name="T23" fmla="*/ 39 h 498"/>
                <a:gd name="T24" fmla="*/ 250 w 869"/>
                <a:gd name="T25" fmla="*/ 77 h 498"/>
                <a:gd name="T26" fmla="*/ 201 w 869"/>
                <a:gd name="T27" fmla="*/ 122 h 498"/>
                <a:gd name="T28" fmla="*/ 161 w 869"/>
                <a:gd name="T29" fmla="*/ 177 h 498"/>
                <a:gd name="T30" fmla="*/ 131 w 869"/>
                <a:gd name="T31" fmla="*/ 239 h 498"/>
                <a:gd name="T32" fmla="*/ 113 w 869"/>
                <a:gd name="T33" fmla="*/ 304 h 498"/>
                <a:gd name="T34" fmla="*/ 79 w 869"/>
                <a:gd name="T35" fmla="*/ 340 h 498"/>
                <a:gd name="T36" fmla="*/ 64 w 869"/>
                <a:gd name="T37" fmla="*/ 342 h 498"/>
                <a:gd name="T38" fmla="*/ 36 w 869"/>
                <a:gd name="T39" fmla="*/ 353 h 498"/>
                <a:gd name="T40" fmla="*/ 13 w 869"/>
                <a:gd name="T41" fmla="*/ 376 h 498"/>
                <a:gd name="T42" fmla="*/ 2 w 869"/>
                <a:gd name="T43" fmla="*/ 404 h 498"/>
                <a:gd name="T44" fmla="*/ 0 w 869"/>
                <a:gd name="T45" fmla="*/ 419 h 498"/>
                <a:gd name="T46" fmla="*/ 5 w 869"/>
                <a:gd name="T47" fmla="*/ 449 h 498"/>
                <a:gd name="T48" fmla="*/ 22 w 869"/>
                <a:gd name="T49" fmla="*/ 475 h 498"/>
                <a:gd name="T50" fmla="*/ 49 w 869"/>
                <a:gd name="T51" fmla="*/ 492 h 498"/>
                <a:gd name="T52" fmla="*/ 79 w 869"/>
                <a:gd name="T53" fmla="*/ 498 h 498"/>
                <a:gd name="T54" fmla="*/ 791 w 869"/>
                <a:gd name="T55" fmla="*/ 498 h 498"/>
                <a:gd name="T56" fmla="*/ 821 w 869"/>
                <a:gd name="T57" fmla="*/ 492 h 498"/>
                <a:gd name="T58" fmla="*/ 845 w 869"/>
                <a:gd name="T59" fmla="*/ 475 h 498"/>
                <a:gd name="T60" fmla="*/ 862 w 869"/>
                <a:gd name="T61" fmla="*/ 449 h 498"/>
                <a:gd name="T62" fmla="*/ 869 w 869"/>
                <a:gd name="T63" fmla="*/ 419 h 498"/>
                <a:gd name="T64" fmla="*/ 868 w 869"/>
                <a:gd name="T65" fmla="*/ 400 h 498"/>
                <a:gd name="T66" fmla="*/ 851 w 869"/>
                <a:gd name="T67" fmla="*/ 370 h 498"/>
                <a:gd name="T68" fmla="*/ 837 w 869"/>
                <a:gd name="T69" fmla="*/ 35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9" h="498">
                  <a:moveTo>
                    <a:pt x="837" y="357"/>
                  </a:moveTo>
                  <a:lnTo>
                    <a:pt x="837" y="357"/>
                  </a:lnTo>
                  <a:lnTo>
                    <a:pt x="836" y="321"/>
                  </a:lnTo>
                  <a:lnTo>
                    <a:pt x="830" y="285"/>
                  </a:lnTo>
                  <a:lnTo>
                    <a:pt x="821" y="250"/>
                  </a:lnTo>
                  <a:lnTo>
                    <a:pt x="807" y="218"/>
                  </a:lnTo>
                  <a:lnTo>
                    <a:pt x="792" y="186"/>
                  </a:lnTo>
                  <a:lnTo>
                    <a:pt x="774" y="158"/>
                  </a:lnTo>
                  <a:lnTo>
                    <a:pt x="753" y="130"/>
                  </a:lnTo>
                  <a:lnTo>
                    <a:pt x="729" y="103"/>
                  </a:lnTo>
                  <a:lnTo>
                    <a:pt x="702" y="81"/>
                  </a:lnTo>
                  <a:lnTo>
                    <a:pt x="676" y="60"/>
                  </a:lnTo>
                  <a:lnTo>
                    <a:pt x="646" y="43"/>
                  </a:lnTo>
                  <a:lnTo>
                    <a:pt x="614" y="28"/>
                  </a:lnTo>
                  <a:lnTo>
                    <a:pt x="580" y="15"/>
                  </a:lnTo>
                  <a:lnTo>
                    <a:pt x="546" y="8"/>
                  </a:lnTo>
                  <a:lnTo>
                    <a:pt x="511" y="2"/>
                  </a:lnTo>
                  <a:lnTo>
                    <a:pt x="473" y="0"/>
                  </a:lnTo>
                  <a:lnTo>
                    <a:pt x="473" y="0"/>
                  </a:lnTo>
                  <a:lnTo>
                    <a:pt x="437" y="2"/>
                  </a:lnTo>
                  <a:lnTo>
                    <a:pt x="404" y="6"/>
                  </a:lnTo>
                  <a:lnTo>
                    <a:pt x="370" y="15"/>
                  </a:lnTo>
                  <a:lnTo>
                    <a:pt x="336" y="26"/>
                  </a:lnTo>
                  <a:lnTo>
                    <a:pt x="306" y="39"/>
                  </a:lnTo>
                  <a:lnTo>
                    <a:pt x="276" y="56"/>
                  </a:lnTo>
                  <a:lnTo>
                    <a:pt x="250" y="77"/>
                  </a:lnTo>
                  <a:lnTo>
                    <a:pt x="223" y="98"/>
                  </a:lnTo>
                  <a:lnTo>
                    <a:pt x="201" y="122"/>
                  </a:lnTo>
                  <a:lnTo>
                    <a:pt x="178" y="148"/>
                  </a:lnTo>
                  <a:lnTo>
                    <a:pt x="161" y="177"/>
                  </a:lnTo>
                  <a:lnTo>
                    <a:pt x="144" y="207"/>
                  </a:lnTo>
                  <a:lnTo>
                    <a:pt x="131" y="239"/>
                  </a:lnTo>
                  <a:lnTo>
                    <a:pt x="120" y="270"/>
                  </a:lnTo>
                  <a:lnTo>
                    <a:pt x="113" y="304"/>
                  </a:lnTo>
                  <a:lnTo>
                    <a:pt x="109" y="340"/>
                  </a:lnTo>
                  <a:lnTo>
                    <a:pt x="79" y="340"/>
                  </a:lnTo>
                  <a:lnTo>
                    <a:pt x="79" y="340"/>
                  </a:lnTo>
                  <a:lnTo>
                    <a:pt x="64" y="342"/>
                  </a:lnTo>
                  <a:lnTo>
                    <a:pt x="49" y="346"/>
                  </a:lnTo>
                  <a:lnTo>
                    <a:pt x="36" y="353"/>
                  </a:lnTo>
                  <a:lnTo>
                    <a:pt x="22" y="363"/>
                  </a:lnTo>
                  <a:lnTo>
                    <a:pt x="13" y="376"/>
                  </a:lnTo>
                  <a:lnTo>
                    <a:pt x="5" y="389"/>
                  </a:lnTo>
                  <a:lnTo>
                    <a:pt x="2" y="404"/>
                  </a:lnTo>
                  <a:lnTo>
                    <a:pt x="0" y="419"/>
                  </a:lnTo>
                  <a:lnTo>
                    <a:pt x="0" y="419"/>
                  </a:lnTo>
                  <a:lnTo>
                    <a:pt x="2" y="436"/>
                  </a:lnTo>
                  <a:lnTo>
                    <a:pt x="5" y="449"/>
                  </a:lnTo>
                  <a:lnTo>
                    <a:pt x="13" y="464"/>
                  </a:lnTo>
                  <a:lnTo>
                    <a:pt x="22" y="475"/>
                  </a:lnTo>
                  <a:lnTo>
                    <a:pt x="36" y="485"/>
                  </a:lnTo>
                  <a:lnTo>
                    <a:pt x="49" y="492"/>
                  </a:lnTo>
                  <a:lnTo>
                    <a:pt x="64" y="496"/>
                  </a:lnTo>
                  <a:lnTo>
                    <a:pt x="79" y="498"/>
                  </a:lnTo>
                  <a:lnTo>
                    <a:pt x="791" y="498"/>
                  </a:lnTo>
                  <a:lnTo>
                    <a:pt x="791" y="498"/>
                  </a:lnTo>
                  <a:lnTo>
                    <a:pt x="806" y="496"/>
                  </a:lnTo>
                  <a:lnTo>
                    <a:pt x="821" y="492"/>
                  </a:lnTo>
                  <a:lnTo>
                    <a:pt x="834" y="485"/>
                  </a:lnTo>
                  <a:lnTo>
                    <a:pt x="845" y="475"/>
                  </a:lnTo>
                  <a:lnTo>
                    <a:pt x="856" y="464"/>
                  </a:lnTo>
                  <a:lnTo>
                    <a:pt x="862" y="449"/>
                  </a:lnTo>
                  <a:lnTo>
                    <a:pt x="868" y="436"/>
                  </a:lnTo>
                  <a:lnTo>
                    <a:pt x="869" y="419"/>
                  </a:lnTo>
                  <a:lnTo>
                    <a:pt x="869" y="419"/>
                  </a:lnTo>
                  <a:lnTo>
                    <a:pt x="868" y="400"/>
                  </a:lnTo>
                  <a:lnTo>
                    <a:pt x="860" y="383"/>
                  </a:lnTo>
                  <a:lnTo>
                    <a:pt x="851" y="370"/>
                  </a:lnTo>
                  <a:lnTo>
                    <a:pt x="837" y="357"/>
                  </a:lnTo>
                  <a:lnTo>
                    <a:pt x="837" y="357"/>
                  </a:lnTo>
                  <a:close/>
                </a:path>
              </a:pathLst>
            </a:custGeom>
            <a:solidFill>
              <a:srgbClr val="DC3C00"/>
            </a:solidFill>
            <a:ln>
              <a:noFill/>
            </a:ln>
          </p:spPr>
          <p:txBody>
            <a:bodyPr vert="horz" wrap="square" lIns="126769" tIns="63384" rIns="126769" bIns="63384" numCol="1" anchor="t" anchorCtr="0" compatLnSpc="1">
              <a:prstTxWarp prst="textNoShape">
                <a:avLst/>
              </a:prstTxWarp>
            </a:bodyPr>
            <a:lstStyle/>
            <a:p>
              <a:pPr marL="0" marR="0" lvl="0" indent="0" algn="l" defTabSz="1267446" rtl="0" eaLnBrk="1" fontAlgn="auto" latinLnBrk="0" hangingPunct="1">
                <a:lnSpc>
                  <a:spcPct val="100000"/>
                </a:lnSpc>
                <a:spcBef>
                  <a:spcPts val="0"/>
                </a:spcBef>
                <a:spcAft>
                  <a:spcPts val="0"/>
                </a:spcAft>
                <a:buClrTx/>
                <a:buSzTx/>
                <a:buFontTx/>
                <a:buNone/>
                <a:tabLst/>
                <a:defRPr/>
              </a:pPr>
              <a:endParaRPr kumimoji="0" lang="en-US" sz="2497" b="0" i="0" u="none" strike="noStrike" kern="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p:txBody>
        </p:sp>
        <p:sp>
          <p:nvSpPr>
            <p:cNvPr id="44" name="Freeform 40">
              <a:extLst>
                <a:ext uri="{FF2B5EF4-FFF2-40B4-BE49-F238E27FC236}">
                  <a16:creationId xmlns:a16="http://schemas.microsoft.com/office/drawing/2014/main" id="{980FE411-91AA-49AF-8AC0-003C061D2326}"/>
                </a:ext>
              </a:extLst>
            </p:cNvPr>
            <p:cNvSpPr>
              <a:spLocks/>
            </p:cNvSpPr>
            <p:nvPr/>
          </p:nvSpPr>
          <p:spPr bwMode="auto">
            <a:xfrm flipH="1">
              <a:off x="8693266" y="3010903"/>
              <a:ext cx="223668" cy="136859"/>
            </a:xfrm>
            <a:custGeom>
              <a:avLst/>
              <a:gdLst>
                <a:gd name="T0" fmla="*/ 8 w 639"/>
                <a:gd name="T1" fmla="*/ 0 h 391"/>
                <a:gd name="T2" fmla="*/ 8 w 639"/>
                <a:gd name="T3" fmla="*/ 0 h 391"/>
                <a:gd name="T4" fmla="*/ 4 w 639"/>
                <a:gd name="T5" fmla="*/ 23 h 391"/>
                <a:gd name="T6" fmla="*/ 0 w 639"/>
                <a:gd name="T7" fmla="*/ 44 h 391"/>
                <a:gd name="T8" fmla="*/ 0 w 639"/>
                <a:gd name="T9" fmla="*/ 66 h 391"/>
                <a:gd name="T10" fmla="*/ 0 w 639"/>
                <a:gd name="T11" fmla="*/ 89 h 391"/>
                <a:gd name="T12" fmla="*/ 0 w 639"/>
                <a:gd name="T13" fmla="*/ 109 h 391"/>
                <a:gd name="T14" fmla="*/ 4 w 639"/>
                <a:gd name="T15" fmla="*/ 132 h 391"/>
                <a:gd name="T16" fmla="*/ 8 w 639"/>
                <a:gd name="T17" fmla="*/ 152 h 391"/>
                <a:gd name="T18" fmla="*/ 13 w 639"/>
                <a:gd name="T19" fmla="*/ 173 h 391"/>
                <a:gd name="T20" fmla="*/ 19 w 639"/>
                <a:gd name="T21" fmla="*/ 194 h 391"/>
                <a:gd name="T22" fmla="*/ 27 w 639"/>
                <a:gd name="T23" fmla="*/ 214 h 391"/>
                <a:gd name="T24" fmla="*/ 38 w 639"/>
                <a:gd name="T25" fmla="*/ 233 h 391"/>
                <a:gd name="T26" fmla="*/ 47 w 639"/>
                <a:gd name="T27" fmla="*/ 252 h 391"/>
                <a:gd name="T28" fmla="*/ 60 w 639"/>
                <a:gd name="T29" fmla="*/ 271 h 391"/>
                <a:gd name="T30" fmla="*/ 73 w 639"/>
                <a:gd name="T31" fmla="*/ 288 h 391"/>
                <a:gd name="T32" fmla="*/ 90 w 639"/>
                <a:gd name="T33" fmla="*/ 303 h 391"/>
                <a:gd name="T34" fmla="*/ 107 w 639"/>
                <a:gd name="T35" fmla="*/ 318 h 391"/>
                <a:gd name="T36" fmla="*/ 107 w 639"/>
                <a:gd name="T37" fmla="*/ 318 h 391"/>
                <a:gd name="T38" fmla="*/ 122 w 639"/>
                <a:gd name="T39" fmla="*/ 333 h 391"/>
                <a:gd name="T40" fmla="*/ 141 w 639"/>
                <a:gd name="T41" fmla="*/ 344 h 391"/>
                <a:gd name="T42" fmla="*/ 160 w 639"/>
                <a:gd name="T43" fmla="*/ 355 h 391"/>
                <a:gd name="T44" fmla="*/ 179 w 639"/>
                <a:gd name="T45" fmla="*/ 365 h 391"/>
                <a:gd name="T46" fmla="*/ 197 w 639"/>
                <a:gd name="T47" fmla="*/ 372 h 391"/>
                <a:gd name="T48" fmla="*/ 216 w 639"/>
                <a:gd name="T49" fmla="*/ 380 h 391"/>
                <a:gd name="T50" fmla="*/ 237 w 639"/>
                <a:gd name="T51" fmla="*/ 384 h 391"/>
                <a:gd name="T52" fmla="*/ 258 w 639"/>
                <a:gd name="T53" fmla="*/ 387 h 391"/>
                <a:gd name="T54" fmla="*/ 278 w 639"/>
                <a:gd name="T55" fmla="*/ 391 h 391"/>
                <a:gd name="T56" fmla="*/ 299 w 639"/>
                <a:gd name="T57" fmla="*/ 391 h 391"/>
                <a:gd name="T58" fmla="*/ 321 w 639"/>
                <a:gd name="T59" fmla="*/ 391 h 391"/>
                <a:gd name="T60" fmla="*/ 342 w 639"/>
                <a:gd name="T61" fmla="*/ 389 h 391"/>
                <a:gd name="T62" fmla="*/ 363 w 639"/>
                <a:gd name="T63" fmla="*/ 387 h 391"/>
                <a:gd name="T64" fmla="*/ 383 w 639"/>
                <a:gd name="T65" fmla="*/ 384 h 391"/>
                <a:gd name="T66" fmla="*/ 404 w 639"/>
                <a:gd name="T67" fmla="*/ 378 h 391"/>
                <a:gd name="T68" fmla="*/ 423 w 639"/>
                <a:gd name="T69" fmla="*/ 370 h 391"/>
                <a:gd name="T70" fmla="*/ 443 w 639"/>
                <a:gd name="T71" fmla="*/ 363 h 391"/>
                <a:gd name="T72" fmla="*/ 462 w 639"/>
                <a:gd name="T73" fmla="*/ 355 h 391"/>
                <a:gd name="T74" fmla="*/ 481 w 639"/>
                <a:gd name="T75" fmla="*/ 344 h 391"/>
                <a:gd name="T76" fmla="*/ 498 w 639"/>
                <a:gd name="T77" fmla="*/ 335 h 391"/>
                <a:gd name="T78" fmla="*/ 515 w 639"/>
                <a:gd name="T79" fmla="*/ 322 h 391"/>
                <a:gd name="T80" fmla="*/ 532 w 639"/>
                <a:gd name="T81" fmla="*/ 308 h 391"/>
                <a:gd name="T82" fmla="*/ 547 w 639"/>
                <a:gd name="T83" fmla="*/ 295 h 391"/>
                <a:gd name="T84" fmla="*/ 562 w 639"/>
                <a:gd name="T85" fmla="*/ 280 h 391"/>
                <a:gd name="T86" fmla="*/ 575 w 639"/>
                <a:gd name="T87" fmla="*/ 263 h 391"/>
                <a:gd name="T88" fmla="*/ 586 w 639"/>
                <a:gd name="T89" fmla="*/ 248 h 391"/>
                <a:gd name="T90" fmla="*/ 597 w 639"/>
                <a:gd name="T91" fmla="*/ 230 h 391"/>
                <a:gd name="T92" fmla="*/ 607 w 639"/>
                <a:gd name="T93" fmla="*/ 211 h 391"/>
                <a:gd name="T94" fmla="*/ 616 w 639"/>
                <a:gd name="T95" fmla="*/ 192 h 391"/>
                <a:gd name="T96" fmla="*/ 622 w 639"/>
                <a:gd name="T97" fmla="*/ 171 h 391"/>
                <a:gd name="T98" fmla="*/ 628 w 639"/>
                <a:gd name="T99" fmla="*/ 151 h 391"/>
                <a:gd name="T100" fmla="*/ 631 w 639"/>
                <a:gd name="T101" fmla="*/ 128 h 391"/>
                <a:gd name="T102" fmla="*/ 631 w 639"/>
                <a:gd name="T103" fmla="*/ 128 h 391"/>
                <a:gd name="T104" fmla="*/ 637 w 639"/>
                <a:gd name="T105" fmla="*/ 96 h 391"/>
                <a:gd name="T106" fmla="*/ 639 w 639"/>
                <a:gd name="T107" fmla="*/ 64 h 391"/>
                <a:gd name="T108" fmla="*/ 635 w 639"/>
                <a:gd name="T109" fmla="*/ 32 h 391"/>
                <a:gd name="T110" fmla="*/ 629 w 639"/>
                <a:gd name="T111" fmla="*/ 0 h 391"/>
                <a:gd name="T112" fmla="*/ 8 w 639"/>
                <a:gd name="T11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9" h="391">
                  <a:moveTo>
                    <a:pt x="8" y="0"/>
                  </a:moveTo>
                  <a:lnTo>
                    <a:pt x="8" y="0"/>
                  </a:lnTo>
                  <a:lnTo>
                    <a:pt x="4" y="23"/>
                  </a:lnTo>
                  <a:lnTo>
                    <a:pt x="0" y="44"/>
                  </a:lnTo>
                  <a:lnTo>
                    <a:pt x="0" y="66"/>
                  </a:lnTo>
                  <a:lnTo>
                    <a:pt x="0" y="89"/>
                  </a:lnTo>
                  <a:lnTo>
                    <a:pt x="0" y="109"/>
                  </a:lnTo>
                  <a:lnTo>
                    <a:pt x="4" y="132"/>
                  </a:lnTo>
                  <a:lnTo>
                    <a:pt x="8" y="152"/>
                  </a:lnTo>
                  <a:lnTo>
                    <a:pt x="13" y="173"/>
                  </a:lnTo>
                  <a:lnTo>
                    <a:pt x="19" y="194"/>
                  </a:lnTo>
                  <a:lnTo>
                    <a:pt x="27" y="214"/>
                  </a:lnTo>
                  <a:lnTo>
                    <a:pt x="38" y="233"/>
                  </a:lnTo>
                  <a:lnTo>
                    <a:pt x="47" y="252"/>
                  </a:lnTo>
                  <a:lnTo>
                    <a:pt x="60" y="271"/>
                  </a:lnTo>
                  <a:lnTo>
                    <a:pt x="73" y="288"/>
                  </a:lnTo>
                  <a:lnTo>
                    <a:pt x="90" y="303"/>
                  </a:lnTo>
                  <a:lnTo>
                    <a:pt x="107" y="318"/>
                  </a:lnTo>
                  <a:lnTo>
                    <a:pt x="107" y="318"/>
                  </a:lnTo>
                  <a:lnTo>
                    <a:pt x="122" y="333"/>
                  </a:lnTo>
                  <a:lnTo>
                    <a:pt x="141" y="344"/>
                  </a:lnTo>
                  <a:lnTo>
                    <a:pt x="160" y="355"/>
                  </a:lnTo>
                  <a:lnTo>
                    <a:pt x="179" y="365"/>
                  </a:lnTo>
                  <a:lnTo>
                    <a:pt x="197" y="372"/>
                  </a:lnTo>
                  <a:lnTo>
                    <a:pt x="216" y="380"/>
                  </a:lnTo>
                  <a:lnTo>
                    <a:pt x="237" y="384"/>
                  </a:lnTo>
                  <a:lnTo>
                    <a:pt x="258" y="387"/>
                  </a:lnTo>
                  <a:lnTo>
                    <a:pt x="278" y="391"/>
                  </a:lnTo>
                  <a:lnTo>
                    <a:pt x="299" y="391"/>
                  </a:lnTo>
                  <a:lnTo>
                    <a:pt x="321" y="391"/>
                  </a:lnTo>
                  <a:lnTo>
                    <a:pt x="342" y="389"/>
                  </a:lnTo>
                  <a:lnTo>
                    <a:pt x="363" y="387"/>
                  </a:lnTo>
                  <a:lnTo>
                    <a:pt x="383" y="384"/>
                  </a:lnTo>
                  <a:lnTo>
                    <a:pt x="404" y="378"/>
                  </a:lnTo>
                  <a:lnTo>
                    <a:pt x="423" y="370"/>
                  </a:lnTo>
                  <a:lnTo>
                    <a:pt x="443" y="363"/>
                  </a:lnTo>
                  <a:lnTo>
                    <a:pt x="462" y="355"/>
                  </a:lnTo>
                  <a:lnTo>
                    <a:pt x="481" y="344"/>
                  </a:lnTo>
                  <a:lnTo>
                    <a:pt x="498" y="335"/>
                  </a:lnTo>
                  <a:lnTo>
                    <a:pt x="515" y="322"/>
                  </a:lnTo>
                  <a:lnTo>
                    <a:pt x="532" y="308"/>
                  </a:lnTo>
                  <a:lnTo>
                    <a:pt x="547" y="295"/>
                  </a:lnTo>
                  <a:lnTo>
                    <a:pt x="562" y="280"/>
                  </a:lnTo>
                  <a:lnTo>
                    <a:pt x="575" y="263"/>
                  </a:lnTo>
                  <a:lnTo>
                    <a:pt x="586" y="248"/>
                  </a:lnTo>
                  <a:lnTo>
                    <a:pt x="597" y="230"/>
                  </a:lnTo>
                  <a:lnTo>
                    <a:pt x="607" y="211"/>
                  </a:lnTo>
                  <a:lnTo>
                    <a:pt x="616" y="192"/>
                  </a:lnTo>
                  <a:lnTo>
                    <a:pt x="622" y="171"/>
                  </a:lnTo>
                  <a:lnTo>
                    <a:pt x="628" y="151"/>
                  </a:lnTo>
                  <a:lnTo>
                    <a:pt x="631" y="128"/>
                  </a:lnTo>
                  <a:lnTo>
                    <a:pt x="631" y="128"/>
                  </a:lnTo>
                  <a:lnTo>
                    <a:pt x="637" y="96"/>
                  </a:lnTo>
                  <a:lnTo>
                    <a:pt x="639" y="64"/>
                  </a:lnTo>
                  <a:lnTo>
                    <a:pt x="635" y="32"/>
                  </a:lnTo>
                  <a:lnTo>
                    <a:pt x="629" y="0"/>
                  </a:lnTo>
                  <a:lnTo>
                    <a:pt x="8" y="0"/>
                  </a:lnTo>
                  <a:close/>
                </a:path>
              </a:pathLst>
            </a:custGeom>
            <a:solidFill>
              <a:srgbClr val="FFFFFF">
                <a:lumMod val="50000"/>
              </a:srgbClr>
            </a:solidFill>
            <a:ln>
              <a:noFill/>
            </a:ln>
          </p:spPr>
          <p:txBody>
            <a:bodyPr vert="horz" wrap="square" lIns="126769" tIns="63384" rIns="126769" bIns="63384" numCol="1" anchor="t" anchorCtr="0" compatLnSpc="1">
              <a:prstTxWarp prst="textNoShape">
                <a:avLst/>
              </a:prstTxWarp>
            </a:bodyPr>
            <a:lstStyle/>
            <a:p>
              <a:pPr marL="0" marR="0" lvl="0" indent="0" algn="l" defTabSz="1267446" rtl="0" eaLnBrk="1" fontAlgn="auto" latinLnBrk="0" hangingPunct="1">
                <a:lnSpc>
                  <a:spcPct val="100000"/>
                </a:lnSpc>
                <a:spcBef>
                  <a:spcPts val="0"/>
                </a:spcBef>
                <a:spcAft>
                  <a:spcPts val="0"/>
                </a:spcAft>
                <a:buClrTx/>
                <a:buSzTx/>
                <a:buFontTx/>
                <a:buNone/>
                <a:tabLst/>
                <a:defRPr/>
              </a:pPr>
              <a:endParaRPr kumimoji="0" lang="en-US" sz="2497" b="0" i="0" u="none" strike="noStrike" kern="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p:txBody>
        </p:sp>
        <p:sp>
          <p:nvSpPr>
            <p:cNvPr id="47" name="Freeform 42">
              <a:extLst>
                <a:ext uri="{FF2B5EF4-FFF2-40B4-BE49-F238E27FC236}">
                  <a16:creationId xmlns:a16="http://schemas.microsoft.com/office/drawing/2014/main" id="{08CF5ABB-2DCD-46D0-B4BC-7A4A3F67A2A8}"/>
                </a:ext>
              </a:extLst>
            </p:cNvPr>
            <p:cNvSpPr>
              <a:spLocks/>
            </p:cNvSpPr>
            <p:nvPr/>
          </p:nvSpPr>
          <p:spPr bwMode="auto">
            <a:xfrm rot="16200000">
              <a:off x="8856981" y="3132659"/>
              <a:ext cx="128001" cy="236899"/>
            </a:xfrm>
            <a:prstGeom prst="roundRect">
              <a:avLst>
                <a:gd name="adj" fmla="val 8849"/>
              </a:avLst>
            </a:prstGeom>
            <a:solidFill>
              <a:srgbClr val="DC3C00"/>
            </a:solidFill>
            <a:ln>
              <a:noFill/>
            </a:ln>
          </p:spPr>
          <p:txBody>
            <a:bodyPr vert="horz" wrap="square" lIns="126680" tIns="63340" rIns="126680" bIns="63340" numCol="1" anchor="t" anchorCtr="0" compatLnSpc="1">
              <a:prstTxWarp prst="textNoShape">
                <a:avLst/>
              </a:prstTxWarp>
            </a:bodyPr>
            <a:lstStyle/>
            <a:p>
              <a:pPr marL="0" marR="0" lvl="0" indent="0" algn="l" defTabSz="1266230" rtl="0" eaLnBrk="1" fontAlgn="auto" latinLnBrk="0" hangingPunct="1">
                <a:lnSpc>
                  <a:spcPct val="100000"/>
                </a:lnSpc>
                <a:spcBef>
                  <a:spcPts val="0"/>
                </a:spcBef>
                <a:spcAft>
                  <a:spcPts val="0"/>
                </a:spcAft>
                <a:buClrTx/>
                <a:buSzTx/>
                <a:buFontTx/>
                <a:buNone/>
                <a:tabLst/>
                <a:defRPr/>
              </a:pPr>
              <a:endParaRPr kumimoji="0" lang="en-US" sz="2497" b="0" i="0" u="none" strike="noStrike" kern="0" cap="none" spc="0" normalizeH="0" baseline="0" noProof="0">
                <a:ln>
                  <a:noFill/>
                </a:ln>
                <a:solidFill>
                  <a:srgbClr val="1B3B41"/>
                </a:solidFill>
                <a:effectLst/>
                <a:uLnTx/>
                <a:uFillTx/>
                <a:latin typeface="Microsoft YaHei UI" panose="020B0503020204020204" pitchFamily="34" charset="-122"/>
                <a:ea typeface="Microsoft YaHei UI" panose="020B0503020204020204" pitchFamily="34" charset="-122"/>
                <a:cs typeface="+mn-cs"/>
              </a:endParaRPr>
            </a:p>
          </p:txBody>
        </p:sp>
        <p:sp>
          <p:nvSpPr>
            <p:cNvPr id="48" name="Freeform 73">
              <a:extLst>
                <a:ext uri="{FF2B5EF4-FFF2-40B4-BE49-F238E27FC236}">
                  <a16:creationId xmlns:a16="http://schemas.microsoft.com/office/drawing/2014/main" id="{7BBF31D0-C008-48CF-B8DD-60FCD274B73E}"/>
                </a:ext>
              </a:extLst>
            </p:cNvPr>
            <p:cNvSpPr>
              <a:spLocks/>
            </p:cNvSpPr>
            <p:nvPr/>
          </p:nvSpPr>
          <p:spPr bwMode="auto">
            <a:xfrm rot="21001030">
              <a:off x="8943809" y="3248767"/>
              <a:ext cx="107210" cy="290088"/>
            </a:xfrm>
            <a:prstGeom prst="roundRect">
              <a:avLst>
                <a:gd name="adj" fmla="val 50000"/>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11" tIns="62154" rIns="124311" bIns="62154" numCol="1" anchor="t" anchorCtr="0" compatLnSpc="1">
              <a:prstTxWarp prst="textNoShape">
                <a:avLst/>
              </a:prstTxWarp>
            </a:bodyPr>
            <a:lstStyle/>
            <a:p>
              <a:pPr marL="0" marR="0" lvl="0" indent="0" algn="l" defTabSz="1242954"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50" name="Rectangle 49">
            <a:extLst>
              <a:ext uri="{FF2B5EF4-FFF2-40B4-BE49-F238E27FC236}">
                <a16:creationId xmlns:a16="http://schemas.microsoft.com/office/drawing/2014/main" id="{D41703DD-08D1-4BCB-9E4B-C5C3B565480F}"/>
              </a:ext>
            </a:extLst>
          </p:cNvPr>
          <p:cNvSpPr/>
          <p:nvPr/>
        </p:nvSpPr>
        <p:spPr bwMode="auto">
          <a:xfrm>
            <a:off x="7827567" y="2094857"/>
            <a:ext cx="187679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安全</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pic>
        <p:nvPicPr>
          <p:cNvPr id="1028" name="Picture 4" descr="https://glas.johnsoncontrols.com/wp-content/uploads/2017/09/home-hero-1-1.png">
            <a:extLst>
              <a:ext uri="{FF2B5EF4-FFF2-40B4-BE49-F238E27FC236}">
                <a16:creationId xmlns:a16="http://schemas.microsoft.com/office/drawing/2014/main" id="{353349A6-2457-485A-9539-6EF54AFCC8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6485" y="4186161"/>
            <a:ext cx="2940904" cy="243597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FD06EB6-F6D8-453D-B8E4-9B1E20AEE10C}"/>
              </a:ext>
            </a:extLst>
          </p:cNvPr>
          <p:cNvGrpSpPr/>
          <p:nvPr/>
        </p:nvGrpSpPr>
        <p:grpSpPr>
          <a:xfrm>
            <a:off x="6419567" y="3255645"/>
            <a:ext cx="1545351" cy="769230"/>
            <a:chOff x="3809326" y="1957597"/>
            <a:chExt cx="1515188" cy="754216"/>
          </a:xfrm>
        </p:grpSpPr>
        <p:sp>
          <p:nvSpPr>
            <p:cNvPr id="56" name="Rectangle 55">
              <a:extLst>
                <a:ext uri="{FF2B5EF4-FFF2-40B4-BE49-F238E27FC236}">
                  <a16:creationId xmlns:a16="http://schemas.microsoft.com/office/drawing/2014/main" id="{7583B720-33C7-4DB9-B07B-9DD592ED684F}"/>
                </a:ext>
              </a:extLst>
            </p:cNvPr>
            <p:cNvSpPr/>
            <p:nvPr/>
          </p:nvSpPr>
          <p:spPr bwMode="auto">
            <a:xfrm>
              <a:off x="3809326" y="2429300"/>
              <a:ext cx="1515188" cy="282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語音</a:t>
              </a:r>
              <a:endParaRPr kumimoji="0" lang="en-US" sz="204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pic>
          <p:nvPicPr>
            <p:cNvPr id="57" name="Graphic 56">
              <a:extLst>
                <a:ext uri="{FF2B5EF4-FFF2-40B4-BE49-F238E27FC236}">
                  <a16:creationId xmlns:a16="http://schemas.microsoft.com/office/drawing/2014/main" id="{2E25DA9F-4340-45DA-BB7F-3A3F9EB4B0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1454" y="1957597"/>
              <a:ext cx="370932" cy="298450"/>
            </a:xfrm>
            <a:prstGeom prst="rect">
              <a:avLst/>
            </a:prstGeom>
          </p:spPr>
        </p:pic>
      </p:grpSp>
    </p:spTree>
    <p:extLst>
      <p:ext uri="{BB962C8B-B14F-4D97-AF65-F5344CB8AC3E}">
        <p14:creationId xmlns:p14="http://schemas.microsoft.com/office/powerpoint/2010/main" val="22891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a:t>Computers understanding the world</a:t>
            </a:r>
          </a:p>
        </p:txBody>
      </p:sp>
      <p:sp>
        <p:nvSpPr>
          <p:cNvPr id="33" name="Title 1">
            <a:extLst>
              <a:ext uri="{FF2B5EF4-FFF2-40B4-BE49-F238E27FC236}">
                <a16:creationId xmlns:a16="http://schemas.microsoft.com/office/drawing/2014/main" id="{12894E9A-8EA8-467E-9B75-1CEAB6DC5D98}"/>
              </a:ext>
            </a:extLst>
          </p:cNvPr>
          <p:cNvSpPr txBox="1">
            <a:spLocks/>
          </p:cNvSpPr>
          <p:nvPr/>
        </p:nvSpPr>
        <p:spPr>
          <a:xfrm>
            <a:off x="589044" y="433898"/>
            <a:ext cx="11016957"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50" normalizeH="0" baseline="0" noProof="0" dirty="0">
                <a:ln w="3175">
                  <a:noFill/>
                </a:ln>
                <a:solidFill>
                  <a:prstClr val="black"/>
                </a:solidFill>
                <a:effectLst/>
                <a:uLnTx/>
                <a:uFillTx/>
                <a:latin typeface="Segoe UI Light"/>
                <a:ea typeface="+mn-ea"/>
                <a:cs typeface="Segoe UI Light"/>
              </a:rPr>
              <a:t>合作夥伴啟用方案</a:t>
            </a:r>
            <a:endParaRPr kumimoji="0" lang="en-US" sz="3600" b="1" i="0" u="none" strike="noStrike" kern="1200" cap="none" spc="-50" normalizeH="0" baseline="0" noProof="0" dirty="0">
              <a:ln w="3175">
                <a:noFill/>
              </a:ln>
              <a:solidFill>
                <a:prstClr val="black"/>
              </a:solidFill>
              <a:effectLst/>
              <a:uLnTx/>
              <a:uFillTx/>
              <a:latin typeface="Segoe UI Light"/>
              <a:ea typeface="+mn-ea"/>
              <a:cs typeface="Segoe UI Light"/>
            </a:endParaRPr>
          </a:p>
        </p:txBody>
      </p:sp>
      <p:sp>
        <p:nvSpPr>
          <p:cNvPr id="32" name="Slide Number Placeholder 6">
            <a:extLst>
              <a:ext uri="{FF2B5EF4-FFF2-40B4-BE49-F238E27FC236}">
                <a16:creationId xmlns:a16="http://schemas.microsoft.com/office/drawing/2014/main" id="{1A761BD4-6778-49B6-8F7B-34B6DC10FB4E}"/>
              </a:ext>
            </a:extLst>
          </p:cNvPr>
          <p:cNvSpPr txBox="1">
            <a:spLocks/>
          </p:cNvSpPr>
          <p:nvPr/>
        </p:nvSpPr>
        <p:spPr>
          <a:xfrm>
            <a:off x="8610243" y="6355935"/>
            <a:ext cx="2742811" cy="36507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F746E56B-79E7-486F-A918-57C9C143A10A}"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Calibri" panose="020F0502020204030204" pitchFamily="34" charset="0"/>
              </a:rPr>
              <a:pPr marL="0" marR="0" lvl="0" indent="0" algn="r" defTabSz="914225"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Calibri" panose="020F0502020204030204" pitchFamily="34" charset="0"/>
            </a:endParaRPr>
          </a:p>
        </p:txBody>
      </p:sp>
      <p:pic>
        <p:nvPicPr>
          <p:cNvPr id="8" name="Picture 7" descr="A hand holding a knife&#10;&#10;Description generated with high confidence">
            <a:extLst>
              <a:ext uri="{FF2B5EF4-FFF2-40B4-BE49-F238E27FC236}">
                <a16:creationId xmlns:a16="http://schemas.microsoft.com/office/drawing/2014/main" id="{46583F77-4D06-4B31-B62D-6DC2970F11A5}"/>
              </a:ext>
            </a:extLst>
          </p:cNvPr>
          <p:cNvPicPr>
            <a:picLocks noChangeAspect="1"/>
          </p:cNvPicPr>
          <p:nvPr/>
        </p:nvPicPr>
        <p:blipFill rotWithShape="1">
          <a:blip r:embed="rId3">
            <a:extLst>
              <a:ext uri="{28A0092B-C50C-407E-A947-70E740481C1C}">
                <a14:useLocalDpi xmlns:a14="http://schemas.microsoft.com/office/drawing/2010/main" val="0"/>
              </a:ext>
            </a:extLst>
          </a:blip>
          <a:srcRect l="8947" r="7564"/>
          <a:stretch/>
        </p:blipFill>
        <p:spPr>
          <a:xfrm>
            <a:off x="1154151" y="2720595"/>
            <a:ext cx="2816769" cy="1504410"/>
          </a:xfrm>
          <a:prstGeom prst="rect">
            <a:avLst/>
          </a:prstGeom>
        </p:spPr>
      </p:pic>
      <p:sp>
        <p:nvSpPr>
          <p:cNvPr id="38" name="Rectangle 37">
            <a:extLst>
              <a:ext uri="{FF2B5EF4-FFF2-40B4-BE49-F238E27FC236}">
                <a16:creationId xmlns:a16="http://schemas.microsoft.com/office/drawing/2014/main" id="{8DF13474-6469-4DE0-84C9-EA214F66624A}"/>
              </a:ext>
            </a:extLst>
          </p:cNvPr>
          <p:cNvSpPr/>
          <p:nvPr/>
        </p:nvSpPr>
        <p:spPr bwMode="auto">
          <a:xfrm>
            <a:off x="977465" y="1277477"/>
            <a:ext cx="2940903"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AI based Contract Management</a:t>
            </a:r>
          </a:p>
        </p:txBody>
      </p:sp>
      <p:pic>
        <p:nvPicPr>
          <p:cNvPr id="15" name="Picture 14" descr="A close up of a logo&#10;&#10;Description generated with very high confidence">
            <a:extLst>
              <a:ext uri="{FF2B5EF4-FFF2-40B4-BE49-F238E27FC236}">
                <a16:creationId xmlns:a16="http://schemas.microsoft.com/office/drawing/2014/main" id="{D5AB36B3-1E9A-40F8-93E7-BD7FACF91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396" y="5114125"/>
            <a:ext cx="1980423" cy="848753"/>
          </a:xfrm>
          <a:prstGeom prst="rect">
            <a:avLst/>
          </a:prstGeom>
        </p:spPr>
      </p:pic>
      <p:pic>
        <p:nvPicPr>
          <p:cNvPr id="16" name="Picture 15">
            <a:extLst>
              <a:ext uri="{FF2B5EF4-FFF2-40B4-BE49-F238E27FC236}">
                <a16:creationId xmlns:a16="http://schemas.microsoft.com/office/drawing/2014/main" id="{4C2EBA56-EBDA-48D5-BD1A-ACF874DBF755}"/>
              </a:ext>
            </a:extLst>
          </p:cNvPr>
          <p:cNvPicPr>
            <a:picLocks noChangeAspect="1"/>
          </p:cNvPicPr>
          <p:nvPr/>
        </p:nvPicPr>
        <p:blipFill>
          <a:blip r:embed="rId5"/>
          <a:stretch>
            <a:fillRect/>
          </a:stretch>
        </p:blipFill>
        <p:spPr>
          <a:xfrm>
            <a:off x="4979429" y="2173096"/>
            <a:ext cx="2233142" cy="2636087"/>
          </a:xfrm>
          <a:prstGeom prst="rect">
            <a:avLst/>
          </a:prstGeom>
        </p:spPr>
      </p:pic>
      <p:pic>
        <p:nvPicPr>
          <p:cNvPr id="17" name="Graphic 16">
            <a:extLst>
              <a:ext uri="{FF2B5EF4-FFF2-40B4-BE49-F238E27FC236}">
                <a16:creationId xmlns:a16="http://schemas.microsoft.com/office/drawing/2014/main" id="{8B124C56-EA8D-4F8B-89B0-FEDF7ED83E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4395" y="5100581"/>
            <a:ext cx="1792562" cy="956353"/>
          </a:xfrm>
          <a:prstGeom prst="rect">
            <a:avLst/>
          </a:prstGeom>
        </p:spPr>
      </p:pic>
      <p:sp>
        <p:nvSpPr>
          <p:cNvPr id="126" name="Rectangle 125">
            <a:extLst>
              <a:ext uri="{FF2B5EF4-FFF2-40B4-BE49-F238E27FC236}">
                <a16:creationId xmlns:a16="http://schemas.microsoft.com/office/drawing/2014/main" id="{88B92B73-FB23-4282-9509-D6D7F4129D48}"/>
              </a:ext>
            </a:extLst>
          </p:cNvPr>
          <p:cNvSpPr/>
          <p:nvPr/>
        </p:nvSpPr>
        <p:spPr bwMode="auto">
          <a:xfrm>
            <a:off x="5264099" y="1277477"/>
            <a:ext cx="172759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AI Based Dynamic Pricing</a:t>
            </a:r>
          </a:p>
        </p:txBody>
      </p:sp>
      <p:sp>
        <p:nvSpPr>
          <p:cNvPr id="127" name="Rectangle 126">
            <a:extLst>
              <a:ext uri="{FF2B5EF4-FFF2-40B4-BE49-F238E27FC236}">
                <a16:creationId xmlns:a16="http://schemas.microsoft.com/office/drawing/2014/main" id="{4BBF8C58-3B17-48AC-B2AF-94A3E357AE0C}"/>
              </a:ext>
            </a:extLst>
          </p:cNvPr>
          <p:cNvSpPr/>
          <p:nvPr/>
        </p:nvSpPr>
        <p:spPr bwMode="auto">
          <a:xfrm>
            <a:off x="8901214" y="1277477"/>
            <a:ext cx="205576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AI Based Integrated Planning &amp; Ops</a:t>
            </a:r>
          </a:p>
        </p:txBody>
      </p:sp>
      <p:pic>
        <p:nvPicPr>
          <p:cNvPr id="18" name="Picture 17">
            <a:extLst>
              <a:ext uri="{FF2B5EF4-FFF2-40B4-BE49-F238E27FC236}">
                <a16:creationId xmlns:a16="http://schemas.microsoft.com/office/drawing/2014/main" id="{1E396D24-8FC9-475C-B810-66E632081479}"/>
              </a:ext>
            </a:extLst>
          </p:cNvPr>
          <p:cNvPicPr>
            <a:picLocks noChangeAspect="1"/>
          </p:cNvPicPr>
          <p:nvPr/>
        </p:nvPicPr>
        <p:blipFill>
          <a:blip r:embed="rId8"/>
          <a:stretch>
            <a:fillRect/>
          </a:stretch>
        </p:blipFill>
        <p:spPr>
          <a:xfrm>
            <a:off x="8310503" y="2453556"/>
            <a:ext cx="3342290" cy="1880038"/>
          </a:xfrm>
          <a:prstGeom prst="rect">
            <a:avLst/>
          </a:prstGeom>
        </p:spPr>
      </p:pic>
      <p:pic>
        <p:nvPicPr>
          <p:cNvPr id="20" name="Picture 19" descr="A close up of a sign&#10;&#10;Description generated with high confidence">
            <a:extLst>
              <a:ext uri="{FF2B5EF4-FFF2-40B4-BE49-F238E27FC236}">
                <a16:creationId xmlns:a16="http://schemas.microsoft.com/office/drawing/2014/main" id="{22E07568-5C79-4D3A-B85F-1F6CDE37BC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3087" y="5018267"/>
            <a:ext cx="1120980" cy="1120980"/>
          </a:xfrm>
          <a:prstGeom prst="rect">
            <a:avLst/>
          </a:prstGeom>
        </p:spPr>
      </p:pic>
    </p:spTree>
    <p:extLst>
      <p:ext uri="{BB962C8B-B14F-4D97-AF65-F5344CB8AC3E}">
        <p14:creationId xmlns:p14="http://schemas.microsoft.com/office/powerpoint/2010/main" val="104005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案例一</a:t>
            </a:r>
            <a:endParaRPr lang="en-US" sz="5294"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1</a:t>
            </a:r>
          </a:p>
        </p:txBody>
      </p:sp>
    </p:spTree>
    <p:extLst>
      <p:ext uri="{BB962C8B-B14F-4D97-AF65-F5344CB8AC3E}">
        <p14:creationId xmlns:p14="http://schemas.microsoft.com/office/powerpoint/2010/main" val="386946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492122"/>
          </a:xfrm>
        </p:spPr>
        <p:txBody>
          <a:bodyPr/>
          <a:lstStyle/>
          <a:p>
            <a:pPr algn="l"/>
            <a:r>
              <a:rPr lang="en-US" b="1" dirty="0" err="1">
                <a:solidFill>
                  <a:schemeClr val="bg1"/>
                </a:solidFill>
                <a:latin typeface="Microsoft YaHei UI" panose="020B0503020204020204" pitchFamily="34" charset="-122"/>
                <a:ea typeface="Microsoft YaHei UI" panose="020B0503020204020204" pitchFamily="34" charset="-122"/>
              </a:rPr>
              <a:t>認知服務案例學習</a:t>
            </a:r>
            <a:r>
              <a:rPr lang="en-US" b="1" dirty="0">
                <a:solidFill>
                  <a:schemeClr val="bg1"/>
                </a:solidFill>
                <a:latin typeface="Microsoft YaHei UI" panose="020B0503020204020204" pitchFamily="34" charset="-122"/>
                <a:ea typeface="Microsoft YaHei UI" panose="020B0503020204020204" pitchFamily="34" charset="-122"/>
              </a:rPr>
              <a:t> – </a:t>
            </a:r>
            <a:r>
              <a:rPr lang="en-US" b="1" dirty="0" err="1">
                <a:solidFill>
                  <a:schemeClr val="bg1"/>
                </a:solidFill>
                <a:latin typeface="Microsoft YaHei UI" panose="020B0503020204020204" pitchFamily="34" charset="-122"/>
                <a:ea typeface="Microsoft YaHei UI" panose="020B0503020204020204" pitchFamily="34" charset="-122"/>
              </a:rPr>
              <a:t>匹拉摩玻璃</a:t>
            </a:r>
            <a:endParaRPr lang="en-US" sz="1999"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9" name="Picture 8">
            <a:extLst>
              <a:ext uri="{FF2B5EF4-FFF2-40B4-BE49-F238E27FC236}">
                <a16:creationId xmlns:a16="http://schemas.microsoft.com/office/drawing/2014/main" id="{A9AFF47B-5EE1-1F45-89BE-0800F55A076A}"/>
              </a:ext>
            </a:extLst>
          </p:cNvPr>
          <p:cNvPicPr>
            <a:picLocks noChangeAspect="1"/>
          </p:cNvPicPr>
          <p:nvPr/>
        </p:nvPicPr>
        <p:blipFill>
          <a:blip r:embed="rId3"/>
          <a:stretch>
            <a:fillRect/>
          </a:stretch>
        </p:blipFill>
        <p:spPr>
          <a:xfrm>
            <a:off x="7891669" y="4905838"/>
            <a:ext cx="3604590" cy="1670127"/>
          </a:xfrm>
          <a:prstGeom prst="rect">
            <a:avLst/>
          </a:prstGeom>
        </p:spPr>
      </p:pic>
      <p:sp>
        <p:nvSpPr>
          <p:cNvPr id="7" name="TextBox 6">
            <a:extLst>
              <a:ext uri="{FF2B5EF4-FFF2-40B4-BE49-F238E27FC236}">
                <a16:creationId xmlns:a16="http://schemas.microsoft.com/office/drawing/2014/main" id="{53C6AD9F-1599-0BBC-CB36-5B93B8283BF1}"/>
              </a:ext>
            </a:extLst>
          </p:cNvPr>
          <p:cNvSpPr txBox="1"/>
          <p:nvPr/>
        </p:nvSpPr>
        <p:spPr>
          <a:xfrm>
            <a:off x="218660" y="1212519"/>
            <a:ext cx="11032435"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Piramal Glass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擁有 </a:t>
            </a:r>
            <a:r>
              <a:rPr kumimoji="0" lang="en-US" altLang="zh-CN" sz="1800" b="0" i="0" u="none" strike="noStrike" kern="1200" cap="none" spc="0" normalizeH="0" baseline="0" noProof="0" dirty="0">
                <a:ln>
                  <a:noFill/>
                </a:ln>
                <a:solidFill>
                  <a:srgbClr val="000000"/>
                </a:solidFill>
                <a:effectLst/>
                <a:uLnTx/>
                <a:uFillTx/>
                <a:latin typeface="Segoe UI"/>
                <a:ea typeface="+mn-ea"/>
                <a:cs typeface="+mn-cs"/>
              </a:rPr>
              <a:t>60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條生產線，每天生產 </a:t>
            </a:r>
            <a:r>
              <a:rPr kumimoji="0" lang="en-US" altLang="zh-CN" sz="1800" b="0" i="0" u="none" strike="noStrike" kern="1200" cap="none" spc="0" normalizeH="0" baseline="0" noProof="0" dirty="0">
                <a:ln>
                  <a:noFill/>
                </a:ln>
                <a:solidFill>
                  <a:srgbClr val="000000"/>
                </a:solidFill>
                <a:effectLst/>
                <a:uLnTx/>
                <a:uFillTx/>
                <a:latin typeface="Segoe UI"/>
                <a:ea typeface="+mn-ea"/>
                <a:cs typeface="+mn-cs"/>
              </a:rPr>
              <a:t>1,375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噸玻璃單元，所有這些生產線都是 </a:t>
            </a:r>
            <a:r>
              <a:rPr kumimoji="0" lang="en-US" altLang="zh-CN" sz="1800" b="0" i="0" u="none" strike="noStrike" kern="1200" cap="none" spc="0" normalizeH="0" baseline="0" noProof="0" dirty="0">
                <a:ln>
                  <a:noFill/>
                </a:ln>
                <a:solidFill>
                  <a:srgbClr val="000000"/>
                </a:solidFill>
                <a:effectLst/>
                <a:uLnTx/>
                <a:uFillTx/>
                <a:latin typeface="Segoe UI"/>
                <a:ea typeface="+mn-ea"/>
                <a:cs typeface="+mn-cs"/>
              </a:rPr>
              <a:t>24/7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全天候運行。玻璃製造涉及多個階段，例如批量製備、熔爐中的原材料熔化、瓶子成型、處理、各種質量檢查和包裝。在一天之內，</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Piramal Glass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在其生產線上生產了數十種瓶子。 </a:t>
            </a: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玻璃容器是在一個非常複雜的連續製造過程中生產的，因為有許多參數會影響質量。如果生產批次在質量控製過程中出現較高的廢品率，通常會在下一批中進行糾正，從而導致生產損失。</a:t>
            </a: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此外，每個批次的數據都是手動收集的。工廠人員將在紙質日誌中捕獲數據，事實證明這些日誌難以分析，並且無法提供及時的見解來改進生產。因此，</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Piramal Glass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計劃提高生產效率並最大限度地減少缺陷，以利用技術改變其製造流程。 </a:t>
            </a: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“我們的願景是成為一個洞察力驅動的組織，每個員工都可以在我們製造的每一瓶酒中結合手工藝和科學。最終，我們預計數字技術的使用將成為我們邁向工業 </a:t>
            </a:r>
            <a:r>
              <a:rPr kumimoji="0" lang="en-US" altLang="zh-CN" sz="1800" b="0" i="0" u="none" strike="noStrike" kern="1200" cap="none" spc="0" normalizeH="0" baseline="0" noProof="0" dirty="0">
                <a:ln>
                  <a:noFill/>
                </a:ln>
                <a:solidFill>
                  <a:srgbClr val="000000"/>
                </a:solidFill>
                <a:effectLst/>
                <a:uLnTx/>
                <a:uFillTx/>
                <a:latin typeface="Segoe UI"/>
                <a:ea typeface="+mn-ea"/>
                <a:cs typeface="+mn-cs"/>
              </a:rPr>
              <a:t>4.0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的基礎，”</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Piramal Glass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首席數字官</a:t>
            </a:r>
            <a:r>
              <a:rPr kumimoji="0" lang="en-US" altLang="zh-TW" sz="1800" b="0" i="0" u="none" strike="noStrike" kern="1200" cap="none" spc="0" normalizeH="0" baseline="0" noProof="0" dirty="0" err="1">
                <a:ln>
                  <a:noFill/>
                </a:ln>
                <a:solidFill>
                  <a:srgbClr val="000000"/>
                </a:solidFill>
                <a:effectLst/>
                <a:uLnTx/>
                <a:uFillTx/>
                <a:latin typeface="Segoe UI"/>
                <a:ea typeface="+mn-ea"/>
                <a:cs typeface="+mn-cs"/>
              </a:rPr>
              <a:t>Poorav</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 </a:t>
            </a:r>
            <a:r>
              <a:rPr kumimoji="0" lang="en-US" altLang="zh-TW" sz="1800" b="0" i="0" u="none" strike="noStrike" kern="1200" cap="none" spc="0" normalizeH="0" baseline="0" noProof="0" dirty="0" err="1">
                <a:ln>
                  <a:noFill/>
                </a:ln>
                <a:solidFill>
                  <a:srgbClr val="000000"/>
                </a:solidFill>
                <a:effectLst/>
                <a:uLnTx/>
                <a:uFillTx/>
                <a:latin typeface="Segoe UI"/>
                <a:ea typeface="+mn-ea"/>
                <a:cs typeface="+mn-cs"/>
              </a:rPr>
              <a:t>Sheth</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說。</a:t>
            </a:r>
          </a:p>
        </p:txBody>
      </p:sp>
    </p:spTree>
    <p:extLst>
      <p:ext uri="{BB962C8B-B14F-4D97-AF65-F5344CB8AC3E}">
        <p14:creationId xmlns:p14="http://schemas.microsoft.com/office/powerpoint/2010/main" val="979161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QR code image">
            <a:extLst>
              <a:ext uri="{FF2B5EF4-FFF2-40B4-BE49-F238E27FC236}">
                <a16:creationId xmlns:a16="http://schemas.microsoft.com/office/drawing/2014/main" id="{065E9B19-CFB6-4210-B858-5742DE1B1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454" y="3210629"/>
            <a:ext cx="2670658" cy="26706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87315" y="1274564"/>
            <a:ext cx="9144000" cy="2154436"/>
          </a:xfrm>
        </p:spPr>
        <p:txBody>
          <a:bodyPr/>
          <a:lstStyle/>
          <a:p>
            <a:pPr algn="ctr"/>
            <a:r>
              <a:rPr lang="en-US" sz="2800" dirty="0">
                <a:cs typeface="Segoe UI"/>
              </a:rPr>
              <a:t>Download Today’s Event Resources </a:t>
            </a:r>
            <a:br>
              <a:rPr lang="en-US" sz="2800" dirty="0">
                <a:cs typeface="Segoe UI"/>
              </a:rPr>
            </a:br>
            <a:r>
              <a:rPr lang="en-US" sz="2800" dirty="0">
                <a:solidFill>
                  <a:schemeClr val="tx1">
                    <a:lumMod val="50000"/>
                  </a:schemeClr>
                </a:solidFill>
                <a:latin typeface="Segoe UI Light" panose="020B0502040204020203" pitchFamily="34" charset="0"/>
                <a:cs typeface="Segoe UI Light" panose="020B0502040204020203" pitchFamily="34" charset="0"/>
              </a:rPr>
              <a:t>Includes free learning path courses </a:t>
            </a:r>
            <a:br>
              <a:rPr lang="en-US" sz="2800" dirty="0">
                <a:solidFill>
                  <a:schemeClr val="tx1">
                    <a:lumMod val="50000"/>
                  </a:schemeClr>
                </a:solidFill>
                <a:latin typeface="Segoe UI Light" panose="020B0502040204020203" pitchFamily="34" charset="0"/>
                <a:cs typeface="Segoe UI Light" panose="020B0502040204020203" pitchFamily="34" charset="0"/>
              </a:rPr>
            </a:br>
            <a:r>
              <a:rPr lang="en-US" sz="2800" dirty="0">
                <a:solidFill>
                  <a:schemeClr val="tx1">
                    <a:lumMod val="50000"/>
                  </a:schemeClr>
                </a:solidFill>
                <a:latin typeface="Segoe UI Light" panose="020B0502040204020203" pitchFamily="34" charset="0"/>
                <a:cs typeface="Segoe UI Light" panose="020B0502040204020203" pitchFamily="34" charset="0"/>
              </a:rPr>
              <a:t>&amp; documentation on AI Fundamentals</a:t>
            </a:r>
            <a:br>
              <a:rPr lang="en-US" sz="2800" dirty="0">
                <a:solidFill>
                  <a:schemeClr val="tx1">
                    <a:lumMod val="50000"/>
                  </a:schemeClr>
                </a:solidFill>
                <a:latin typeface="Segoe UI Light" panose="020B0502040204020203" pitchFamily="34" charset="0"/>
                <a:cs typeface="Segoe UI Light" panose="020B0502040204020203" pitchFamily="34" charset="0"/>
              </a:rPr>
            </a:br>
            <a:br>
              <a:rPr lang="en-US" sz="2800" dirty="0">
                <a:cs typeface="Segoe UI"/>
              </a:rPr>
            </a:br>
            <a:r>
              <a:rPr lang="en-US" sz="2800" dirty="0">
                <a:cs typeface="Segoe UI"/>
              </a:rPr>
              <a:t>(Scan QR Code)</a:t>
            </a:r>
            <a:endParaRPr lang="en-US" sz="2800" dirty="0"/>
          </a:p>
        </p:txBody>
      </p:sp>
      <p:sp>
        <p:nvSpPr>
          <p:cNvPr id="7" name="Text Placeholder 4">
            <a:extLst>
              <a:ext uri="{FF2B5EF4-FFF2-40B4-BE49-F238E27FC236}">
                <a16:creationId xmlns:a16="http://schemas.microsoft.com/office/drawing/2014/main" id="{386F72C7-6390-4861-AFDF-A5CE4424D40B}"/>
              </a:ext>
            </a:extLst>
          </p:cNvPr>
          <p:cNvSpPr txBox="1">
            <a:spLocks/>
          </p:cNvSpPr>
          <p:nvPr/>
        </p:nvSpPr>
        <p:spPr>
          <a:xfrm>
            <a:off x="8671167" y="5136692"/>
            <a:ext cx="4572000" cy="143148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youtube.com/</a:t>
            </a:r>
            <a:r>
              <a:rPr kumimoji="0" lang="en-US" sz="1600" b="0" i="0" u="none" strike="noStrike" kern="1200" cap="none" spc="0" normalizeH="0" baseline="0" noProof="0" dirty="0" err="1">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microsofthk</a:t>
            </a: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@mshktech</a:t>
            </a:r>
            <a:b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b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9FA90BA4-4BBE-4F26-9ABA-8648A84F1B0E}"/>
              </a:ext>
            </a:extLst>
          </p:cNvPr>
          <p:cNvPicPr>
            <a:picLocks noChangeAspect="1"/>
          </p:cNvPicPr>
          <p:nvPr/>
        </p:nvPicPr>
        <p:blipFill>
          <a:blip r:embed="rId4"/>
          <a:stretch>
            <a:fillRect/>
          </a:stretch>
        </p:blipFill>
        <p:spPr>
          <a:xfrm>
            <a:off x="8199542" y="5910416"/>
            <a:ext cx="279056" cy="301072"/>
          </a:xfrm>
          <a:prstGeom prst="rect">
            <a:avLst/>
          </a:prstGeom>
        </p:spPr>
      </p:pic>
      <p:pic>
        <p:nvPicPr>
          <p:cNvPr id="11" name="Picture 10">
            <a:extLst>
              <a:ext uri="{FF2B5EF4-FFF2-40B4-BE49-F238E27FC236}">
                <a16:creationId xmlns:a16="http://schemas.microsoft.com/office/drawing/2014/main" id="{AED98D31-AF05-45D6-8D0E-FA3DD9A6C4AB}"/>
              </a:ext>
            </a:extLst>
          </p:cNvPr>
          <p:cNvPicPr>
            <a:picLocks noChangeAspect="1"/>
          </p:cNvPicPr>
          <p:nvPr/>
        </p:nvPicPr>
        <p:blipFill>
          <a:blip r:embed="rId5"/>
          <a:stretch>
            <a:fillRect/>
          </a:stretch>
        </p:blipFill>
        <p:spPr>
          <a:xfrm>
            <a:off x="8165118" y="5136692"/>
            <a:ext cx="347901" cy="347901"/>
          </a:xfrm>
          <a:prstGeom prst="rect">
            <a:avLst/>
          </a:prstGeom>
        </p:spPr>
      </p:pic>
      <p:pic>
        <p:nvPicPr>
          <p:cNvPr id="2050" name="Picture 2" descr="See the source image">
            <a:extLst>
              <a:ext uri="{FF2B5EF4-FFF2-40B4-BE49-F238E27FC236}">
                <a16:creationId xmlns:a16="http://schemas.microsoft.com/office/drawing/2014/main" id="{37ABF667-F7F4-411F-A782-95EC0C3DD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5119" y="5533386"/>
            <a:ext cx="347901" cy="3479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490DB2D6-EBC8-45B6-9DFD-01B5A16F46AC}"/>
              </a:ext>
            </a:extLst>
          </p:cNvPr>
          <p:cNvSpPr txBox="1">
            <a:spLocks/>
          </p:cNvSpPr>
          <p:nvPr/>
        </p:nvSpPr>
        <p:spPr>
          <a:xfrm>
            <a:off x="8095129" y="4467618"/>
            <a:ext cx="9144000"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a:rPr>
              <a:t>Stay Connected with Us!</a:t>
            </a:r>
          </a:p>
        </p:txBody>
      </p:sp>
      <p:pic>
        <p:nvPicPr>
          <p:cNvPr id="2" name="Picture 1">
            <a:extLst>
              <a:ext uri="{FF2B5EF4-FFF2-40B4-BE49-F238E27FC236}">
                <a16:creationId xmlns:a16="http://schemas.microsoft.com/office/drawing/2014/main" id="{35084825-F86C-4429-934A-19C034BEE8B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 b="8513"/>
          <a:stretch/>
        </p:blipFill>
        <p:spPr>
          <a:xfrm>
            <a:off x="9105706" y="1907624"/>
            <a:ext cx="2819400" cy="2559994"/>
          </a:xfrm>
          <a:prstGeom prst="rect">
            <a:avLst/>
          </a:prstGeom>
        </p:spPr>
      </p:pic>
      <p:sp>
        <p:nvSpPr>
          <p:cNvPr id="13" name="TextBox 12">
            <a:extLst>
              <a:ext uri="{FF2B5EF4-FFF2-40B4-BE49-F238E27FC236}">
                <a16:creationId xmlns:a16="http://schemas.microsoft.com/office/drawing/2014/main" id="{E1C1E8C7-E529-473F-8E2D-E14BB579AF8D}"/>
              </a:ext>
            </a:extLst>
          </p:cNvPr>
          <p:cNvSpPr txBox="1"/>
          <p:nvPr/>
        </p:nvSpPr>
        <p:spPr>
          <a:xfrm>
            <a:off x="-222723" y="5642863"/>
            <a:ext cx="8814816"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wf_SegoeUILight"/>
                <a:ea typeface="+mn-ea"/>
                <a:cs typeface="+mn-cs"/>
                <a:hlinkClick r:id="rId8"/>
              </a:rPr>
              <a:t>https://aka.ms/AAer0x6</a:t>
            </a:r>
            <a:endParaRPr kumimoji="0" lang="en-US" sz="2000" b="0" i="0" u="none" strike="noStrike" kern="1200" cap="none" spc="0" normalizeH="0" baseline="0" noProof="0" dirty="0">
              <a:ln>
                <a:noFill/>
              </a:ln>
              <a:solidFill>
                <a:srgbClr val="000000"/>
              </a:solidFill>
              <a:effectLst/>
              <a:uLnTx/>
              <a:uFillTx/>
              <a:latin typeface="wf_SegoeUILight"/>
              <a:ea typeface="+mn-ea"/>
              <a:cs typeface="+mn-cs"/>
            </a:endParaRPr>
          </a:p>
        </p:txBody>
      </p:sp>
      <p:sp>
        <p:nvSpPr>
          <p:cNvPr id="15" name="TextBox 14">
            <a:extLst>
              <a:ext uri="{FF2B5EF4-FFF2-40B4-BE49-F238E27FC236}">
                <a16:creationId xmlns:a16="http://schemas.microsoft.com/office/drawing/2014/main" id="{53760EB0-0A7C-4815-863A-F9651E6C906D}"/>
              </a:ext>
            </a:extLst>
          </p:cNvPr>
          <p:cNvSpPr txBox="1"/>
          <p:nvPr/>
        </p:nvSpPr>
        <p:spPr>
          <a:xfrm>
            <a:off x="8592093" y="5910416"/>
            <a:ext cx="8814816"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@Microsoft HK Dev Community</a:t>
            </a:r>
          </a:p>
        </p:txBody>
      </p:sp>
    </p:spTree>
    <p:extLst>
      <p:ext uri="{BB962C8B-B14F-4D97-AF65-F5344CB8AC3E}">
        <p14:creationId xmlns:p14="http://schemas.microsoft.com/office/powerpoint/2010/main" val="22360778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492122"/>
          </a:xfrm>
        </p:spPr>
        <p:txBody>
          <a:bodyPr/>
          <a:lstStyle/>
          <a:p>
            <a:pPr algn="l"/>
            <a:r>
              <a:rPr lang="en-US" b="1" dirty="0" err="1">
                <a:solidFill>
                  <a:schemeClr val="bg1"/>
                </a:solidFill>
                <a:latin typeface="Microsoft YaHei UI" panose="020B0503020204020204" pitchFamily="34" charset="-122"/>
                <a:ea typeface="Microsoft YaHei UI" panose="020B0503020204020204" pitchFamily="34" charset="-122"/>
              </a:rPr>
              <a:t>認知服務案例學習</a:t>
            </a:r>
            <a:r>
              <a:rPr lang="en-US" b="1" dirty="0">
                <a:solidFill>
                  <a:schemeClr val="bg1"/>
                </a:solidFill>
                <a:latin typeface="Microsoft YaHei UI" panose="020B0503020204020204" pitchFamily="34" charset="-122"/>
                <a:ea typeface="Microsoft YaHei UI" panose="020B0503020204020204" pitchFamily="34" charset="-122"/>
              </a:rPr>
              <a:t> – </a:t>
            </a:r>
            <a:r>
              <a:rPr lang="en-US" b="1" dirty="0" err="1">
                <a:solidFill>
                  <a:schemeClr val="bg1"/>
                </a:solidFill>
                <a:latin typeface="Microsoft YaHei UI" panose="020B0503020204020204" pitchFamily="34" charset="-122"/>
                <a:ea typeface="Microsoft YaHei UI" panose="020B0503020204020204" pitchFamily="34" charset="-122"/>
              </a:rPr>
              <a:t>匹拉摩玻璃</a:t>
            </a:r>
            <a:endParaRPr lang="en-US" sz="1999"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4" name="Picture 3" descr="A close-up of a machine&#10;&#10;Description automatically generated with low confidence">
            <a:extLst>
              <a:ext uri="{FF2B5EF4-FFF2-40B4-BE49-F238E27FC236}">
                <a16:creationId xmlns:a16="http://schemas.microsoft.com/office/drawing/2014/main" id="{3402D1B5-5DC3-C8C2-E5C0-56B690B37769}"/>
              </a:ext>
            </a:extLst>
          </p:cNvPr>
          <p:cNvPicPr>
            <a:picLocks noChangeAspect="1"/>
          </p:cNvPicPr>
          <p:nvPr/>
        </p:nvPicPr>
        <p:blipFill>
          <a:blip r:embed="rId3"/>
          <a:stretch>
            <a:fillRect/>
          </a:stretch>
        </p:blipFill>
        <p:spPr>
          <a:xfrm>
            <a:off x="0" y="2921856"/>
            <a:ext cx="12192000" cy="3936144"/>
          </a:xfrm>
          <a:prstGeom prst="rect">
            <a:avLst/>
          </a:prstGeom>
        </p:spPr>
      </p:pic>
      <p:sp>
        <p:nvSpPr>
          <p:cNvPr id="139" name="TextBox 138">
            <a:extLst>
              <a:ext uri="{FF2B5EF4-FFF2-40B4-BE49-F238E27FC236}">
                <a16:creationId xmlns:a16="http://schemas.microsoft.com/office/drawing/2014/main" id="{77612A6D-09EE-3192-CF99-3253E863EA82}"/>
              </a:ext>
            </a:extLst>
          </p:cNvPr>
          <p:cNvSpPr txBox="1"/>
          <p:nvPr/>
        </p:nvSpPr>
        <p:spPr>
          <a:xfrm>
            <a:off x="218661" y="1765105"/>
            <a:ext cx="1142771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Piramal Glass 正在使用 Microsoft 認知服務平台AI 和機器學習模型，以解決每個生產批次的異常檢測、生產效率、缺陷因果關係和產品質量問題。 該公司正在創建其所有設備和流程的統一視圖，以創建製造工廠的數字雙胞胎。</a:t>
            </a:r>
          </a:p>
        </p:txBody>
      </p:sp>
      <p:pic>
        <p:nvPicPr>
          <p:cNvPr id="9" name="Picture 8">
            <a:extLst>
              <a:ext uri="{FF2B5EF4-FFF2-40B4-BE49-F238E27FC236}">
                <a16:creationId xmlns:a16="http://schemas.microsoft.com/office/drawing/2014/main" id="{A9AFF47B-5EE1-1F45-89BE-0800F55A076A}"/>
              </a:ext>
            </a:extLst>
          </p:cNvPr>
          <p:cNvPicPr>
            <a:picLocks noChangeAspect="1"/>
          </p:cNvPicPr>
          <p:nvPr/>
        </p:nvPicPr>
        <p:blipFill>
          <a:blip r:embed="rId4"/>
          <a:stretch>
            <a:fillRect/>
          </a:stretch>
        </p:blipFill>
        <p:spPr>
          <a:xfrm>
            <a:off x="8189843" y="0"/>
            <a:ext cx="3604590" cy="1670127"/>
          </a:xfrm>
          <a:prstGeom prst="rect">
            <a:avLst/>
          </a:prstGeom>
        </p:spPr>
      </p:pic>
    </p:spTree>
    <p:extLst>
      <p:ext uri="{BB962C8B-B14F-4D97-AF65-F5344CB8AC3E}">
        <p14:creationId xmlns:p14="http://schemas.microsoft.com/office/powerpoint/2010/main" val="8188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492122"/>
          </a:xfrm>
        </p:spPr>
        <p:txBody>
          <a:bodyPr/>
          <a:lstStyle/>
          <a:p>
            <a:pPr algn="l"/>
            <a:r>
              <a:rPr lang="en-US" b="1" dirty="0" err="1">
                <a:solidFill>
                  <a:schemeClr val="bg1"/>
                </a:solidFill>
                <a:latin typeface="Microsoft YaHei UI" panose="020B0503020204020204" pitchFamily="34" charset="-122"/>
                <a:ea typeface="Microsoft YaHei UI" panose="020B0503020204020204" pitchFamily="34" charset="-122"/>
              </a:rPr>
              <a:t>認知服務案例學習</a:t>
            </a:r>
            <a:r>
              <a:rPr lang="en-US" b="1" dirty="0">
                <a:solidFill>
                  <a:schemeClr val="bg1"/>
                </a:solidFill>
                <a:latin typeface="Microsoft YaHei UI" panose="020B0503020204020204" pitchFamily="34" charset="-122"/>
                <a:ea typeface="Microsoft YaHei UI" panose="020B0503020204020204" pitchFamily="34" charset="-122"/>
              </a:rPr>
              <a:t> – </a:t>
            </a:r>
            <a:r>
              <a:rPr lang="en-US" b="1" dirty="0" err="1">
                <a:solidFill>
                  <a:schemeClr val="bg1"/>
                </a:solidFill>
                <a:latin typeface="Microsoft YaHei UI" panose="020B0503020204020204" pitchFamily="34" charset="-122"/>
                <a:ea typeface="Microsoft YaHei UI" panose="020B0503020204020204" pitchFamily="34" charset="-122"/>
              </a:rPr>
              <a:t>匹拉摩玻璃</a:t>
            </a:r>
            <a:endParaRPr lang="en-US" sz="1999"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9" name="Picture 8">
            <a:extLst>
              <a:ext uri="{FF2B5EF4-FFF2-40B4-BE49-F238E27FC236}">
                <a16:creationId xmlns:a16="http://schemas.microsoft.com/office/drawing/2014/main" id="{A9AFF47B-5EE1-1F45-89BE-0800F55A076A}"/>
              </a:ext>
            </a:extLst>
          </p:cNvPr>
          <p:cNvPicPr>
            <a:picLocks noChangeAspect="1"/>
          </p:cNvPicPr>
          <p:nvPr/>
        </p:nvPicPr>
        <p:blipFill>
          <a:blip r:embed="rId3"/>
          <a:stretch>
            <a:fillRect/>
          </a:stretch>
        </p:blipFill>
        <p:spPr>
          <a:xfrm>
            <a:off x="9999133" y="5765033"/>
            <a:ext cx="1878125" cy="870198"/>
          </a:xfrm>
          <a:prstGeom prst="rect">
            <a:avLst/>
          </a:prstGeom>
        </p:spPr>
      </p:pic>
      <p:pic>
        <p:nvPicPr>
          <p:cNvPr id="2" name="Picture 1">
            <a:extLst>
              <a:ext uri="{FF2B5EF4-FFF2-40B4-BE49-F238E27FC236}">
                <a16:creationId xmlns:a16="http://schemas.microsoft.com/office/drawing/2014/main" id="{53FCBA77-9798-00CC-8996-5324C7356051}"/>
              </a:ext>
            </a:extLst>
          </p:cNvPr>
          <p:cNvPicPr>
            <a:picLocks noChangeAspect="1"/>
          </p:cNvPicPr>
          <p:nvPr/>
        </p:nvPicPr>
        <p:blipFill>
          <a:blip r:embed="rId4"/>
          <a:stretch>
            <a:fillRect/>
          </a:stretch>
        </p:blipFill>
        <p:spPr>
          <a:xfrm>
            <a:off x="1742661" y="1004711"/>
            <a:ext cx="7827433" cy="5218289"/>
          </a:xfrm>
          <a:prstGeom prst="rect">
            <a:avLst/>
          </a:prstGeom>
        </p:spPr>
      </p:pic>
    </p:spTree>
    <p:extLst>
      <p:ext uri="{BB962C8B-B14F-4D97-AF65-F5344CB8AC3E}">
        <p14:creationId xmlns:p14="http://schemas.microsoft.com/office/powerpoint/2010/main" val="1385344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案例二</a:t>
            </a:r>
            <a:endParaRPr lang="en-US" sz="5294"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2</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60268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a:ext>
            </a:extLst>
          </a:blip>
          <a:srcRect l="31507" r="-1" b="-152"/>
          <a:stretch/>
        </p:blipFill>
        <p:spPr>
          <a:xfrm>
            <a:off x="5921724" y="486"/>
            <a:ext cx="6267826" cy="6867564"/>
          </a:xfrm>
          <a:prstGeom prst="rect">
            <a:avLst/>
          </a:prstGeom>
        </p:spPr>
      </p:pic>
      <p:sp>
        <p:nvSpPr>
          <p:cNvPr id="22" name="Title 1"/>
          <p:cNvSpPr txBox="1">
            <a:spLocks/>
          </p:cNvSpPr>
          <p:nvPr/>
        </p:nvSpPr>
        <p:spPr>
          <a:xfrm>
            <a:off x="333220" y="564421"/>
            <a:ext cx="5123280" cy="1676343"/>
          </a:xfrm>
          <a:prstGeom prst="rect">
            <a:avLst/>
          </a:prstGeom>
        </p:spPr>
        <p:txBody>
          <a:bodyPr vert="horz" lIns="137141" tIns="91427" rIns="137141" bIns="137141" rtlCol="0" anchor="t">
            <a:noAutofit/>
          </a:bodyPr>
          <a:lstStyle>
            <a:lvl1pPr marL="0" algn="l" defTabSz="1088078" rtl="0" eaLnBrk="1" latinLnBrk="0" hangingPunct="1">
              <a:lnSpc>
                <a:spcPct val="90000"/>
              </a:lnSpc>
              <a:spcBef>
                <a:spcPct val="0"/>
              </a:spcBef>
              <a:buNone/>
              <a:defRPr lang="en-US" sz="4800" kern="1200" spc="-100" baseline="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l" defTabSz="1066643"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Jabil </a:t>
            </a:r>
            <a:r>
              <a:rPr kumimoji="0" lang="zh-CN" altLang="en-US" sz="3921" b="0" i="0" u="none" strike="noStrike" kern="1200" cap="none" spc="0" normalizeH="0" baseline="0" noProof="0" dirty="0">
                <a:ln>
                  <a:noFill/>
                </a:ln>
                <a:solidFill>
                  <a:srgbClr val="505050"/>
                </a:solidFill>
                <a:effectLst/>
                <a:uLnTx/>
                <a:uFillTx/>
                <a:latin typeface="Segoe UI Light"/>
                <a:cs typeface="Segoe UI Semibold" panose="020B0702040204020203" pitchFamily="34" charset="0"/>
              </a:rPr>
              <a:t>通過預測功能最大限度地減少停機時間</a:t>
            </a:r>
            <a:endParaRPr kumimoji="0" lang="en-US" sz="3921" b="0" i="0" u="none" strike="noStrike" kern="1200" cap="none" spc="0" normalizeH="0" baseline="0" noProof="0" dirty="0">
              <a:ln>
                <a:noFill/>
              </a:ln>
              <a:solidFill>
                <a:srgbClr val="505050"/>
              </a:solidFill>
              <a:effectLst/>
              <a:uLnTx/>
              <a:uFillTx/>
              <a:latin typeface="Segoe UI Light"/>
              <a:cs typeface="Segoe UI Semibold" panose="020B0702040204020203" pitchFamily="34" charset="0"/>
            </a:endParaRPr>
          </a:p>
        </p:txBody>
      </p:sp>
      <p:sp>
        <p:nvSpPr>
          <p:cNvPr id="11" name="Rectangle 10"/>
          <p:cNvSpPr/>
          <p:nvPr/>
        </p:nvSpPr>
        <p:spPr>
          <a:xfrm>
            <a:off x="697124" y="2962900"/>
            <a:ext cx="4282090" cy="1669688"/>
          </a:xfrm>
          <a:prstGeom prst="rect">
            <a:avLst/>
          </a:prstGeom>
        </p:spPr>
        <p:txBody>
          <a:bodyPr wrap="square" anchor="t">
            <a:spAutoFit/>
          </a:bodyPr>
          <a:lstStyle/>
          <a:p>
            <a:pPr marL="0" marR="0" lvl="0" indent="-457112" algn="l" defTabSz="914048" rtl="0" eaLnBrk="1" fontAlgn="auto" latinLnBrk="0" hangingPunct="1">
              <a:lnSpc>
                <a:spcPts val="2500"/>
              </a:lnSpc>
              <a:spcBef>
                <a:spcPts val="0"/>
              </a:spcBef>
              <a:spcAft>
                <a:spcPts val="0"/>
              </a:spcAft>
              <a:buClrTx/>
              <a:buSzTx/>
              <a:buFontTx/>
              <a:buNone/>
              <a:tabLst/>
              <a:defRPr/>
            </a:pPr>
            <a:r>
              <a:rPr kumimoji="0" lang="zh-CN" alt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我們已經看到至少 </a:t>
            </a:r>
            <a:r>
              <a:rPr kumimoji="0" lang="en-US" altLang="zh-CN"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80% </a:t>
            </a:r>
            <a:r>
              <a:rPr kumimoji="0" lang="zh-CN" alt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的準確率可以預測機器流程將減慢或失敗，從而節省 </a:t>
            </a:r>
            <a:r>
              <a:rPr kumimoji="0" lang="en-US" altLang="zh-CN"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17% </a:t>
            </a:r>
            <a:r>
              <a:rPr kumimoji="0" lang="zh-CN" alt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的廢品和返工。”</a:t>
            </a:r>
            <a:r>
              <a:rPr kumimoji="0" 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 </a:t>
            </a:r>
          </a:p>
          <a:p>
            <a:pPr marL="0" marR="0" lvl="0" indent="0" algn="r" defTabSz="914048" rtl="0" eaLnBrk="1" fontAlgn="auto" latinLnBrk="0" hangingPunct="1">
              <a:lnSpc>
                <a:spcPts val="1568"/>
              </a:lnSpc>
              <a:spcBef>
                <a:spcPts val="0"/>
              </a:spcBef>
              <a:spcAft>
                <a:spcPts val="0"/>
              </a:spcAft>
              <a:buClrTx/>
              <a:buSzTx/>
              <a:buFontTx/>
              <a:buNone/>
              <a:tabLst/>
              <a:defRPr/>
            </a:pPr>
            <a:br>
              <a:rPr kumimoji="0" 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372"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 </a:t>
            </a:r>
            <a:r>
              <a:rPr kumimoji="0" lang="en-US" sz="1372" b="0" i="0" u="none" strike="noStrike" kern="0" cap="none" spc="0" normalizeH="0" baseline="0" noProof="0" dirty="0">
                <a:ln>
                  <a:noFill/>
                </a:ln>
                <a:solidFill>
                  <a:srgbClr val="505050"/>
                </a:solidFill>
                <a:effectLst/>
                <a:uLnTx/>
                <a:uFillTx/>
                <a:latin typeface="Segoe UI Semibold"/>
                <a:ea typeface="Segoe UI" pitchFamily="34" charset="0"/>
                <a:cs typeface="Segoe UI Semibold"/>
              </a:rPr>
              <a:t>Clint Belinsky</a:t>
            </a:r>
            <a:r>
              <a:rPr kumimoji="0" lang="en-US" sz="1372"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 Vice President, Global Quality</a:t>
            </a:r>
            <a:br>
              <a:rPr kumimoji="0" lang="en-US" sz="1400"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372" b="0" i="0" u="none" strike="noStrike" kern="0" cap="none" spc="0" normalizeH="0" baseline="0" noProof="0" dirty="0">
                <a:ln>
                  <a:noFill/>
                </a:ln>
                <a:solidFill>
                  <a:srgbClr val="505050"/>
                </a:solidFill>
                <a:effectLst/>
                <a:uLnTx/>
                <a:uFillTx/>
                <a:latin typeface="Segoe UI Semilight"/>
                <a:ea typeface="Segoe UI" pitchFamily="34" charset="0"/>
                <a:cs typeface="Segoe UI Semilight"/>
              </a:rPr>
              <a:t>Jabil</a:t>
            </a:r>
            <a:endParaRPr kumimoji="0" lang="en-US" sz="1372"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2" name="Rectangle 11"/>
          <p:cNvSpPr/>
          <p:nvPr/>
        </p:nvSpPr>
        <p:spPr>
          <a:xfrm>
            <a:off x="346667" y="2712572"/>
            <a:ext cx="527970" cy="122214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he-IL" sz="7198" b="0" i="0" u="none" strike="noStrike" kern="1200" cap="none" spc="0" normalizeH="0" baseline="0" noProof="0">
                <a:ln>
                  <a:noFill/>
                </a:ln>
                <a:solidFill>
                  <a:srgbClr val="505050">
                    <a:lumMod val="20000"/>
                    <a:lumOff val="80000"/>
                  </a:srgbClr>
                </a:solidFill>
                <a:effectLst/>
                <a:uLnTx/>
                <a:uFillTx/>
                <a:latin typeface="Arial" panose="020B0604020202020204" pitchFamily="34" charset="0"/>
                <a:ea typeface="+mn-ea"/>
                <a:cs typeface="Arial" panose="020B0604020202020204" pitchFamily="34" charset="0"/>
              </a:rPr>
              <a:t>‟</a:t>
            </a:r>
            <a:endParaRPr kumimoji="0" lang="en-US" sz="7198" b="0" i="0" u="none" strike="noStrike" kern="1200" cap="none" spc="0" normalizeH="0" baseline="0" noProof="0">
              <a:ln>
                <a:noFill/>
              </a:ln>
              <a:solidFill>
                <a:srgbClr val="505050">
                  <a:lumMod val="20000"/>
                  <a:lumOff val="80000"/>
                </a:srgbClr>
              </a:solidFill>
              <a:effectLst/>
              <a:uLnTx/>
              <a:uFillTx/>
              <a:latin typeface="Segoe UI"/>
              <a:ea typeface="+mn-ea"/>
              <a:cs typeface="+mn-cs"/>
            </a:endParaRPr>
          </a:p>
        </p:txBody>
      </p:sp>
      <p:grpSp>
        <p:nvGrpSpPr>
          <p:cNvPr id="5" name="Group 4"/>
          <p:cNvGrpSpPr/>
          <p:nvPr/>
        </p:nvGrpSpPr>
        <p:grpSpPr>
          <a:xfrm>
            <a:off x="4450109" y="6210419"/>
            <a:ext cx="841431" cy="301727"/>
            <a:chOff x="4853998" y="6283147"/>
            <a:chExt cx="858303" cy="307777"/>
          </a:xfrm>
        </p:grpSpPr>
        <p:sp>
          <p:nvSpPr>
            <p:cNvPr id="3" name="Isosceles Triangle 2">
              <a:hlinkClick r:id="rId4"/>
            </p:cNvPr>
            <p:cNvSpPr/>
            <p:nvPr/>
          </p:nvSpPr>
          <p:spPr bwMode="auto">
            <a:xfrm rot="5400000">
              <a:off x="4841184" y="6356949"/>
              <a:ext cx="185802" cy="160174"/>
            </a:xfrm>
            <a:prstGeom prst="triangl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hlinkClick r:id="rId4"/>
            </p:cNvPr>
            <p:cNvSpPr/>
            <p:nvPr/>
          </p:nvSpPr>
          <p:spPr>
            <a:xfrm>
              <a:off x="5035513" y="6283147"/>
              <a:ext cx="676788"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Watch</a:t>
              </a: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4" name="Picture 2" descr="Jabil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223" y="6210418"/>
            <a:ext cx="1428819" cy="27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93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A311C8-6A10-4269-9357-209CF66D35A8}"/>
              </a:ext>
            </a:extLst>
          </p:cNvPr>
          <p:cNvPicPr>
            <a:picLocks noChangeAspect="1"/>
          </p:cNvPicPr>
          <p:nvPr/>
        </p:nvPicPr>
        <p:blipFill>
          <a:blip r:embed="rId3"/>
          <a:stretch>
            <a:fillRect/>
          </a:stretch>
        </p:blipFill>
        <p:spPr>
          <a:xfrm>
            <a:off x="6579220" y="1383689"/>
            <a:ext cx="4908643" cy="2657690"/>
          </a:xfrm>
          <a:prstGeom prst="rect">
            <a:avLst/>
          </a:prstGeom>
        </p:spPr>
      </p:pic>
      <p:sp>
        <p:nvSpPr>
          <p:cNvPr id="4" name="Slide Number Placeholder 3"/>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 </a:t>
            </a:r>
          </a:p>
        </p:txBody>
      </p:sp>
      <p:sp>
        <p:nvSpPr>
          <p:cNvPr id="9" name="Title 16">
            <a:extLst>
              <a:ext uri="{FF2B5EF4-FFF2-40B4-BE49-F238E27FC236}">
                <a16:creationId xmlns:a16="http://schemas.microsoft.com/office/drawing/2014/main" id="{84450FE8-90E3-43E2-9636-DDB252098825}"/>
              </a:ext>
            </a:extLst>
          </p:cNvPr>
          <p:cNvSpPr>
            <a:spLocks noGrp="1"/>
          </p:cNvSpPr>
          <p:nvPr>
            <p:ph type="title"/>
          </p:nvPr>
        </p:nvSpPr>
        <p:spPr>
          <a:xfrm>
            <a:off x="269241" y="289957"/>
            <a:ext cx="11655840" cy="899537"/>
          </a:xfrm>
        </p:spPr>
        <p:txBody>
          <a:bodyPr/>
          <a:lstStyle/>
          <a:p>
            <a:r>
              <a:rPr lang="en-US" dirty="0"/>
              <a:t>Jabil </a:t>
            </a:r>
            <a:r>
              <a:rPr lang="zh-CN" altLang="en-US" dirty="0"/>
              <a:t>預測分析</a:t>
            </a:r>
            <a:endParaRPr lang="en-US" dirty="0"/>
          </a:p>
        </p:txBody>
      </p:sp>
      <p:pic>
        <p:nvPicPr>
          <p:cNvPr id="3" name="Picture 2">
            <a:extLst>
              <a:ext uri="{FF2B5EF4-FFF2-40B4-BE49-F238E27FC236}">
                <a16:creationId xmlns:a16="http://schemas.microsoft.com/office/drawing/2014/main" id="{0144F4A9-ADC6-45D1-A4A0-5D5655D81D6F}"/>
              </a:ext>
            </a:extLst>
          </p:cNvPr>
          <p:cNvPicPr>
            <a:picLocks noChangeAspect="1"/>
          </p:cNvPicPr>
          <p:nvPr/>
        </p:nvPicPr>
        <p:blipFill>
          <a:blip r:embed="rId4"/>
          <a:stretch>
            <a:fillRect/>
          </a:stretch>
        </p:blipFill>
        <p:spPr>
          <a:xfrm>
            <a:off x="7389200" y="4041379"/>
            <a:ext cx="3288681" cy="2366148"/>
          </a:xfrm>
          <a:prstGeom prst="rect">
            <a:avLst/>
          </a:prstGeom>
        </p:spPr>
      </p:pic>
      <p:sp>
        <p:nvSpPr>
          <p:cNvPr id="10" name="Content Placeholder 1">
            <a:extLst>
              <a:ext uri="{FF2B5EF4-FFF2-40B4-BE49-F238E27FC236}">
                <a16:creationId xmlns:a16="http://schemas.microsoft.com/office/drawing/2014/main" id="{4EEC5A16-F16A-44AA-AD12-DFA1CB4E186C}"/>
              </a:ext>
            </a:extLst>
          </p:cNvPr>
          <p:cNvSpPr txBox="1">
            <a:spLocks/>
          </p:cNvSpPr>
          <p:nvPr/>
        </p:nvSpPr>
        <p:spPr bwMode="gray">
          <a:xfrm>
            <a:off x="332633" y="1383689"/>
            <a:ext cx="6023562" cy="5315380"/>
          </a:xfrm>
          <a:prstGeom prst="rect">
            <a:avLst/>
          </a:prstGeom>
        </p:spPr>
        <p:txBody>
          <a:bodyPr vert="horz" lIns="45702" tIns="45702" rIns="45702" bIns="45702" rtlCol="0">
            <a:noAutofit/>
          </a:bodyPr>
          <a:lstStyle/>
          <a:p>
            <a:pPr marL="55536" marR="0" lvl="1" indent="0" algn="l" defTabSz="778849" rtl="0" eaLnBrk="1" fontAlgn="auto" latinLnBrk="0" hangingPunct="1">
              <a:lnSpc>
                <a:spcPct val="100000"/>
              </a:lnSpc>
              <a:spcBef>
                <a:spcPct val="0"/>
              </a:spcBef>
              <a:spcAft>
                <a:spcPts val="400"/>
              </a:spcAft>
              <a:buClr>
                <a:srgbClr val="A80000"/>
              </a:buClr>
              <a:buSzTx/>
              <a:buFontTx/>
              <a:buNone/>
              <a:tabLst/>
              <a:defRPr/>
            </a:pPr>
            <a:r>
              <a:rPr kumimoji="0" lang="zh-TW" altLang="en-US" sz="1400" b="0" i="0" u="none" strike="noStrike" kern="1200" cap="none" spc="0" normalizeH="0" baseline="0" noProof="0" dirty="0">
                <a:ln>
                  <a:noFill/>
                </a:ln>
                <a:solidFill>
                  <a:srgbClr val="000000"/>
                </a:solidFill>
                <a:effectLst/>
                <a:uLnTx/>
                <a:uFillTx/>
                <a:latin typeface="Segoe UI"/>
                <a:ea typeface="+mn-ea"/>
                <a:cs typeface="Century Gothic"/>
              </a:rPr>
              <a:t>        </a:t>
            </a:r>
            <a:r>
              <a:rPr kumimoji="0" lang="zh-CN" altLang="en-US" sz="1400" b="1" i="0" u="none" strike="noStrike" kern="1200" cap="none" spc="0" normalizeH="0" baseline="0" noProof="0" dirty="0">
                <a:ln>
                  <a:noFill/>
                </a:ln>
                <a:solidFill>
                  <a:srgbClr val="000000"/>
                </a:solidFill>
                <a:effectLst/>
                <a:uLnTx/>
                <a:uFillTx/>
                <a:latin typeface="Segoe UI"/>
                <a:ea typeface="+mn-ea"/>
                <a:cs typeface="Century Gothic"/>
              </a:rPr>
              <a:t>提高質量</a:t>
            </a:r>
            <a:endParaRPr kumimoji="0" lang="en-US" sz="1400" b="1" i="0" u="none" strike="noStrike" kern="1200" cap="none" spc="0" normalizeH="0" baseline="0" noProof="0" dirty="0">
              <a:ln>
                <a:noFill/>
              </a:ln>
              <a:solidFill>
                <a:srgbClr val="000000"/>
              </a:solidFill>
              <a:effectLst/>
              <a:uLnTx/>
              <a:uFillTx/>
              <a:latin typeface="Segoe UI"/>
              <a:ea typeface="+mn-ea"/>
              <a:cs typeface="Century Gothic"/>
            </a:endParaRPr>
          </a:p>
          <a:p>
            <a:pPr marL="798120" marR="0" lvl="2" indent="-285609" algn="l" defTabSz="778849" rtl="0" eaLnBrk="1" fontAlgn="auto" latinLnBrk="0" hangingPunct="1">
              <a:lnSpc>
                <a:spcPct val="100000"/>
              </a:lnSpc>
              <a:spcBef>
                <a:spcPct val="0"/>
              </a:spcBef>
              <a:spcAft>
                <a:spcPts val="600"/>
              </a:spcAft>
              <a:buClr>
                <a:srgbClr val="00B0F0"/>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在上游過程中預測下游缺陷產品發生之前</a:t>
            </a:r>
          </a:p>
          <a:p>
            <a:pPr marL="798120" marR="0" lvl="2" indent="-285609" algn="l" defTabSz="778849" rtl="0" eaLnBrk="1" fontAlgn="auto" latinLnBrk="0" hangingPunct="1">
              <a:lnSpc>
                <a:spcPct val="100000"/>
              </a:lnSpc>
              <a:spcBef>
                <a:spcPct val="0"/>
              </a:spcBef>
              <a:spcAft>
                <a:spcPts val="600"/>
              </a:spcAft>
              <a:buClr>
                <a:srgbClr val="00B0F0"/>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用於預警檢測的高級統計</a:t>
            </a:r>
            <a:endParaRPr kumimoji="0" lang="en-US" altLang="zh-CN" sz="1400" b="0"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600"/>
              </a:spcAft>
              <a:buClr>
                <a:srgbClr val="00B0F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600"/>
              </a:spcAft>
              <a:buClr>
                <a:srgbClr val="00B0F0"/>
              </a:buClr>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Segoe UI"/>
                <a:ea typeface="+mn-ea"/>
                <a:cs typeface="Century Gothic"/>
              </a:rPr>
              <a:t>設備優化</a:t>
            </a:r>
            <a:endParaRPr kumimoji="0" lang="en-US" sz="1400" b="1" i="0" u="none" strike="noStrike" kern="1200" cap="none" spc="0" normalizeH="0" baseline="0" noProof="0" dirty="0">
              <a:ln>
                <a:noFill/>
              </a:ln>
              <a:solidFill>
                <a:srgbClr val="000000"/>
              </a:solidFill>
              <a:effectLst/>
              <a:uLnTx/>
              <a:uFillTx/>
              <a:latin typeface="Segoe UI"/>
              <a:ea typeface="+mn-ea"/>
              <a:cs typeface="Century Gothic"/>
            </a:endParaRPr>
          </a:p>
          <a:p>
            <a:pPr marL="798120" marR="0" lvl="2" indent="-285609" algn="l" defTabSz="778849" rtl="0" eaLnBrk="1" fontAlgn="auto" latinLnBrk="0" hangingPunct="1">
              <a:lnSpc>
                <a:spcPct val="100000"/>
              </a:lnSpc>
              <a:spcBef>
                <a:spcPct val="0"/>
              </a:spcBef>
              <a:spcAft>
                <a:spcPts val="400"/>
              </a:spcAft>
              <a:buClr>
                <a:srgbClr val="00B0F0"/>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用於自主設備調整的機器學習算法</a:t>
            </a:r>
          </a:p>
          <a:p>
            <a:pPr marL="798120" marR="0" lvl="2" indent="-285609" algn="l" defTabSz="778849" rtl="0" eaLnBrk="1" fontAlgn="auto" latinLnBrk="0" hangingPunct="1">
              <a:lnSpc>
                <a:spcPct val="100000"/>
              </a:lnSpc>
              <a:spcBef>
                <a:spcPct val="0"/>
              </a:spcBef>
              <a:spcAft>
                <a:spcPts val="400"/>
              </a:spcAft>
              <a:buClr>
                <a:srgbClr val="00B0F0"/>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無需操作員干預的 </a:t>
            </a:r>
            <a:r>
              <a:rPr kumimoji="0" lang="en-US" sz="1400" b="0" i="0" u="none" strike="noStrike" kern="1200" cap="none" spc="0" normalizeH="0" baseline="0" noProof="0" dirty="0">
                <a:ln>
                  <a:noFill/>
                </a:ln>
                <a:solidFill>
                  <a:srgbClr val="000000"/>
                </a:solidFill>
                <a:effectLst/>
                <a:uLnTx/>
                <a:uFillTx/>
                <a:latin typeface="Segoe UI"/>
                <a:ea typeface="+mn-ea"/>
                <a:cs typeface="Century Gothic"/>
              </a:rPr>
              <a:t>M2M</a:t>
            </a:r>
            <a:br>
              <a:rPr kumimoji="0" lang="en-US" sz="1400" b="0" i="0" u="none" strike="noStrike" kern="1200" cap="none" spc="0" normalizeH="0" baseline="0" noProof="0" dirty="0">
                <a:ln>
                  <a:noFill/>
                </a:ln>
                <a:solidFill>
                  <a:srgbClr val="000000"/>
                </a:solidFill>
                <a:effectLst/>
                <a:uLnTx/>
                <a:uFillTx/>
                <a:latin typeface="Segoe UI"/>
                <a:ea typeface="+mn-ea"/>
                <a:cs typeface="Century Gothic"/>
              </a:rPr>
            </a:br>
            <a:endParaRPr kumimoji="0" lang="en-US" sz="1400" b="0" i="0" u="none" strike="noStrike" kern="1200" cap="none" spc="0" normalizeH="0" baseline="0" noProof="0" dirty="0">
              <a:ln>
                <a:noFill/>
              </a:ln>
              <a:solidFill>
                <a:srgbClr val="000000"/>
              </a:solidFill>
              <a:effectLst/>
              <a:uLnTx/>
              <a:uFillTx/>
              <a:latin typeface="Segoe UI"/>
              <a:ea typeface="+mn-ea"/>
              <a:cs typeface="Century Gothic"/>
            </a:endParaRPr>
          </a:p>
          <a:p>
            <a:pPr marL="55536" marR="0" lvl="1" indent="0" algn="l" defTabSz="778849" rtl="0" eaLnBrk="1" fontAlgn="auto" latinLnBrk="0" hangingPunct="1">
              <a:lnSpc>
                <a:spcPct val="100000"/>
              </a:lnSpc>
              <a:spcBef>
                <a:spcPct val="0"/>
              </a:spcBef>
              <a:spcAft>
                <a:spcPts val="400"/>
              </a:spcAft>
              <a:buClr>
                <a:srgbClr val="A80000"/>
              </a:buClr>
              <a:buSzTx/>
              <a:buFontTx/>
              <a:buNone/>
              <a:tabLst/>
              <a:defRPr/>
            </a:pPr>
            <a:r>
              <a:rPr kumimoji="0" lang="zh-TW" altLang="en-US" sz="1400" b="0" i="0" u="none" strike="noStrike" kern="1200" cap="none" spc="0" normalizeH="0" baseline="0" noProof="0" dirty="0">
                <a:ln>
                  <a:noFill/>
                </a:ln>
                <a:solidFill>
                  <a:srgbClr val="000000"/>
                </a:solidFill>
                <a:effectLst/>
                <a:uLnTx/>
                <a:uFillTx/>
                <a:latin typeface="Segoe UI"/>
                <a:ea typeface="+mn-ea"/>
                <a:cs typeface="Century Gothic"/>
              </a:rPr>
              <a:t>         </a:t>
            </a:r>
            <a:r>
              <a:rPr kumimoji="0" lang="zh-CN" altLang="en-US" sz="1400" b="1" i="0" u="none" strike="noStrike" kern="1200" cap="none" spc="0" normalizeH="0" baseline="0" noProof="0" dirty="0">
                <a:ln>
                  <a:noFill/>
                </a:ln>
                <a:solidFill>
                  <a:srgbClr val="000000"/>
                </a:solidFill>
                <a:effectLst/>
                <a:uLnTx/>
                <a:uFillTx/>
                <a:latin typeface="Segoe UI"/>
                <a:ea typeface="+mn-ea"/>
                <a:cs typeface="Century Gothic"/>
              </a:rPr>
              <a:t>增加設備正常運行時間</a:t>
            </a:r>
            <a:endParaRPr kumimoji="0" lang="en-US" sz="1400" b="1" i="0" u="none" strike="noStrike" kern="1200" cap="none" spc="0" normalizeH="0" baseline="0" noProof="0" dirty="0">
              <a:ln>
                <a:noFill/>
              </a:ln>
              <a:solidFill>
                <a:srgbClr val="000000"/>
              </a:solidFill>
              <a:effectLst/>
              <a:uLnTx/>
              <a:uFillTx/>
              <a:latin typeface="Segoe UI"/>
              <a:ea typeface="+mn-ea"/>
              <a:cs typeface="Century Gothic"/>
            </a:endParaRPr>
          </a:p>
          <a:p>
            <a:pPr marL="798120" marR="0" lvl="2" indent="-285609" algn="l" defTabSz="778849" rtl="0" eaLnBrk="1" fontAlgn="auto" latinLnBrk="0" hangingPunct="1">
              <a:lnSpc>
                <a:spcPct val="100000"/>
              </a:lnSpc>
              <a:spcBef>
                <a:spcPct val="0"/>
              </a:spcBef>
              <a:spcAft>
                <a:spcPts val="400"/>
              </a:spcAft>
              <a:buClr>
                <a:srgbClr val="43B7FF"/>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通過預測未來的設備故障避免計劃外停機</a:t>
            </a:r>
          </a:p>
          <a:p>
            <a:pPr marL="798120" marR="0" lvl="2" indent="-285609" algn="l" defTabSz="778849" rtl="0" eaLnBrk="1" fontAlgn="auto" latinLnBrk="0" hangingPunct="1">
              <a:lnSpc>
                <a:spcPct val="100000"/>
              </a:lnSpc>
              <a:spcBef>
                <a:spcPct val="0"/>
              </a:spcBef>
              <a:spcAft>
                <a:spcPts val="400"/>
              </a:spcAft>
              <a:buClr>
                <a:srgbClr val="43B7FF"/>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優化維護計劃並降低成本</a:t>
            </a:r>
            <a:endParaRPr kumimoji="0" lang="en-US" altLang="zh-CN" sz="1400" b="0"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400"/>
              </a:spcAft>
              <a:buClr>
                <a:srgbClr val="43B7FF"/>
              </a:buClr>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400"/>
              </a:spcAft>
              <a:buClr>
                <a:srgbClr val="43B7FF"/>
              </a:buClr>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Segoe UI"/>
                <a:ea typeface="+mn-ea"/>
                <a:cs typeface="Century Gothic"/>
              </a:rPr>
              <a:t>解決方法</a:t>
            </a:r>
            <a:endParaRPr kumimoji="0" lang="en-US" altLang="zh-CN" sz="1400" b="1"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400"/>
              </a:spcAft>
              <a:buClr>
                <a:srgbClr val="43B7FF"/>
              </a:buClr>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使用具有 </a:t>
            </a:r>
            <a:r>
              <a:rPr kumimoji="0" lang="en-US" altLang="zh-CN" sz="1400" b="0" i="0" u="none" strike="noStrike" kern="1200" cap="none" spc="0" normalizeH="0" baseline="0" noProof="0" dirty="0">
                <a:ln>
                  <a:noFill/>
                </a:ln>
                <a:solidFill>
                  <a:srgbClr val="000000"/>
                </a:solidFill>
                <a:effectLst/>
                <a:uLnTx/>
                <a:uFillTx/>
                <a:latin typeface="Segoe UI"/>
                <a:ea typeface="+mn-ea"/>
                <a:cs typeface="+mn-cs"/>
              </a:rPr>
              <a:t>50 </a:t>
            </a: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個隱藏層的捲積神經網絡 </a:t>
            </a:r>
            <a:r>
              <a:rPr kumimoji="0" lang="en-US" altLang="zh-CN" sz="1400" b="0" i="0" u="none" strike="noStrike" kern="1200" cap="none" spc="0" normalizeH="0" baseline="0" noProof="0" dirty="0">
                <a:ln>
                  <a:noFill/>
                </a:ln>
                <a:solidFill>
                  <a:srgbClr val="000000"/>
                </a:solidFill>
                <a:effectLst/>
                <a:uLnTx/>
                <a:uFillTx/>
                <a:latin typeface="Segoe UI"/>
                <a:ea typeface="+mn-ea"/>
                <a:cs typeface="+mn-cs"/>
              </a:rPr>
              <a:t>(</a:t>
            </a:r>
            <a:r>
              <a:rPr kumimoji="0" lang="en-US" sz="1400" b="0" i="0" u="none" strike="noStrike" kern="1200" cap="none" spc="0" normalizeH="0" baseline="0" noProof="0" dirty="0">
                <a:ln>
                  <a:noFill/>
                </a:ln>
                <a:solidFill>
                  <a:srgbClr val="000000"/>
                </a:solidFill>
                <a:effectLst/>
                <a:uLnTx/>
                <a:uFillTx/>
                <a:latin typeface="Segoe UI"/>
                <a:ea typeface="+mn-ea"/>
                <a:cs typeface="+mn-cs"/>
              </a:rPr>
              <a:t>CNN) </a:t>
            </a: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的圖像分類系統，在通用公共數據 </a:t>
            </a:r>
            <a:r>
              <a:rPr kumimoji="0" lang="en-US" altLang="zh-CN" sz="1400" b="0" i="0" u="none" strike="noStrike" kern="1200" cap="none" spc="0" normalizeH="0" baseline="0" noProof="0" dirty="0">
                <a:ln>
                  <a:noFill/>
                </a:ln>
                <a:solidFill>
                  <a:srgbClr val="000000"/>
                </a:solidFill>
                <a:effectLst/>
                <a:uLnTx/>
                <a:uFillTx/>
                <a:latin typeface="Segoe UI"/>
                <a:ea typeface="+mn-ea"/>
                <a:cs typeface="+mn-cs"/>
              </a:rPr>
              <a:t>(</a:t>
            </a:r>
            <a:r>
              <a:rPr kumimoji="0" lang="en-US" sz="1400" b="0" i="0" u="none" strike="noStrike" kern="1200" cap="none" spc="0" normalizeH="0" baseline="0" noProof="0" dirty="0">
                <a:ln>
                  <a:noFill/>
                </a:ln>
                <a:solidFill>
                  <a:srgbClr val="000000"/>
                </a:solidFill>
                <a:effectLst/>
                <a:uLnTx/>
                <a:uFillTx/>
                <a:latin typeface="Segoe UI"/>
                <a:ea typeface="+mn-ea"/>
                <a:cs typeface="+mn-cs"/>
              </a:rPr>
              <a:t>ImageNet) </a:t>
            </a: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上進行了預訓練。</a:t>
            </a:r>
          </a:p>
          <a:p>
            <a:pPr marL="798120" marR="0" lvl="2" indent="-285609" algn="l" defTabSz="778849" rtl="0" eaLnBrk="1" fontAlgn="auto" latinLnBrk="0" hangingPunct="1">
              <a:lnSpc>
                <a:spcPct val="100000"/>
              </a:lnSpc>
              <a:spcBef>
                <a:spcPct val="0"/>
              </a:spcBef>
              <a:spcAft>
                <a:spcPts val="400"/>
              </a:spcAft>
              <a:buClr>
                <a:srgbClr val="43B7FF"/>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分類性能結果良好（基於時間的交叉驗證概率 </a:t>
            </a:r>
            <a:r>
              <a:rPr kumimoji="0" lang="en-US" altLang="zh-CN" sz="1400" b="0" i="0" u="none" strike="noStrike" kern="1200" cap="none" spc="0" normalizeH="0" baseline="0" noProof="0" dirty="0">
                <a:ln>
                  <a:noFill/>
                </a:ln>
                <a:solidFill>
                  <a:srgbClr val="000000"/>
                </a:solidFill>
                <a:effectLst/>
                <a:uLnTx/>
                <a:uFillTx/>
                <a:latin typeface="Segoe UI"/>
                <a:ea typeface="+mn-ea"/>
                <a:cs typeface="+mn-cs"/>
              </a:rPr>
              <a:t>&gt;0.9</a:t>
            </a: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），這表明該解決方案適用於大幅減少組裝電路板中電子元件故障檢測的人為乾預</a:t>
            </a: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p>
          <a:p>
            <a:pPr marL="512511" marR="0" lvl="2" indent="0" algn="l" defTabSz="778849" rtl="0" eaLnBrk="1" fontAlgn="auto" latinLnBrk="0" hangingPunct="1">
              <a:lnSpc>
                <a:spcPct val="100000"/>
              </a:lnSpc>
              <a:spcBef>
                <a:spcPct val="0"/>
              </a:spcBef>
              <a:spcAft>
                <a:spcPts val="400"/>
              </a:spcAft>
              <a:buClr>
                <a:srgbClr val="FFFFFF">
                  <a:lumMod val="50000"/>
                </a:srgbClr>
              </a:buClr>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Century Gothic"/>
            </a:endParaRPr>
          </a:p>
          <a:p>
            <a:pPr marL="308874" marR="0" lvl="1" indent="0" algn="l" defTabSz="913950" rtl="0" eaLnBrk="1" fontAlgn="auto" latinLnBrk="0" hangingPunct="1">
              <a:lnSpc>
                <a:spcPct val="100000"/>
              </a:lnSpc>
              <a:spcBef>
                <a:spcPts val="200"/>
              </a:spcBef>
              <a:spcAft>
                <a:spcPts val="400"/>
              </a:spcAft>
              <a:buClr>
                <a:srgbClr val="A80000"/>
              </a:buClr>
              <a:buSzTx/>
              <a:buFontTx/>
              <a:buNone/>
              <a:tabLst/>
              <a:defRPr/>
            </a:pPr>
            <a:endParaRPr kumimoji="0" lang="en-US" sz="1400" b="0" i="0" u="none" strike="noStrike" kern="1200" cap="none" spc="0" normalizeH="0" baseline="0" noProof="0" dirty="0">
              <a:ln>
                <a:noFill/>
              </a:ln>
              <a:solidFill>
                <a:srgbClr val="404040"/>
              </a:solidFill>
              <a:effectLst/>
              <a:uLnTx/>
              <a:uFillTx/>
              <a:latin typeface="Segoe UI"/>
              <a:ea typeface="+mn-ea"/>
              <a:cs typeface="Century Gothic"/>
            </a:endParaRPr>
          </a:p>
        </p:txBody>
      </p:sp>
    </p:spTree>
    <p:extLst>
      <p:ext uri="{BB962C8B-B14F-4D97-AF65-F5344CB8AC3E}">
        <p14:creationId xmlns:p14="http://schemas.microsoft.com/office/powerpoint/2010/main" val="118149708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F0EFAD-A634-4C57-B3C1-D8856D7D2E61}"/>
              </a:ext>
            </a:extLst>
          </p:cNvPr>
          <p:cNvSpPr>
            <a:spLocks noGrp="1"/>
          </p:cNvSpPr>
          <p:nvPr>
            <p:ph type="title"/>
          </p:nvPr>
        </p:nvSpPr>
        <p:spPr>
          <a:xfrm>
            <a:off x="406822" y="142258"/>
            <a:ext cx="10606583" cy="530645"/>
          </a:xfrm>
        </p:spPr>
        <p:txBody>
          <a:bodyPr/>
          <a:lstStyle/>
          <a:p>
            <a:r>
              <a:rPr lang="en-GB" sz="4313" dirty="0"/>
              <a:t>AOI Predictive Analysis</a:t>
            </a:r>
          </a:p>
        </p:txBody>
      </p:sp>
      <p:sp>
        <p:nvSpPr>
          <p:cNvPr id="231" name="TextBox 230">
            <a:extLst>
              <a:ext uri="{FF2B5EF4-FFF2-40B4-BE49-F238E27FC236}">
                <a16:creationId xmlns:a16="http://schemas.microsoft.com/office/drawing/2014/main" id="{F2E93CF3-E16C-4501-9B3C-BCC603D58C98}"/>
              </a:ext>
            </a:extLst>
          </p:cNvPr>
          <p:cNvSpPr txBox="1"/>
          <p:nvPr/>
        </p:nvSpPr>
        <p:spPr>
          <a:xfrm>
            <a:off x="2560786" y="3689779"/>
            <a:ext cx="841846" cy="510837"/>
          </a:xfrm>
          <a:prstGeom prst="rect">
            <a:avLst/>
          </a:prstGeom>
          <a:solidFill>
            <a:schemeClr val="bg1"/>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53535"/>
                </a:solidFill>
                <a:effectLst/>
                <a:uLnTx/>
                <a:uFillTx/>
                <a:latin typeface="Calibri" panose="020F0502020204030204" pitchFamily="34" charset="0"/>
                <a:ea typeface="Arial Unicode MS" pitchFamily="34" charset="-128"/>
                <a:cs typeface="Arial Unicode MS" pitchFamily="34" charset="-128"/>
              </a:rPr>
              <a:t>Virtual Machine</a:t>
            </a:r>
          </a:p>
        </p:txBody>
      </p:sp>
      <p:pic>
        <p:nvPicPr>
          <p:cNvPr id="232" name="Picture 12" descr="https://photos.prnewswire.com/prnvar/20160212/332713">
            <a:extLst>
              <a:ext uri="{FF2B5EF4-FFF2-40B4-BE49-F238E27FC236}">
                <a16:creationId xmlns:a16="http://schemas.microsoft.com/office/drawing/2014/main" id="{94B51A33-7E25-44A8-9748-DC4FECAA38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61408" y="5465454"/>
            <a:ext cx="1804459" cy="861630"/>
          </a:xfrm>
          <a:prstGeom prst="rect">
            <a:avLst/>
          </a:prstGeom>
          <a:noFill/>
          <a:extLst>
            <a:ext uri="{909E8E84-426E-40DD-AFC4-6F175D3DCCD1}">
              <a14:hiddenFill xmlns:a14="http://schemas.microsoft.com/office/drawing/2010/main">
                <a:solidFill>
                  <a:srgbClr val="FFFFFF"/>
                </a:solidFill>
              </a14:hiddenFill>
            </a:ext>
          </a:extLst>
        </p:spPr>
      </p:pic>
      <p:sp>
        <p:nvSpPr>
          <p:cNvPr id="233" name="Rounded Rectangle 60">
            <a:extLst>
              <a:ext uri="{FF2B5EF4-FFF2-40B4-BE49-F238E27FC236}">
                <a16:creationId xmlns:a16="http://schemas.microsoft.com/office/drawing/2014/main" id="{59820479-479F-45C9-83FB-666C263976BF}"/>
              </a:ext>
            </a:extLst>
          </p:cNvPr>
          <p:cNvSpPr/>
          <p:nvPr/>
        </p:nvSpPr>
        <p:spPr>
          <a:xfrm>
            <a:off x="7981451" y="6381221"/>
            <a:ext cx="1364372" cy="256705"/>
          </a:xfrm>
          <a:prstGeom prst="roundRect">
            <a:avLst/>
          </a:prstGeom>
          <a:solidFill>
            <a:schemeClr val="accent1">
              <a:lumMod val="7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21870" tIns="60935" rIns="121870" bIns="60935"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rPr>
              <a:t>Dashboard</a:t>
            </a:r>
            <a:endParaRPr kumimoji="0" lang="en-US" sz="1066" b="0" i="0" u="none" strike="noStrike" kern="1200" cap="none" spc="0" normalizeH="0" baseline="0" noProof="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34" name="Right Arrow 48">
            <a:extLst>
              <a:ext uri="{FF2B5EF4-FFF2-40B4-BE49-F238E27FC236}">
                <a16:creationId xmlns:a16="http://schemas.microsoft.com/office/drawing/2014/main" id="{7028A62C-25DA-4CAA-B69D-1B0CD8CE15EE}"/>
              </a:ext>
            </a:extLst>
          </p:cNvPr>
          <p:cNvSpPr/>
          <p:nvPr/>
        </p:nvSpPr>
        <p:spPr bwMode="auto">
          <a:xfrm>
            <a:off x="7525764" y="2842502"/>
            <a:ext cx="671728" cy="421633"/>
          </a:xfrm>
          <a:prstGeom prst="rightArrow">
            <a:avLst>
              <a:gd name="adj1" fmla="val 50000"/>
              <a:gd name="adj2" fmla="val 62173"/>
            </a:avLst>
          </a:prstGeom>
          <a:solidFill>
            <a:srgbClr val="66FF33"/>
          </a:solid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200" b="0" i="0" u="none" strike="noStrike" kern="1200" cap="none" spc="0" normalizeH="0" baseline="0" noProof="0">
                <a:ln>
                  <a:noFill/>
                </a:ln>
                <a:solidFill>
                  <a:srgbClr val="FF8C00"/>
                </a:solidFill>
                <a:effectLst/>
                <a:uLnTx/>
                <a:uFillTx/>
                <a:latin typeface="Calibri" panose="020F0502020204030204" pitchFamily="34" charset="0"/>
                <a:ea typeface="+mn-ea"/>
                <a:cs typeface="+mn-cs"/>
              </a:rPr>
              <a:t>Result</a:t>
            </a:r>
          </a:p>
        </p:txBody>
      </p:sp>
      <p:sp>
        <p:nvSpPr>
          <p:cNvPr id="235" name="Right Arrow 65">
            <a:extLst>
              <a:ext uri="{FF2B5EF4-FFF2-40B4-BE49-F238E27FC236}">
                <a16:creationId xmlns:a16="http://schemas.microsoft.com/office/drawing/2014/main" id="{70102F81-667E-4A88-AED1-E199D5A2094A}"/>
              </a:ext>
            </a:extLst>
          </p:cNvPr>
          <p:cNvSpPr/>
          <p:nvPr/>
        </p:nvSpPr>
        <p:spPr bwMode="auto">
          <a:xfrm rot="5400000">
            <a:off x="8120898" y="3663765"/>
            <a:ext cx="1031590" cy="421633"/>
          </a:xfrm>
          <a:prstGeom prst="rightArrow">
            <a:avLst>
              <a:gd name="adj1" fmla="val 50000"/>
              <a:gd name="adj2" fmla="val 62173"/>
            </a:avLst>
          </a:prstGeom>
          <a:solidFill>
            <a:srgbClr val="66FF33"/>
          </a:solid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1200" b="0" i="0" u="none" strike="noStrike" kern="1200" cap="none" spc="0" normalizeH="0" baseline="0" noProof="0">
              <a:ln>
                <a:noFill/>
              </a:ln>
              <a:solidFill>
                <a:srgbClr val="FF8C00"/>
              </a:solidFill>
              <a:effectLst/>
              <a:uLnTx/>
              <a:uFillTx/>
              <a:latin typeface="Calibri" panose="020F0502020204030204" pitchFamily="34" charset="0"/>
              <a:ea typeface="+mn-ea"/>
              <a:cs typeface="+mn-cs"/>
            </a:endParaRPr>
          </a:p>
        </p:txBody>
      </p:sp>
      <p:grpSp>
        <p:nvGrpSpPr>
          <p:cNvPr id="236" name="Group 235">
            <a:extLst>
              <a:ext uri="{FF2B5EF4-FFF2-40B4-BE49-F238E27FC236}">
                <a16:creationId xmlns:a16="http://schemas.microsoft.com/office/drawing/2014/main" id="{12CC1AC0-66FC-428F-BCC4-F7EAB1FA1DF8}"/>
              </a:ext>
            </a:extLst>
          </p:cNvPr>
          <p:cNvGrpSpPr/>
          <p:nvPr/>
        </p:nvGrpSpPr>
        <p:grpSpPr>
          <a:xfrm>
            <a:off x="502374" y="3850164"/>
            <a:ext cx="1415173" cy="2451395"/>
            <a:chOff x="449678" y="1871197"/>
            <a:chExt cx="1061807" cy="1839286"/>
          </a:xfrm>
        </p:grpSpPr>
        <p:sp>
          <p:nvSpPr>
            <p:cNvPr id="237" name="TextBox 236">
              <a:extLst>
                <a:ext uri="{FF2B5EF4-FFF2-40B4-BE49-F238E27FC236}">
                  <a16:creationId xmlns:a16="http://schemas.microsoft.com/office/drawing/2014/main" id="{C14719AE-36F1-4E88-A22B-0DE769224F18}"/>
                </a:ext>
              </a:extLst>
            </p:cNvPr>
            <p:cNvSpPr txBox="1"/>
            <p:nvPr/>
          </p:nvSpPr>
          <p:spPr>
            <a:xfrm>
              <a:off x="461091" y="2780471"/>
              <a:ext cx="815580" cy="22627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53535"/>
                  </a:solidFill>
                  <a:effectLst/>
                  <a:uLnTx/>
                  <a:uFillTx/>
                  <a:latin typeface="Calibri" panose="020F0502020204030204" pitchFamily="34" charset="0"/>
                  <a:ea typeface="Arial Unicode MS" pitchFamily="34" charset="-128"/>
                  <a:cs typeface="Arial Unicode MS" pitchFamily="34" charset="-128"/>
                </a:rPr>
                <a:t>Machine Log</a:t>
              </a:r>
            </a:p>
          </p:txBody>
        </p:sp>
        <p:grpSp>
          <p:nvGrpSpPr>
            <p:cNvPr id="238" name="Group 237">
              <a:extLst>
                <a:ext uri="{FF2B5EF4-FFF2-40B4-BE49-F238E27FC236}">
                  <a16:creationId xmlns:a16="http://schemas.microsoft.com/office/drawing/2014/main" id="{867397E2-0651-47BA-97B6-B1FA090392C3}"/>
                </a:ext>
              </a:extLst>
            </p:cNvPr>
            <p:cNvGrpSpPr/>
            <p:nvPr/>
          </p:nvGrpSpPr>
          <p:grpSpPr>
            <a:xfrm>
              <a:off x="449678" y="1871197"/>
              <a:ext cx="936387" cy="627864"/>
              <a:chOff x="449678" y="1871197"/>
              <a:chExt cx="936387" cy="627864"/>
            </a:xfrm>
          </p:grpSpPr>
          <p:sp>
            <p:nvSpPr>
              <p:cNvPr id="242" name="TextBox 241">
                <a:extLst>
                  <a:ext uri="{FF2B5EF4-FFF2-40B4-BE49-F238E27FC236}">
                    <a16:creationId xmlns:a16="http://schemas.microsoft.com/office/drawing/2014/main" id="{629D2DCD-0070-445E-8719-8A3251F3EA7C}"/>
                  </a:ext>
                </a:extLst>
              </p:cNvPr>
              <p:cNvSpPr txBox="1"/>
              <p:nvPr/>
            </p:nvSpPr>
            <p:spPr>
              <a:xfrm>
                <a:off x="449678" y="2115780"/>
                <a:ext cx="936387" cy="3832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53535"/>
                    </a:solidFill>
                    <a:effectLst/>
                    <a:uLnTx/>
                    <a:uFillTx/>
                    <a:latin typeface="Calibri" panose="020F0502020204030204" pitchFamily="34" charset="0"/>
                    <a:ea typeface="Arial Unicode MS" pitchFamily="34" charset="-128"/>
                    <a:cs typeface="Arial Unicode MS" pitchFamily="34" charset="-128"/>
                  </a:rPr>
                  <a:t>Component Level detail</a:t>
                </a:r>
              </a:p>
            </p:txBody>
          </p:sp>
          <p:pic>
            <p:nvPicPr>
              <p:cNvPr id="243" name="Picture 242">
                <a:extLst>
                  <a:ext uri="{FF2B5EF4-FFF2-40B4-BE49-F238E27FC236}">
                    <a16:creationId xmlns:a16="http://schemas.microsoft.com/office/drawing/2014/main" id="{29A31264-E70B-4EF0-84E9-E626599467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207" y="1871197"/>
                <a:ext cx="269010" cy="309294"/>
              </a:xfrm>
              <a:prstGeom prst="rect">
                <a:avLst/>
              </a:prstGeom>
            </p:spPr>
          </p:pic>
        </p:grpSp>
        <p:pic>
          <p:nvPicPr>
            <p:cNvPr id="239" name="Picture 238">
              <a:extLst>
                <a:ext uri="{FF2B5EF4-FFF2-40B4-BE49-F238E27FC236}">
                  <a16:creationId xmlns:a16="http://schemas.microsoft.com/office/drawing/2014/main" id="{4C659E20-EDDE-4DC8-9B4A-391369C1D2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2163" y="2513433"/>
              <a:ext cx="258633" cy="310360"/>
            </a:xfrm>
            <a:prstGeom prst="rect">
              <a:avLst/>
            </a:prstGeom>
          </p:spPr>
        </p:pic>
        <p:sp>
          <p:nvSpPr>
            <p:cNvPr id="240" name="TextBox 239">
              <a:extLst>
                <a:ext uri="{FF2B5EF4-FFF2-40B4-BE49-F238E27FC236}">
                  <a16:creationId xmlns:a16="http://schemas.microsoft.com/office/drawing/2014/main" id="{4497B045-6F67-4104-90BE-99FD94815B1E}"/>
                </a:ext>
              </a:extLst>
            </p:cNvPr>
            <p:cNvSpPr txBox="1"/>
            <p:nvPr/>
          </p:nvSpPr>
          <p:spPr>
            <a:xfrm>
              <a:off x="472905" y="3327202"/>
              <a:ext cx="1038580" cy="3832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53535"/>
                  </a:solidFill>
                  <a:effectLst/>
                  <a:uLnTx/>
                  <a:uFillTx/>
                  <a:latin typeface="Calibri" panose="020F0502020204030204" pitchFamily="34" charset="0"/>
                  <a:ea typeface="Arial Unicode MS" pitchFamily="34" charset="-128"/>
                  <a:cs typeface="Arial Unicode MS" pitchFamily="34" charset="-128"/>
                </a:rPr>
                <a:t>Component Image File</a:t>
              </a:r>
            </a:p>
          </p:txBody>
        </p:sp>
        <p:pic>
          <p:nvPicPr>
            <p:cNvPr id="241" name="Picture 240">
              <a:extLst>
                <a:ext uri="{FF2B5EF4-FFF2-40B4-BE49-F238E27FC236}">
                  <a16:creationId xmlns:a16="http://schemas.microsoft.com/office/drawing/2014/main" id="{E54E2338-4B0F-4BC1-81EB-091229B3042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709601" y="2951609"/>
              <a:ext cx="283756" cy="577230"/>
            </a:xfrm>
            <a:prstGeom prst="rect">
              <a:avLst/>
            </a:prstGeom>
            <a:solidFill>
              <a:schemeClr val="accent3">
                <a:lumMod val="50000"/>
              </a:schemeClr>
            </a:solidFill>
          </p:spPr>
        </p:pic>
      </p:grpSp>
      <p:pic>
        <p:nvPicPr>
          <p:cNvPr id="244" name="Picture 243">
            <a:extLst>
              <a:ext uri="{FF2B5EF4-FFF2-40B4-BE49-F238E27FC236}">
                <a16:creationId xmlns:a16="http://schemas.microsoft.com/office/drawing/2014/main" id="{18162E7B-01AF-480E-8E29-30015B74D9D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67711" y="4335004"/>
            <a:ext cx="1737964" cy="1038017"/>
          </a:xfrm>
          <a:prstGeom prst="rect">
            <a:avLst/>
          </a:prstGeom>
        </p:spPr>
      </p:pic>
      <p:sp>
        <p:nvSpPr>
          <p:cNvPr id="245" name="Rounded Rectangle 8">
            <a:extLst>
              <a:ext uri="{FF2B5EF4-FFF2-40B4-BE49-F238E27FC236}">
                <a16:creationId xmlns:a16="http://schemas.microsoft.com/office/drawing/2014/main" id="{F9E4CA59-9926-4F18-8E89-41F304817797}"/>
              </a:ext>
            </a:extLst>
          </p:cNvPr>
          <p:cNvSpPr/>
          <p:nvPr/>
        </p:nvSpPr>
        <p:spPr bwMode="auto">
          <a:xfrm>
            <a:off x="3555377" y="2565510"/>
            <a:ext cx="3878179" cy="860980"/>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46" name="Rectangle 245">
            <a:extLst>
              <a:ext uri="{FF2B5EF4-FFF2-40B4-BE49-F238E27FC236}">
                <a16:creationId xmlns:a16="http://schemas.microsoft.com/office/drawing/2014/main" id="{1AC5AF44-9D54-4D4E-890A-309CA589799D}"/>
              </a:ext>
            </a:extLst>
          </p:cNvPr>
          <p:cNvSpPr/>
          <p:nvPr/>
        </p:nvSpPr>
        <p:spPr bwMode="auto">
          <a:xfrm>
            <a:off x="3665059" y="2698329"/>
            <a:ext cx="3662754" cy="439722"/>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 1 – Image cropping</a:t>
            </a:r>
          </a:p>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 </a:t>
            </a:r>
          </a:p>
        </p:txBody>
      </p:sp>
      <p:pic>
        <p:nvPicPr>
          <p:cNvPr id="247" name="Picture 246">
            <a:extLst>
              <a:ext uri="{FF2B5EF4-FFF2-40B4-BE49-F238E27FC236}">
                <a16:creationId xmlns:a16="http://schemas.microsoft.com/office/drawing/2014/main" id="{8E0EB99B-5744-4481-91CA-8BD3C7E5F3C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6200000">
            <a:off x="4834202" y="2594336"/>
            <a:ext cx="519040" cy="1055858"/>
          </a:xfrm>
          <a:prstGeom prst="rect">
            <a:avLst/>
          </a:prstGeom>
          <a:solidFill>
            <a:schemeClr val="accent3">
              <a:lumMod val="50000"/>
            </a:schemeClr>
          </a:solidFill>
        </p:spPr>
      </p:pic>
      <p:pic>
        <p:nvPicPr>
          <p:cNvPr id="248" name="Picture 247">
            <a:extLst>
              <a:ext uri="{FF2B5EF4-FFF2-40B4-BE49-F238E27FC236}">
                <a16:creationId xmlns:a16="http://schemas.microsoft.com/office/drawing/2014/main" id="{4A5B5EB8-21DA-48A3-B027-E22EC4BC530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70523" y="2871474"/>
            <a:ext cx="500264" cy="515861"/>
          </a:xfrm>
          <a:prstGeom prst="rect">
            <a:avLst/>
          </a:prstGeom>
          <a:solidFill>
            <a:schemeClr val="accent3">
              <a:lumMod val="50000"/>
            </a:schemeClr>
          </a:solidFill>
        </p:spPr>
      </p:pic>
      <p:sp>
        <p:nvSpPr>
          <p:cNvPr id="249" name="Down Arrow 59">
            <a:extLst>
              <a:ext uri="{FF2B5EF4-FFF2-40B4-BE49-F238E27FC236}">
                <a16:creationId xmlns:a16="http://schemas.microsoft.com/office/drawing/2014/main" id="{7E427432-CFA1-447E-B534-97E0ABFD79A0}"/>
              </a:ext>
            </a:extLst>
          </p:cNvPr>
          <p:cNvSpPr/>
          <p:nvPr/>
        </p:nvSpPr>
        <p:spPr>
          <a:xfrm rot="16200000">
            <a:off x="5720901" y="2938981"/>
            <a:ext cx="350937" cy="330067"/>
          </a:xfrm>
          <a:prstGeom prst="downArrow">
            <a:avLst/>
          </a:prstGeom>
          <a:solidFill>
            <a:srgbClr val="66FF33"/>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50" name="Rounded Rectangle 67">
            <a:extLst>
              <a:ext uri="{FF2B5EF4-FFF2-40B4-BE49-F238E27FC236}">
                <a16:creationId xmlns:a16="http://schemas.microsoft.com/office/drawing/2014/main" id="{48D81C50-5E30-46EB-8A47-94BEBB1CAFA2}"/>
              </a:ext>
            </a:extLst>
          </p:cNvPr>
          <p:cNvSpPr/>
          <p:nvPr/>
        </p:nvSpPr>
        <p:spPr bwMode="auto">
          <a:xfrm>
            <a:off x="3589185" y="3471179"/>
            <a:ext cx="3878179" cy="894711"/>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51" name="Rectangle 250">
            <a:extLst>
              <a:ext uri="{FF2B5EF4-FFF2-40B4-BE49-F238E27FC236}">
                <a16:creationId xmlns:a16="http://schemas.microsoft.com/office/drawing/2014/main" id="{B3FF3554-E0FF-475F-A520-5CEDDCDB083B}"/>
              </a:ext>
            </a:extLst>
          </p:cNvPr>
          <p:cNvSpPr/>
          <p:nvPr/>
        </p:nvSpPr>
        <p:spPr bwMode="auto">
          <a:xfrm>
            <a:off x="3702912" y="3513262"/>
            <a:ext cx="3662754" cy="275784"/>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Step2 – Resize image for inputting to model</a:t>
            </a:r>
          </a:p>
        </p:txBody>
      </p:sp>
      <p:pic>
        <p:nvPicPr>
          <p:cNvPr id="252" name="Picture 251">
            <a:extLst>
              <a:ext uri="{FF2B5EF4-FFF2-40B4-BE49-F238E27FC236}">
                <a16:creationId xmlns:a16="http://schemas.microsoft.com/office/drawing/2014/main" id="{BFB210CB-3FC3-4C6E-9310-895902A20BC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86558" y="3754489"/>
            <a:ext cx="552458" cy="569680"/>
          </a:xfrm>
          <a:prstGeom prst="rect">
            <a:avLst/>
          </a:prstGeom>
          <a:solidFill>
            <a:schemeClr val="accent3">
              <a:lumMod val="50000"/>
            </a:schemeClr>
          </a:solidFill>
        </p:spPr>
      </p:pic>
      <p:sp>
        <p:nvSpPr>
          <p:cNvPr id="253" name="Down Arrow 71">
            <a:extLst>
              <a:ext uri="{FF2B5EF4-FFF2-40B4-BE49-F238E27FC236}">
                <a16:creationId xmlns:a16="http://schemas.microsoft.com/office/drawing/2014/main" id="{2A8F695A-0242-4EE5-81EA-B412F885F5C5}"/>
              </a:ext>
            </a:extLst>
          </p:cNvPr>
          <p:cNvSpPr/>
          <p:nvPr/>
        </p:nvSpPr>
        <p:spPr>
          <a:xfrm rot="16200000">
            <a:off x="5345283" y="3700830"/>
            <a:ext cx="350937" cy="708795"/>
          </a:xfrm>
          <a:prstGeom prst="downArrow">
            <a:avLst/>
          </a:prstGeom>
          <a:solidFill>
            <a:srgbClr val="66FF33"/>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grpSp>
        <p:nvGrpSpPr>
          <p:cNvPr id="254" name="Group 253">
            <a:extLst>
              <a:ext uri="{FF2B5EF4-FFF2-40B4-BE49-F238E27FC236}">
                <a16:creationId xmlns:a16="http://schemas.microsoft.com/office/drawing/2014/main" id="{4A2DC5D7-8622-4260-BE58-13D524CA5AA8}"/>
              </a:ext>
            </a:extLst>
          </p:cNvPr>
          <p:cNvGrpSpPr/>
          <p:nvPr/>
        </p:nvGrpSpPr>
        <p:grpSpPr>
          <a:xfrm>
            <a:off x="3613682" y="4384246"/>
            <a:ext cx="3878179" cy="634507"/>
            <a:chOff x="3136034" y="3229275"/>
            <a:chExt cx="2909805" cy="476072"/>
          </a:xfrm>
        </p:grpSpPr>
        <p:sp>
          <p:nvSpPr>
            <p:cNvPr id="255" name="Rounded Rectangle 72">
              <a:extLst>
                <a:ext uri="{FF2B5EF4-FFF2-40B4-BE49-F238E27FC236}">
                  <a16:creationId xmlns:a16="http://schemas.microsoft.com/office/drawing/2014/main" id="{71BECC79-CA05-4F82-B8A1-26DDEBA959B0}"/>
                </a:ext>
              </a:extLst>
            </p:cNvPr>
            <p:cNvSpPr/>
            <p:nvPr/>
          </p:nvSpPr>
          <p:spPr bwMode="auto">
            <a:xfrm>
              <a:off x="3136034" y="3229275"/>
              <a:ext cx="2909805" cy="476072"/>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56" name="Rectangle 255">
              <a:extLst>
                <a:ext uri="{FF2B5EF4-FFF2-40B4-BE49-F238E27FC236}">
                  <a16:creationId xmlns:a16="http://schemas.microsoft.com/office/drawing/2014/main" id="{5A29082D-BA19-40E6-A984-E00ADF99E422}"/>
                </a:ext>
              </a:extLst>
            </p:cNvPr>
            <p:cNvSpPr/>
            <p:nvPr/>
          </p:nvSpPr>
          <p:spPr bwMode="auto">
            <a:xfrm>
              <a:off x="3211126" y="3241056"/>
              <a:ext cx="2748171" cy="206921"/>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Step3 – Prediction</a:t>
              </a:r>
            </a:p>
          </p:txBody>
        </p:sp>
        <p:sp>
          <p:nvSpPr>
            <p:cNvPr id="257" name="TextBox 256">
              <a:extLst>
                <a:ext uri="{FF2B5EF4-FFF2-40B4-BE49-F238E27FC236}">
                  <a16:creationId xmlns:a16="http://schemas.microsoft.com/office/drawing/2014/main" id="{6EC84E63-1D63-45EA-BFCE-9BE1987735D4}"/>
                </a:ext>
              </a:extLst>
            </p:cNvPr>
            <p:cNvSpPr txBox="1"/>
            <p:nvPr/>
          </p:nvSpPr>
          <p:spPr>
            <a:xfrm>
              <a:off x="3211126" y="3392705"/>
              <a:ext cx="1214837" cy="24186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66FF33"/>
                  </a:solidFill>
                  <a:effectLst/>
                  <a:uLnTx/>
                  <a:uFillTx/>
                  <a:latin typeface="Arial Black" panose="020B0A04020102020204" pitchFamily="34" charset="0"/>
                  <a:ea typeface="Arial Unicode MS" pitchFamily="34" charset="-128"/>
                  <a:cs typeface="Arial Unicode MS" pitchFamily="34" charset="-128"/>
                </a:rPr>
                <a:t>Good</a:t>
              </a:r>
              <a:r>
                <a:rPr kumimoji="0" lang="en-US" sz="1466"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 / </a:t>
              </a:r>
              <a:r>
                <a:rPr kumimoji="0" lang="en-US" sz="1333" b="1" i="0" u="none" strike="noStrike" kern="1200" cap="none" spc="0" normalizeH="0" baseline="0" noProof="0">
                  <a:ln>
                    <a:noFill/>
                  </a:ln>
                  <a:solidFill>
                    <a:srgbClr val="FF5050"/>
                  </a:solidFill>
                  <a:effectLst/>
                  <a:uLnTx/>
                  <a:uFillTx/>
                  <a:latin typeface="Arial Black" panose="020B0A04020102020204" pitchFamily="34" charset="0"/>
                  <a:ea typeface="Arial Unicode MS" pitchFamily="34" charset="-128"/>
                  <a:cs typeface="Arial Unicode MS" pitchFamily="34" charset="-128"/>
                </a:rPr>
                <a:t>Defect</a:t>
              </a:r>
              <a:endParaRPr kumimoji="0" lang="en-US" sz="1466" b="1" i="0" u="none" strike="noStrike" kern="1200" cap="none" spc="0" normalizeH="0" baseline="0" noProof="0">
                <a:ln>
                  <a:noFill/>
                </a:ln>
                <a:solidFill>
                  <a:srgbClr val="FF5050"/>
                </a:solidFill>
                <a:effectLst/>
                <a:uLnTx/>
                <a:uFillTx/>
                <a:latin typeface="Arial Black" panose="020B0A04020102020204" pitchFamily="34" charset="0"/>
                <a:ea typeface="Arial Unicode MS" pitchFamily="34" charset="-128"/>
                <a:cs typeface="Arial Unicode MS" pitchFamily="34" charset="-128"/>
              </a:endParaRPr>
            </a:p>
          </p:txBody>
        </p:sp>
        <p:pic>
          <p:nvPicPr>
            <p:cNvPr id="258" name="Picture 257">
              <a:extLst>
                <a:ext uri="{FF2B5EF4-FFF2-40B4-BE49-F238E27FC236}">
                  <a16:creationId xmlns:a16="http://schemas.microsoft.com/office/drawing/2014/main" id="{DAC4C692-8455-4121-B12C-1DF73977558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04631" y="3269796"/>
              <a:ext cx="1554480" cy="373698"/>
            </a:xfrm>
            <a:prstGeom prst="rect">
              <a:avLst/>
            </a:prstGeom>
            <a:solidFill>
              <a:schemeClr val="accent3">
                <a:lumMod val="50000"/>
              </a:schemeClr>
            </a:solidFill>
          </p:spPr>
        </p:pic>
      </p:grpSp>
      <p:grpSp>
        <p:nvGrpSpPr>
          <p:cNvPr id="259" name="Group 258">
            <a:extLst>
              <a:ext uri="{FF2B5EF4-FFF2-40B4-BE49-F238E27FC236}">
                <a16:creationId xmlns:a16="http://schemas.microsoft.com/office/drawing/2014/main" id="{B945EE8B-7EA2-4583-8CB6-64279BF09F47}"/>
              </a:ext>
            </a:extLst>
          </p:cNvPr>
          <p:cNvGrpSpPr/>
          <p:nvPr/>
        </p:nvGrpSpPr>
        <p:grpSpPr>
          <a:xfrm>
            <a:off x="2992638" y="5055294"/>
            <a:ext cx="4464150" cy="775988"/>
            <a:chOff x="2696380" y="3229275"/>
            <a:chExt cx="3349459" cy="697512"/>
          </a:xfrm>
        </p:grpSpPr>
        <p:sp>
          <p:nvSpPr>
            <p:cNvPr id="260" name="Rounded Rectangle 78">
              <a:extLst>
                <a:ext uri="{FF2B5EF4-FFF2-40B4-BE49-F238E27FC236}">
                  <a16:creationId xmlns:a16="http://schemas.microsoft.com/office/drawing/2014/main" id="{C708D56D-3473-4F2D-B3E2-605D165AA0CB}"/>
                </a:ext>
              </a:extLst>
            </p:cNvPr>
            <p:cNvSpPr/>
            <p:nvPr/>
          </p:nvSpPr>
          <p:spPr bwMode="auto">
            <a:xfrm>
              <a:off x="3136034" y="3229275"/>
              <a:ext cx="2909805" cy="697512"/>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61" name="Rectangle 260">
              <a:extLst>
                <a:ext uri="{FF2B5EF4-FFF2-40B4-BE49-F238E27FC236}">
                  <a16:creationId xmlns:a16="http://schemas.microsoft.com/office/drawing/2014/main" id="{DF6D8ACB-7F84-4750-953B-95A92564F41F}"/>
                </a:ext>
              </a:extLst>
            </p:cNvPr>
            <p:cNvSpPr/>
            <p:nvPr/>
          </p:nvSpPr>
          <p:spPr bwMode="auto">
            <a:xfrm>
              <a:off x="2696380" y="3235339"/>
              <a:ext cx="2748171" cy="206921"/>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Step4 – Trend detection</a:t>
              </a:r>
            </a:p>
          </p:txBody>
        </p:sp>
      </p:grpSp>
      <p:pic>
        <p:nvPicPr>
          <p:cNvPr id="262" name="Picture 19" descr="https://encrypted-tbn0.gstatic.com/images?q=tbn:ANd9GcRXboii7WfpVen0JqkJq4xrEdtPu3AIu5B-kTkjGTUBcmn36uaQGg">
            <a:extLst>
              <a:ext uri="{FF2B5EF4-FFF2-40B4-BE49-F238E27FC236}">
                <a16:creationId xmlns:a16="http://schemas.microsoft.com/office/drawing/2014/main" id="{4D055F2A-DE21-4675-9616-ED33CBB7C64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061404" y="5141484"/>
            <a:ext cx="1122286" cy="628933"/>
          </a:xfrm>
          <a:prstGeom prst="rect">
            <a:avLst/>
          </a:prstGeom>
          <a:solidFill>
            <a:schemeClr val="accent3">
              <a:lumMod val="50000"/>
            </a:schemeClr>
          </a:solidFill>
        </p:spPr>
      </p:pic>
      <p:grpSp>
        <p:nvGrpSpPr>
          <p:cNvPr id="263" name="Group 262">
            <a:extLst>
              <a:ext uri="{FF2B5EF4-FFF2-40B4-BE49-F238E27FC236}">
                <a16:creationId xmlns:a16="http://schemas.microsoft.com/office/drawing/2014/main" id="{7FE6C0CE-5E14-4877-A57C-536A28A20AB7}"/>
              </a:ext>
            </a:extLst>
          </p:cNvPr>
          <p:cNvGrpSpPr/>
          <p:nvPr/>
        </p:nvGrpSpPr>
        <p:grpSpPr>
          <a:xfrm>
            <a:off x="3578608" y="5866374"/>
            <a:ext cx="3878179" cy="775988"/>
            <a:chOff x="3136034" y="3229275"/>
            <a:chExt cx="2909805" cy="697512"/>
          </a:xfrm>
        </p:grpSpPr>
        <p:sp>
          <p:nvSpPr>
            <p:cNvPr id="264" name="Rounded Rectangle 84">
              <a:extLst>
                <a:ext uri="{FF2B5EF4-FFF2-40B4-BE49-F238E27FC236}">
                  <a16:creationId xmlns:a16="http://schemas.microsoft.com/office/drawing/2014/main" id="{D91483B1-D18A-41CC-B8D0-82752131EE91}"/>
                </a:ext>
              </a:extLst>
            </p:cNvPr>
            <p:cNvSpPr/>
            <p:nvPr/>
          </p:nvSpPr>
          <p:spPr bwMode="auto">
            <a:xfrm>
              <a:off x="3136034" y="3229275"/>
              <a:ext cx="2909805" cy="697512"/>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65" name="Rectangle 264">
              <a:extLst>
                <a:ext uri="{FF2B5EF4-FFF2-40B4-BE49-F238E27FC236}">
                  <a16:creationId xmlns:a16="http://schemas.microsoft.com/office/drawing/2014/main" id="{28D0F24E-A877-40B6-A79F-73D0C873F784}"/>
                </a:ext>
              </a:extLst>
            </p:cNvPr>
            <p:cNvSpPr/>
            <p:nvPr/>
          </p:nvSpPr>
          <p:spPr bwMode="auto">
            <a:xfrm>
              <a:off x="3211126" y="3241056"/>
              <a:ext cx="2748171" cy="206921"/>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Step5 – Root Cause Analysis &amp;Action</a:t>
              </a:r>
            </a:p>
          </p:txBody>
        </p:sp>
      </p:grpSp>
      <p:sp>
        <p:nvSpPr>
          <p:cNvPr id="266" name="Rectangle 265">
            <a:extLst>
              <a:ext uri="{FF2B5EF4-FFF2-40B4-BE49-F238E27FC236}">
                <a16:creationId xmlns:a16="http://schemas.microsoft.com/office/drawing/2014/main" id="{A6DFA9F5-025E-4C2A-8C0E-DA54DCA2E251}"/>
              </a:ext>
            </a:extLst>
          </p:cNvPr>
          <p:cNvSpPr/>
          <p:nvPr/>
        </p:nvSpPr>
        <p:spPr bwMode="auto">
          <a:xfrm>
            <a:off x="3807017" y="6201251"/>
            <a:ext cx="1362475" cy="255655"/>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Prediction Result</a:t>
            </a:r>
          </a:p>
        </p:txBody>
      </p:sp>
      <p:pic>
        <p:nvPicPr>
          <p:cNvPr id="267" name="Picture 22">
            <a:extLst>
              <a:ext uri="{FF2B5EF4-FFF2-40B4-BE49-F238E27FC236}">
                <a16:creationId xmlns:a16="http://schemas.microsoft.com/office/drawing/2014/main" id="{F9A2EF4E-74EF-4652-906B-B17E7DCABEC5}"/>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170525" y="6122377"/>
            <a:ext cx="848135" cy="475296"/>
          </a:xfrm>
          <a:prstGeom prst="rect">
            <a:avLst/>
          </a:prstGeom>
          <a:solidFill>
            <a:schemeClr val="accent3">
              <a:lumMod val="50000"/>
            </a:schemeClr>
          </a:solidFill>
          <a:ln>
            <a:noFill/>
          </a:ln>
          <a:extLst>
            <a:ext uri="{91240B29-F687-4F45-9708-019B960494DF}">
              <a14:hiddenLine xmlns:a14="http://schemas.microsoft.com/office/drawing/2010/main" w="9525">
                <a:solidFill>
                  <a:schemeClr val="tx1"/>
                </a:solidFill>
                <a:miter lim="800000"/>
                <a:headEnd/>
                <a:tailEnd/>
              </a14:hiddenLine>
            </a:ext>
          </a:extLst>
        </p:spPr>
      </p:pic>
      <p:sp>
        <p:nvSpPr>
          <p:cNvPr id="268" name="Down Arrow 88">
            <a:extLst>
              <a:ext uri="{FF2B5EF4-FFF2-40B4-BE49-F238E27FC236}">
                <a16:creationId xmlns:a16="http://schemas.microsoft.com/office/drawing/2014/main" id="{DFEC2746-8711-418B-BDB7-9B0E38D590E4}"/>
              </a:ext>
            </a:extLst>
          </p:cNvPr>
          <p:cNvSpPr/>
          <p:nvPr/>
        </p:nvSpPr>
        <p:spPr>
          <a:xfrm rot="16200000">
            <a:off x="5494539" y="6172583"/>
            <a:ext cx="350937" cy="330067"/>
          </a:xfrm>
          <a:prstGeom prst="downArrow">
            <a:avLst/>
          </a:prstGeom>
          <a:solidFill>
            <a:srgbClr val="66FF33"/>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pic>
        <p:nvPicPr>
          <p:cNvPr id="269" name="Picture 268" descr="KY_AOI.jpg">
            <a:extLst>
              <a:ext uri="{FF2B5EF4-FFF2-40B4-BE49-F238E27FC236}">
                <a16:creationId xmlns:a16="http://schemas.microsoft.com/office/drawing/2014/main" id="{85CB29BC-F759-4F21-9550-1CDD2550F0C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9090" y="2568691"/>
            <a:ext cx="863176" cy="1193770"/>
          </a:xfrm>
          <a:prstGeom prst="rect">
            <a:avLst/>
          </a:prstGeom>
        </p:spPr>
      </p:pic>
      <p:sp>
        <p:nvSpPr>
          <p:cNvPr id="270" name="Rounded Rectangle 91">
            <a:extLst>
              <a:ext uri="{FF2B5EF4-FFF2-40B4-BE49-F238E27FC236}">
                <a16:creationId xmlns:a16="http://schemas.microsoft.com/office/drawing/2014/main" id="{6EB7A332-AF32-465C-B2AC-57CC60E14A15}"/>
              </a:ext>
            </a:extLst>
          </p:cNvPr>
          <p:cNvSpPr/>
          <p:nvPr/>
        </p:nvSpPr>
        <p:spPr>
          <a:xfrm>
            <a:off x="7834822" y="3486712"/>
            <a:ext cx="1659361" cy="460837"/>
          </a:xfrm>
          <a:prstGeom prst="roundRect">
            <a:avLst/>
          </a:prstGeom>
          <a:solidFill>
            <a:srgbClr val="92D050"/>
          </a:solidFill>
          <a:ln/>
        </p:spPr>
        <p:style>
          <a:lnRef idx="3">
            <a:schemeClr val="lt1"/>
          </a:lnRef>
          <a:fillRef idx="1">
            <a:schemeClr val="accent6"/>
          </a:fillRef>
          <a:effectRef idx="1">
            <a:schemeClr val="accent6"/>
          </a:effectRef>
          <a:fontRef idx="minor">
            <a:schemeClr val="lt1"/>
          </a:fontRef>
        </p:style>
        <p:txBody>
          <a:bodyPr lIns="91403" tIns="45702" rIns="91403" bIns="4570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Calibri" panose="020F0502020204030204" pitchFamily="34" charset="0"/>
                <a:ea typeface="+mn-ea"/>
                <a:cs typeface="+mn-cs"/>
              </a:rPr>
              <a:t>Alert Detected with RCA &amp; Action</a:t>
            </a:r>
          </a:p>
        </p:txBody>
      </p:sp>
      <p:grpSp>
        <p:nvGrpSpPr>
          <p:cNvPr id="271" name="Group 270">
            <a:extLst>
              <a:ext uri="{FF2B5EF4-FFF2-40B4-BE49-F238E27FC236}">
                <a16:creationId xmlns:a16="http://schemas.microsoft.com/office/drawing/2014/main" id="{73B1A438-71B2-468E-B116-C6DDBC3245D4}"/>
              </a:ext>
            </a:extLst>
          </p:cNvPr>
          <p:cNvGrpSpPr/>
          <p:nvPr/>
        </p:nvGrpSpPr>
        <p:grpSpPr>
          <a:xfrm>
            <a:off x="934015" y="784398"/>
            <a:ext cx="9559688" cy="1287092"/>
            <a:chOff x="810683" y="469371"/>
            <a:chExt cx="7172651" cy="965708"/>
          </a:xfrm>
        </p:grpSpPr>
        <p:sp>
          <p:nvSpPr>
            <p:cNvPr id="272" name="Rounded Rectangle 93">
              <a:extLst>
                <a:ext uri="{FF2B5EF4-FFF2-40B4-BE49-F238E27FC236}">
                  <a16:creationId xmlns:a16="http://schemas.microsoft.com/office/drawing/2014/main" id="{AA2EDD3F-0E52-47C6-8AE7-9C39B18AB1D7}"/>
                </a:ext>
              </a:extLst>
            </p:cNvPr>
            <p:cNvSpPr/>
            <p:nvPr/>
          </p:nvSpPr>
          <p:spPr bwMode="auto">
            <a:xfrm>
              <a:off x="1371430" y="1215359"/>
              <a:ext cx="603419" cy="219456"/>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Printer</a:t>
              </a:r>
            </a:p>
          </p:txBody>
        </p:sp>
        <p:sp>
          <p:nvSpPr>
            <p:cNvPr id="273" name="Rounded Rectangle 94">
              <a:extLst>
                <a:ext uri="{FF2B5EF4-FFF2-40B4-BE49-F238E27FC236}">
                  <a16:creationId xmlns:a16="http://schemas.microsoft.com/office/drawing/2014/main" id="{5F10D87B-5EC7-4422-9B3D-5814FEDAB85B}"/>
                </a:ext>
              </a:extLst>
            </p:cNvPr>
            <p:cNvSpPr/>
            <p:nvPr/>
          </p:nvSpPr>
          <p:spPr bwMode="auto">
            <a:xfrm>
              <a:off x="2284334" y="1210236"/>
              <a:ext cx="548507" cy="219456"/>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SPI</a:t>
              </a:r>
            </a:p>
          </p:txBody>
        </p:sp>
        <p:sp>
          <p:nvSpPr>
            <p:cNvPr id="274" name="Rounded Rectangle 95">
              <a:extLst>
                <a:ext uri="{FF2B5EF4-FFF2-40B4-BE49-F238E27FC236}">
                  <a16:creationId xmlns:a16="http://schemas.microsoft.com/office/drawing/2014/main" id="{28A2411B-644A-40E2-8A02-039EBA11EE3C}"/>
                </a:ext>
              </a:extLst>
            </p:cNvPr>
            <p:cNvSpPr/>
            <p:nvPr/>
          </p:nvSpPr>
          <p:spPr bwMode="auto">
            <a:xfrm>
              <a:off x="3298947" y="1216004"/>
              <a:ext cx="933450" cy="219075"/>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Pick &amp; Place</a:t>
              </a:r>
            </a:p>
          </p:txBody>
        </p:sp>
        <p:sp>
          <p:nvSpPr>
            <p:cNvPr id="275" name="Rounded Rectangle 96">
              <a:extLst>
                <a:ext uri="{FF2B5EF4-FFF2-40B4-BE49-F238E27FC236}">
                  <a16:creationId xmlns:a16="http://schemas.microsoft.com/office/drawing/2014/main" id="{6FF7F7C0-0B4A-44D2-A783-F1DAA4B6DC78}"/>
                </a:ext>
              </a:extLst>
            </p:cNvPr>
            <p:cNvSpPr/>
            <p:nvPr/>
          </p:nvSpPr>
          <p:spPr bwMode="auto">
            <a:xfrm>
              <a:off x="5074489" y="1211867"/>
              <a:ext cx="933450" cy="219075"/>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Reflow Oven</a:t>
              </a:r>
            </a:p>
          </p:txBody>
        </p:sp>
        <p:pic>
          <p:nvPicPr>
            <p:cNvPr id="276" name="Picture 5">
              <a:extLst>
                <a:ext uri="{FF2B5EF4-FFF2-40B4-BE49-F238E27FC236}">
                  <a16:creationId xmlns:a16="http://schemas.microsoft.com/office/drawing/2014/main" id="{E6B00812-C613-4737-A7E4-258C886B83FF}"/>
                </a:ext>
              </a:extLst>
            </p:cNvPr>
            <p:cNvPicPr>
              <a:picLocks noChangeAspect="1" noChangeArrowheads="1"/>
            </p:cNvPicPr>
            <p:nvPr/>
          </p:nvPicPr>
          <p:blipFill>
            <a:blip r:embed="rId15"/>
            <a:srcRect/>
            <a:stretch>
              <a:fillRect/>
            </a:stretch>
          </p:blipFill>
          <p:spPr bwMode="auto">
            <a:xfrm>
              <a:off x="1400704" y="714375"/>
              <a:ext cx="600075" cy="476250"/>
            </a:xfrm>
            <a:prstGeom prst="rect">
              <a:avLst/>
            </a:prstGeom>
            <a:noFill/>
            <a:ln w="9525">
              <a:noFill/>
              <a:miter lim="800000"/>
              <a:headEnd/>
              <a:tailEnd/>
            </a:ln>
          </p:spPr>
        </p:pic>
        <p:pic>
          <p:nvPicPr>
            <p:cNvPr id="277" name="Picture 12">
              <a:extLst>
                <a:ext uri="{FF2B5EF4-FFF2-40B4-BE49-F238E27FC236}">
                  <a16:creationId xmlns:a16="http://schemas.microsoft.com/office/drawing/2014/main" id="{E1E195A6-A3F9-4AB6-B2BD-5ABE7756BA2B}"/>
                </a:ext>
              </a:extLst>
            </p:cNvPr>
            <p:cNvPicPr>
              <a:picLocks noChangeAspect="1" noChangeArrowheads="1"/>
            </p:cNvPicPr>
            <p:nvPr/>
          </p:nvPicPr>
          <p:blipFill>
            <a:blip r:embed="rId16"/>
            <a:srcRect/>
            <a:stretch>
              <a:fillRect/>
            </a:stretch>
          </p:blipFill>
          <p:spPr bwMode="auto">
            <a:xfrm>
              <a:off x="4680479" y="642907"/>
              <a:ext cx="1736101" cy="561975"/>
            </a:xfrm>
            <a:prstGeom prst="rect">
              <a:avLst/>
            </a:prstGeom>
            <a:noFill/>
            <a:ln w="9525">
              <a:noFill/>
              <a:miter lim="800000"/>
              <a:headEnd/>
              <a:tailEnd/>
            </a:ln>
          </p:spPr>
        </p:pic>
        <p:sp>
          <p:nvSpPr>
            <p:cNvPr id="278" name="Rounded Rectangle 99">
              <a:extLst>
                <a:ext uri="{FF2B5EF4-FFF2-40B4-BE49-F238E27FC236}">
                  <a16:creationId xmlns:a16="http://schemas.microsoft.com/office/drawing/2014/main" id="{E6AC19FB-9F55-46D0-AAD5-BCB284CD035F}"/>
                </a:ext>
              </a:extLst>
            </p:cNvPr>
            <p:cNvSpPr/>
            <p:nvPr/>
          </p:nvSpPr>
          <p:spPr bwMode="auto">
            <a:xfrm>
              <a:off x="6767688" y="1209738"/>
              <a:ext cx="548507" cy="219456"/>
            </a:xfrm>
            <a:prstGeom prst="roundRect">
              <a:avLst/>
            </a:prstGeom>
            <a:ln>
              <a:headEnd/>
              <a:tailEnd/>
            </a:ln>
          </p:spPr>
          <p:style>
            <a:lnRef idx="1">
              <a:schemeClr val="accent2"/>
            </a:lnRef>
            <a:fillRef idx="3">
              <a:schemeClr val="accent2"/>
            </a:fillRef>
            <a:effectRef idx="2">
              <a:schemeClr val="accent2"/>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AOI</a:t>
              </a:r>
            </a:p>
          </p:txBody>
        </p:sp>
        <p:pic>
          <p:nvPicPr>
            <p:cNvPr id="279" name="Picture 3">
              <a:extLst>
                <a:ext uri="{FF2B5EF4-FFF2-40B4-BE49-F238E27FC236}">
                  <a16:creationId xmlns:a16="http://schemas.microsoft.com/office/drawing/2014/main" id="{5E1CDD78-D7AB-40D8-8768-C4F248510A6C}"/>
                </a:ext>
              </a:extLst>
            </p:cNvPr>
            <p:cNvPicPr>
              <a:picLocks noChangeAspect="1" noChangeArrowheads="1"/>
            </p:cNvPicPr>
            <p:nvPr/>
          </p:nvPicPr>
          <p:blipFill>
            <a:blip r:embed="rId17"/>
            <a:srcRect/>
            <a:stretch>
              <a:fillRect/>
            </a:stretch>
          </p:blipFill>
          <p:spPr bwMode="auto">
            <a:xfrm>
              <a:off x="1142999" y="880533"/>
              <a:ext cx="296333" cy="292630"/>
            </a:xfrm>
            <a:prstGeom prst="rect">
              <a:avLst/>
            </a:prstGeom>
            <a:noFill/>
            <a:ln w="9525">
              <a:noFill/>
              <a:miter lim="800000"/>
              <a:headEnd/>
              <a:tailEnd/>
            </a:ln>
          </p:spPr>
        </p:pic>
        <p:pic>
          <p:nvPicPr>
            <p:cNvPr id="280" name="Picture 3">
              <a:extLst>
                <a:ext uri="{FF2B5EF4-FFF2-40B4-BE49-F238E27FC236}">
                  <a16:creationId xmlns:a16="http://schemas.microsoft.com/office/drawing/2014/main" id="{9AEF0BBD-175F-4C18-9A27-EC0447C788B5}"/>
                </a:ext>
              </a:extLst>
            </p:cNvPr>
            <p:cNvPicPr>
              <a:picLocks noChangeAspect="1" noChangeArrowheads="1"/>
            </p:cNvPicPr>
            <p:nvPr/>
          </p:nvPicPr>
          <p:blipFill>
            <a:blip r:embed="rId17"/>
            <a:srcRect/>
            <a:stretch>
              <a:fillRect/>
            </a:stretch>
          </p:blipFill>
          <p:spPr bwMode="auto">
            <a:xfrm>
              <a:off x="1964266" y="889000"/>
              <a:ext cx="296333" cy="292630"/>
            </a:xfrm>
            <a:prstGeom prst="rect">
              <a:avLst/>
            </a:prstGeom>
            <a:noFill/>
            <a:ln w="9525">
              <a:noFill/>
              <a:miter lim="800000"/>
              <a:headEnd/>
              <a:tailEnd/>
            </a:ln>
          </p:spPr>
        </p:pic>
        <p:pic>
          <p:nvPicPr>
            <p:cNvPr id="281" name="Picture 19">
              <a:extLst>
                <a:ext uri="{FF2B5EF4-FFF2-40B4-BE49-F238E27FC236}">
                  <a16:creationId xmlns:a16="http://schemas.microsoft.com/office/drawing/2014/main" id="{0C7F594E-E8F3-4AC4-A11C-D2B83F039846}"/>
                </a:ext>
              </a:extLst>
            </p:cNvPr>
            <p:cNvPicPr>
              <a:picLocks noChangeAspect="1" noChangeArrowheads="1"/>
            </p:cNvPicPr>
            <p:nvPr/>
          </p:nvPicPr>
          <p:blipFill>
            <a:blip r:embed="rId18"/>
            <a:srcRect/>
            <a:stretch>
              <a:fillRect/>
            </a:stretch>
          </p:blipFill>
          <p:spPr bwMode="auto">
            <a:xfrm>
              <a:off x="3181880" y="469371"/>
              <a:ext cx="409575" cy="733425"/>
            </a:xfrm>
            <a:prstGeom prst="rect">
              <a:avLst/>
            </a:prstGeom>
            <a:noFill/>
            <a:ln w="9525">
              <a:noFill/>
              <a:miter lim="800000"/>
              <a:headEnd/>
              <a:tailEnd/>
            </a:ln>
          </p:spPr>
        </p:pic>
        <p:pic>
          <p:nvPicPr>
            <p:cNvPr id="282" name="Picture 3">
              <a:extLst>
                <a:ext uri="{FF2B5EF4-FFF2-40B4-BE49-F238E27FC236}">
                  <a16:creationId xmlns:a16="http://schemas.microsoft.com/office/drawing/2014/main" id="{9978F6FE-930E-4E5A-AB59-3847F6324B52}"/>
                </a:ext>
              </a:extLst>
            </p:cNvPr>
            <p:cNvPicPr>
              <a:picLocks noChangeAspect="1" noChangeArrowheads="1"/>
            </p:cNvPicPr>
            <p:nvPr/>
          </p:nvPicPr>
          <p:blipFill>
            <a:blip r:embed="rId17"/>
            <a:srcRect/>
            <a:stretch>
              <a:fillRect/>
            </a:stretch>
          </p:blipFill>
          <p:spPr bwMode="auto">
            <a:xfrm>
              <a:off x="6426200" y="897467"/>
              <a:ext cx="296333" cy="292630"/>
            </a:xfrm>
            <a:prstGeom prst="rect">
              <a:avLst/>
            </a:prstGeom>
            <a:noFill/>
            <a:ln w="9525">
              <a:noFill/>
              <a:miter lim="800000"/>
              <a:headEnd/>
              <a:tailEnd/>
            </a:ln>
          </p:spPr>
        </p:pic>
        <p:pic>
          <p:nvPicPr>
            <p:cNvPr id="283" name="Picture 3">
              <a:extLst>
                <a:ext uri="{FF2B5EF4-FFF2-40B4-BE49-F238E27FC236}">
                  <a16:creationId xmlns:a16="http://schemas.microsoft.com/office/drawing/2014/main" id="{B0CA76B6-EE2C-4887-A397-64B9A3170E1B}"/>
                </a:ext>
              </a:extLst>
            </p:cNvPr>
            <p:cNvPicPr>
              <a:picLocks noChangeAspect="1" noChangeArrowheads="1"/>
            </p:cNvPicPr>
            <p:nvPr/>
          </p:nvPicPr>
          <p:blipFill>
            <a:blip r:embed="rId17"/>
            <a:srcRect/>
            <a:stretch>
              <a:fillRect/>
            </a:stretch>
          </p:blipFill>
          <p:spPr bwMode="auto">
            <a:xfrm>
              <a:off x="2878666" y="897467"/>
              <a:ext cx="296333" cy="292630"/>
            </a:xfrm>
            <a:prstGeom prst="rect">
              <a:avLst/>
            </a:prstGeom>
            <a:noFill/>
            <a:ln w="9525">
              <a:noFill/>
              <a:miter lim="800000"/>
              <a:headEnd/>
              <a:tailEnd/>
            </a:ln>
          </p:spPr>
        </p:pic>
        <p:pic>
          <p:nvPicPr>
            <p:cNvPr id="284" name="Picture 19">
              <a:extLst>
                <a:ext uri="{FF2B5EF4-FFF2-40B4-BE49-F238E27FC236}">
                  <a16:creationId xmlns:a16="http://schemas.microsoft.com/office/drawing/2014/main" id="{913F4BCC-C001-4DCF-B86A-CF335A88D012}"/>
                </a:ext>
              </a:extLst>
            </p:cNvPr>
            <p:cNvPicPr>
              <a:picLocks noChangeAspect="1" noChangeArrowheads="1"/>
            </p:cNvPicPr>
            <p:nvPr/>
          </p:nvPicPr>
          <p:blipFill>
            <a:blip r:embed="rId18"/>
            <a:srcRect/>
            <a:stretch>
              <a:fillRect/>
            </a:stretch>
          </p:blipFill>
          <p:spPr bwMode="auto">
            <a:xfrm>
              <a:off x="3588280" y="469371"/>
              <a:ext cx="409575" cy="733425"/>
            </a:xfrm>
            <a:prstGeom prst="rect">
              <a:avLst/>
            </a:prstGeom>
            <a:noFill/>
            <a:ln w="9525">
              <a:noFill/>
              <a:miter lim="800000"/>
              <a:headEnd/>
              <a:tailEnd/>
            </a:ln>
          </p:spPr>
        </p:pic>
        <p:pic>
          <p:nvPicPr>
            <p:cNvPr id="285" name="Picture 19">
              <a:extLst>
                <a:ext uri="{FF2B5EF4-FFF2-40B4-BE49-F238E27FC236}">
                  <a16:creationId xmlns:a16="http://schemas.microsoft.com/office/drawing/2014/main" id="{F2428654-F813-4DE9-ABF3-A5AAB36748D9}"/>
                </a:ext>
              </a:extLst>
            </p:cNvPr>
            <p:cNvPicPr>
              <a:picLocks noChangeAspect="1" noChangeArrowheads="1"/>
            </p:cNvPicPr>
            <p:nvPr/>
          </p:nvPicPr>
          <p:blipFill>
            <a:blip r:embed="rId18"/>
            <a:srcRect/>
            <a:stretch>
              <a:fillRect/>
            </a:stretch>
          </p:blipFill>
          <p:spPr bwMode="auto">
            <a:xfrm>
              <a:off x="3986213" y="469371"/>
              <a:ext cx="409575" cy="733425"/>
            </a:xfrm>
            <a:prstGeom prst="rect">
              <a:avLst/>
            </a:prstGeom>
            <a:noFill/>
            <a:ln w="9525">
              <a:noFill/>
              <a:miter lim="800000"/>
              <a:headEnd/>
              <a:tailEnd/>
            </a:ln>
          </p:spPr>
        </p:pic>
        <p:pic>
          <p:nvPicPr>
            <p:cNvPr id="286" name="Picture 3">
              <a:extLst>
                <a:ext uri="{FF2B5EF4-FFF2-40B4-BE49-F238E27FC236}">
                  <a16:creationId xmlns:a16="http://schemas.microsoft.com/office/drawing/2014/main" id="{A1D87923-6ACC-4B50-8DE3-86D8ED95854E}"/>
                </a:ext>
              </a:extLst>
            </p:cNvPr>
            <p:cNvPicPr>
              <a:picLocks noChangeAspect="1" noChangeArrowheads="1"/>
            </p:cNvPicPr>
            <p:nvPr/>
          </p:nvPicPr>
          <p:blipFill>
            <a:blip r:embed="rId17"/>
            <a:srcRect/>
            <a:stretch>
              <a:fillRect/>
            </a:stretch>
          </p:blipFill>
          <p:spPr bwMode="auto">
            <a:xfrm>
              <a:off x="4394199" y="897467"/>
              <a:ext cx="296333" cy="292630"/>
            </a:xfrm>
            <a:prstGeom prst="rect">
              <a:avLst/>
            </a:prstGeom>
            <a:noFill/>
            <a:ln w="9525">
              <a:noFill/>
              <a:miter lim="800000"/>
              <a:headEnd/>
              <a:tailEnd/>
            </a:ln>
          </p:spPr>
        </p:pic>
        <p:pic>
          <p:nvPicPr>
            <p:cNvPr id="287" name="Picture 23">
              <a:extLst>
                <a:ext uri="{FF2B5EF4-FFF2-40B4-BE49-F238E27FC236}">
                  <a16:creationId xmlns:a16="http://schemas.microsoft.com/office/drawing/2014/main" id="{E1B5B382-4712-4349-A5F4-16CCFE22957B}"/>
                </a:ext>
              </a:extLst>
            </p:cNvPr>
            <p:cNvPicPr>
              <a:picLocks noChangeAspect="1" noChangeArrowheads="1"/>
            </p:cNvPicPr>
            <p:nvPr/>
          </p:nvPicPr>
          <p:blipFill>
            <a:blip r:embed="rId19"/>
            <a:srcRect/>
            <a:stretch>
              <a:fillRect/>
            </a:stretch>
          </p:blipFill>
          <p:spPr bwMode="auto">
            <a:xfrm>
              <a:off x="2259541" y="493185"/>
              <a:ext cx="628650" cy="685800"/>
            </a:xfrm>
            <a:prstGeom prst="rect">
              <a:avLst/>
            </a:prstGeom>
            <a:noFill/>
            <a:ln w="9525">
              <a:noFill/>
              <a:miter lim="800000"/>
              <a:headEnd/>
              <a:tailEnd/>
            </a:ln>
          </p:spPr>
        </p:pic>
        <p:pic>
          <p:nvPicPr>
            <p:cNvPr id="288" name="Picture 24">
              <a:extLst>
                <a:ext uri="{FF2B5EF4-FFF2-40B4-BE49-F238E27FC236}">
                  <a16:creationId xmlns:a16="http://schemas.microsoft.com/office/drawing/2014/main" id="{9E8E7821-2DB8-4C16-BA44-B0CDE82A771C}"/>
                </a:ext>
              </a:extLst>
            </p:cNvPr>
            <p:cNvPicPr>
              <a:picLocks noChangeAspect="1" noChangeArrowheads="1"/>
            </p:cNvPicPr>
            <p:nvPr/>
          </p:nvPicPr>
          <p:blipFill>
            <a:blip r:embed="rId20"/>
            <a:srcRect/>
            <a:stretch>
              <a:fillRect/>
            </a:stretch>
          </p:blipFill>
          <p:spPr bwMode="auto">
            <a:xfrm>
              <a:off x="6720416" y="630239"/>
              <a:ext cx="647700" cy="581025"/>
            </a:xfrm>
            <a:prstGeom prst="rect">
              <a:avLst/>
            </a:prstGeom>
            <a:noFill/>
            <a:ln w="9525">
              <a:noFill/>
              <a:miter lim="800000"/>
              <a:headEnd/>
              <a:tailEnd/>
            </a:ln>
          </p:spPr>
        </p:pic>
        <p:pic>
          <p:nvPicPr>
            <p:cNvPr id="289" name="Picture 26">
              <a:extLst>
                <a:ext uri="{FF2B5EF4-FFF2-40B4-BE49-F238E27FC236}">
                  <a16:creationId xmlns:a16="http://schemas.microsoft.com/office/drawing/2014/main" id="{3AB96647-44B2-4D60-98DE-440006AB2C70}"/>
                </a:ext>
              </a:extLst>
            </p:cNvPr>
            <p:cNvPicPr>
              <a:picLocks noChangeAspect="1" noChangeArrowheads="1"/>
            </p:cNvPicPr>
            <p:nvPr/>
          </p:nvPicPr>
          <p:blipFill>
            <a:blip r:embed="rId21"/>
            <a:srcRect/>
            <a:stretch>
              <a:fillRect/>
            </a:stretch>
          </p:blipFill>
          <p:spPr bwMode="auto">
            <a:xfrm>
              <a:off x="810683" y="474133"/>
              <a:ext cx="342900" cy="723900"/>
            </a:xfrm>
            <a:prstGeom prst="rect">
              <a:avLst/>
            </a:prstGeom>
            <a:noFill/>
            <a:ln w="9525">
              <a:noFill/>
              <a:miter lim="800000"/>
              <a:headEnd/>
              <a:tailEnd/>
            </a:ln>
          </p:spPr>
        </p:pic>
        <p:pic>
          <p:nvPicPr>
            <p:cNvPr id="290" name="Picture 27">
              <a:extLst>
                <a:ext uri="{FF2B5EF4-FFF2-40B4-BE49-F238E27FC236}">
                  <a16:creationId xmlns:a16="http://schemas.microsoft.com/office/drawing/2014/main" id="{A310BE3E-0D94-4E1F-B37F-5BCF04CE1138}"/>
                </a:ext>
              </a:extLst>
            </p:cNvPr>
            <p:cNvPicPr>
              <a:picLocks noChangeAspect="1" noChangeArrowheads="1"/>
            </p:cNvPicPr>
            <p:nvPr/>
          </p:nvPicPr>
          <p:blipFill>
            <a:blip r:embed="rId22"/>
            <a:srcRect/>
            <a:stretch>
              <a:fillRect/>
            </a:stretch>
          </p:blipFill>
          <p:spPr bwMode="auto">
            <a:xfrm>
              <a:off x="7620001" y="524933"/>
              <a:ext cx="363333" cy="694794"/>
            </a:xfrm>
            <a:prstGeom prst="rect">
              <a:avLst/>
            </a:prstGeom>
            <a:noFill/>
            <a:ln w="9525">
              <a:noFill/>
              <a:miter lim="800000"/>
              <a:headEnd/>
              <a:tailEnd/>
            </a:ln>
          </p:spPr>
        </p:pic>
        <p:pic>
          <p:nvPicPr>
            <p:cNvPr id="291" name="Picture 3">
              <a:extLst>
                <a:ext uri="{FF2B5EF4-FFF2-40B4-BE49-F238E27FC236}">
                  <a16:creationId xmlns:a16="http://schemas.microsoft.com/office/drawing/2014/main" id="{8276CB3D-C18F-42FC-8151-1244AED32BFC}"/>
                </a:ext>
              </a:extLst>
            </p:cNvPr>
            <p:cNvPicPr>
              <a:picLocks noChangeAspect="1" noChangeArrowheads="1"/>
            </p:cNvPicPr>
            <p:nvPr/>
          </p:nvPicPr>
          <p:blipFill>
            <a:blip r:embed="rId17"/>
            <a:srcRect/>
            <a:stretch>
              <a:fillRect/>
            </a:stretch>
          </p:blipFill>
          <p:spPr bwMode="auto">
            <a:xfrm>
              <a:off x="7332133" y="914401"/>
              <a:ext cx="296333" cy="292630"/>
            </a:xfrm>
            <a:prstGeom prst="rect">
              <a:avLst/>
            </a:prstGeom>
            <a:noFill/>
            <a:ln w="9525">
              <a:noFill/>
              <a:miter lim="800000"/>
              <a:headEnd/>
              <a:tailEnd/>
            </a:ln>
          </p:spPr>
        </p:pic>
      </p:grpSp>
      <p:sp>
        <p:nvSpPr>
          <p:cNvPr id="292" name="Rounded Rectangle 113">
            <a:extLst>
              <a:ext uri="{FF2B5EF4-FFF2-40B4-BE49-F238E27FC236}">
                <a16:creationId xmlns:a16="http://schemas.microsoft.com/office/drawing/2014/main" id="{F53F2852-F1A4-4124-B327-F2A77558805A}"/>
              </a:ext>
            </a:extLst>
          </p:cNvPr>
          <p:cNvSpPr/>
          <p:nvPr/>
        </p:nvSpPr>
        <p:spPr bwMode="auto">
          <a:xfrm>
            <a:off x="8707177" y="784398"/>
            <a:ext cx="1099821" cy="1478045"/>
          </a:xfrm>
          <a:prstGeom prst="roundRect">
            <a:avLst/>
          </a:prstGeom>
          <a:noFill/>
          <a:ln w="19050" cap="sq" algn="ctr">
            <a:solidFill>
              <a:srgbClr val="C00000"/>
            </a:solid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8C00"/>
              </a:solidFill>
              <a:effectLst/>
              <a:uLnTx/>
              <a:uFillTx/>
              <a:latin typeface="Segoe UI Semilight"/>
              <a:ea typeface="+mn-ea"/>
              <a:cs typeface="+mn-cs"/>
            </a:endParaRPr>
          </a:p>
        </p:txBody>
      </p:sp>
      <p:cxnSp>
        <p:nvCxnSpPr>
          <p:cNvPr id="293" name="Elbow Connector 114">
            <a:extLst>
              <a:ext uri="{FF2B5EF4-FFF2-40B4-BE49-F238E27FC236}">
                <a16:creationId xmlns:a16="http://schemas.microsoft.com/office/drawing/2014/main" id="{77ECC674-F401-45A6-A854-65D37D463C9F}"/>
              </a:ext>
            </a:extLst>
          </p:cNvPr>
          <p:cNvCxnSpPr>
            <a:stCxn id="278" idx="2"/>
            <a:endCxn id="275" idx="2"/>
          </p:cNvCxnSpPr>
          <p:nvPr/>
        </p:nvCxnSpPr>
        <p:spPr bwMode="auto">
          <a:xfrm rot="5400000">
            <a:off x="8237770" y="1064729"/>
            <a:ext cx="2329" cy="2000166"/>
          </a:xfrm>
          <a:prstGeom prst="bentConnector3">
            <a:avLst>
              <a:gd name="adj1" fmla="val 13177803"/>
            </a:avLst>
          </a:prstGeom>
          <a:solidFill>
            <a:schemeClr val="accent2"/>
          </a:solidFill>
          <a:ln w="19050" cap="sq" cmpd="sng" algn="ctr">
            <a:solidFill>
              <a:schemeClr val="accent1"/>
            </a:solidFill>
            <a:prstDash val="solid"/>
            <a:round/>
            <a:headEnd type="none" w="med" len="med"/>
            <a:tailEnd type="triangle"/>
          </a:ln>
          <a:effectLst/>
        </p:spPr>
      </p:cxnSp>
      <p:cxnSp>
        <p:nvCxnSpPr>
          <p:cNvPr id="294" name="Elbow Connector 115">
            <a:extLst>
              <a:ext uri="{FF2B5EF4-FFF2-40B4-BE49-F238E27FC236}">
                <a16:creationId xmlns:a16="http://schemas.microsoft.com/office/drawing/2014/main" id="{8219DEED-CC00-40E4-8A46-719857A520CD}"/>
              </a:ext>
            </a:extLst>
          </p:cNvPr>
          <p:cNvCxnSpPr>
            <a:stCxn id="275" idx="2"/>
            <a:endCxn id="274" idx="2"/>
          </p:cNvCxnSpPr>
          <p:nvPr/>
        </p:nvCxnSpPr>
        <p:spPr bwMode="auto">
          <a:xfrm rot="5400000">
            <a:off x="6052879" y="885515"/>
            <a:ext cx="5514" cy="2366437"/>
          </a:xfrm>
          <a:prstGeom prst="bentConnector3">
            <a:avLst>
              <a:gd name="adj1" fmla="val 5602901"/>
            </a:avLst>
          </a:prstGeom>
          <a:solidFill>
            <a:schemeClr val="accent2"/>
          </a:solidFill>
          <a:ln w="19050" cap="sq" cmpd="sng" algn="ctr">
            <a:solidFill>
              <a:schemeClr val="accent1"/>
            </a:solidFill>
            <a:prstDash val="solid"/>
            <a:round/>
            <a:headEnd type="none" w="med" len="med"/>
            <a:tailEnd type="triangle"/>
          </a:ln>
          <a:effectLst/>
        </p:spPr>
      </p:cxnSp>
      <p:cxnSp>
        <p:nvCxnSpPr>
          <p:cNvPr id="295" name="Elbow Connector 116">
            <a:extLst>
              <a:ext uri="{FF2B5EF4-FFF2-40B4-BE49-F238E27FC236}">
                <a16:creationId xmlns:a16="http://schemas.microsoft.com/office/drawing/2014/main" id="{EC6AC69E-5FCC-4D98-9F15-C99B8CEAD4E1}"/>
              </a:ext>
            </a:extLst>
          </p:cNvPr>
          <p:cNvCxnSpPr/>
          <p:nvPr/>
        </p:nvCxnSpPr>
        <p:spPr bwMode="auto">
          <a:xfrm rot="5400000" flipH="1">
            <a:off x="3477779" y="663750"/>
            <a:ext cx="352" cy="2788920"/>
          </a:xfrm>
          <a:prstGeom prst="bentConnector3">
            <a:avLst>
              <a:gd name="adj1" fmla="val -90020076"/>
            </a:avLst>
          </a:prstGeom>
          <a:solidFill>
            <a:schemeClr val="accent2"/>
          </a:solidFill>
          <a:ln w="19050" cap="sq" cmpd="sng" algn="ctr">
            <a:solidFill>
              <a:schemeClr val="accent1"/>
            </a:solidFill>
            <a:prstDash val="solid"/>
            <a:round/>
            <a:headEnd type="none" w="med" len="med"/>
            <a:tailEnd type="triangle"/>
          </a:ln>
          <a:effectLst/>
        </p:spPr>
      </p:cxnSp>
      <p:sp>
        <p:nvSpPr>
          <p:cNvPr id="296" name="Rounded Rectangle 117">
            <a:extLst>
              <a:ext uri="{FF2B5EF4-FFF2-40B4-BE49-F238E27FC236}">
                <a16:creationId xmlns:a16="http://schemas.microsoft.com/office/drawing/2014/main" id="{C473EA3E-FD28-44EF-A512-DC1458AB6375}"/>
              </a:ext>
            </a:extLst>
          </p:cNvPr>
          <p:cNvSpPr/>
          <p:nvPr/>
        </p:nvSpPr>
        <p:spPr>
          <a:xfrm>
            <a:off x="7636948" y="2256291"/>
            <a:ext cx="1070228" cy="228728"/>
          </a:xfrm>
          <a:prstGeom prst="roundRect">
            <a:avLst/>
          </a:prstGeom>
          <a:solidFill>
            <a:schemeClr val="accent1">
              <a:lumMod val="7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21870" tIns="60935" rIns="121870" bIns="60935"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Intel Clear" panose="020B0604020203020204" pitchFamily="34" charset="0"/>
                <a:cs typeface="Intel Clear" panose="020B0604020203020204" pitchFamily="34" charset="0"/>
              </a:rPr>
              <a:t>Feedback</a:t>
            </a:r>
            <a:endParaRPr kumimoji="0" lang="en-US" sz="1066" b="0" i="0" u="none" strike="noStrike" kern="1200" cap="none" spc="0" normalizeH="0" baseline="0" noProof="0">
              <a:ln>
                <a:noFill/>
              </a:ln>
              <a:solidFill>
                <a:srgbClr val="FFFFFF"/>
              </a:solidFill>
              <a:effectLst/>
              <a:uLnTx/>
              <a:uFillTx/>
              <a:latin typeface="Calibri" panose="020F0502020204030204" pitchFamily="34" charset="0"/>
              <a:ea typeface="Intel Clear" panose="020B0604020203020204" pitchFamily="34" charset="0"/>
              <a:cs typeface="Intel Clear" panose="020B0604020203020204" pitchFamily="34" charset="0"/>
            </a:endParaRPr>
          </a:p>
        </p:txBody>
      </p:sp>
      <p:pic>
        <p:nvPicPr>
          <p:cNvPr id="297" name="Picture 296">
            <a:extLst>
              <a:ext uri="{FF2B5EF4-FFF2-40B4-BE49-F238E27FC236}">
                <a16:creationId xmlns:a16="http://schemas.microsoft.com/office/drawing/2014/main" id="{C5E0E758-1981-43D6-A5CE-0890E9081D20}"/>
              </a:ext>
            </a:extLst>
          </p:cNvPr>
          <p:cNvPicPr>
            <a:picLocks noChangeAspect="1"/>
          </p:cNvPicPr>
          <p:nvPr/>
        </p:nvPicPr>
        <p:blipFill>
          <a:blip r:embed="rId23" cstate="screen">
            <a:extLst>
              <a:ext uri="{BEBA8EAE-BF5A-486C-A8C5-ECC9F3942E4B}">
                <a14:imgProps xmlns:a14="http://schemas.microsoft.com/office/drawing/2010/main">
                  <a14:imgLayer r:embed="rId24">
                    <a14:imgEffect>
                      <a14:backgroundRemoval t="912" b="100000" l="1770" r="99558"/>
                    </a14:imgEffect>
                  </a14:imgLayer>
                </a14:imgProps>
              </a:ext>
              <a:ext uri="{28A0092B-C50C-407E-A947-70E740481C1C}">
                <a14:useLocalDpi xmlns:a14="http://schemas.microsoft.com/office/drawing/2010/main"/>
              </a:ext>
            </a:extLst>
          </a:blip>
          <a:stretch>
            <a:fillRect/>
          </a:stretch>
        </p:blipFill>
        <p:spPr>
          <a:xfrm>
            <a:off x="2691417" y="4152172"/>
            <a:ext cx="611342" cy="889961"/>
          </a:xfrm>
          <a:prstGeom prst="rect">
            <a:avLst/>
          </a:prstGeom>
        </p:spPr>
      </p:pic>
      <p:sp>
        <p:nvSpPr>
          <p:cNvPr id="298" name="Rounded Rectangle 18">
            <a:extLst>
              <a:ext uri="{FF2B5EF4-FFF2-40B4-BE49-F238E27FC236}">
                <a16:creationId xmlns:a16="http://schemas.microsoft.com/office/drawing/2014/main" id="{E6D17470-CAD1-49E5-AB3E-7EE2F7D151DB}"/>
              </a:ext>
            </a:extLst>
          </p:cNvPr>
          <p:cNvSpPr/>
          <p:nvPr/>
        </p:nvSpPr>
        <p:spPr bwMode="auto">
          <a:xfrm rot="16200000">
            <a:off x="1422878" y="4489708"/>
            <a:ext cx="4059294" cy="235525"/>
          </a:xfrm>
          <a:prstGeom prst="roundRect">
            <a:avLst/>
          </a:prstGeom>
          <a:ln>
            <a:headEnd/>
            <a:tailEnd/>
          </a:ln>
        </p:spPr>
        <p:style>
          <a:lnRef idx="0">
            <a:schemeClr val="accent5"/>
          </a:lnRef>
          <a:fillRef idx="3">
            <a:schemeClr val="accent5"/>
          </a:fillRef>
          <a:effectRef idx="3">
            <a:schemeClr val="accent5"/>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Analytic &amp; Storage</a:t>
            </a:r>
          </a:p>
        </p:txBody>
      </p:sp>
      <p:grpSp>
        <p:nvGrpSpPr>
          <p:cNvPr id="299" name="Group 298">
            <a:extLst>
              <a:ext uri="{FF2B5EF4-FFF2-40B4-BE49-F238E27FC236}">
                <a16:creationId xmlns:a16="http://schemas.microsoft.com/office/drawing/2014/main" id="{D125714B-DA0F-4793-BA31-A7BDD5752230}"/>
              </a:ext>
            </a:extLst>
          </p:cNvPr>
          <p:cNvGrpSpPr/>
          <p:nvPr/>
        </p:nvGrpSpPr>
        <p:grpSpPr>
          <a:xfrm>
            <a:off x="1502267" y="4180557"/>
            <a:ext cx="1163256" cy="1101174"/>
            <a:chOff x="1830651" y="3054326"/>
            <a:chExt cx="872793" cy="826213"/>
          </a:xfrm>
        </p:grpSpPr>
        <p:sp>
          <p:nvSpPr>
            <p:cNvPr id="300" name="TextBox 299">
              <a:extLst>
                <a:ext uri="{FF2B5EF4-FFF2-40B4-BE49-F238E27FC236}">
                  <a16:creationId xmlns:a16="http://schemas.microsoft.com/office/drawing/2014/main" id="{E191BB30-E202-4723-BED1-5CBAC6C7168E}"/>
                </a:ext>
              </a:extLst>
            </p:cNvPr>
            <p:cNvSpPr txBox="1"/>
            <p:nvPr/>
          </p:nvSpPr>
          <p:spPr>
            <a:xfrm>
              <a:off x="1830651" y="3434790"/>
              <a:ext cx="872793" cy="445749"/>
            </a:xfrm>
            <a:prstGeom prst="rect">
              <a:avLst/>
            </a:prstGeom>
            <a:noFill/>
          </p:spPr>
          <p:txBody>
            <a:bodyPr wrap="square" lIns="91403" tIns="45702" rIns="91403" bIns="4570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066" b="0" i="0" u="none" strike="noStrike" kern="1200" cap="none" spc="0" normalizeH="0" baseline="0" noProof="0">
                  <a:ln>
                    <a:noFill/>
                  </a:ln>
                  <a:solidFill>
                    <a:srgbClr val="D83B01">
                      <a:lumMod val="75000"/>
                    </a:srgbClr>
                  </a:solidFill>
                  <a:effectLst/>
                  <a:uLnTx/>
                  <a:uFillTx/>
                  <a:latin typeface="Calibri" panose="020F0502020204030204" pitchFamily="34" charset="0"/>
                  <a:ea typeface="Intel Clear" panose="020B0604020203020204" pitchFamily="34" charset="0"/>
                  <a:cs typeface="Intel Clear" panose="020B0604020203020204" pitchFamily="34" charset="0"/>
                </a:rPr>
                <a:t>Connect to manufacturing LAN</a:t>
              </a:r>
              <a:endParaRPr kumimoji="0" lang="zh-CN" altLang="en-US" sz="1066" b="0" i="0" u="none" strike="noStrike" kern="1200" cap="none" spc="0" normalizeH="0" baseline="0" noProof="0" err="1">
                <a:ln>
                  <a:noFill/>
                </a:ln>
                <a:solidFill>
                  <a:srgbClr val="D83B01">
                    <a:lumMod val="75000"/>
                  </a:srgbClr>
                </a:solidFill>
                <a:effectLst/>
                <a:uLnTx/>
                <a:uFillTx/>
                <a:latin typeface="Calibri" panose="020F0502020204030204" pitchFamily="34" charset="0"/>
                <a:ea typeface="Arial Unicode MS" pitchFamily="34" charset="-122"/>
                <a:cs typeface="Intel Clear" panose="020B0604020203020204" pitchFamily="34" charset="0"/>
              </a:endParaRPr>
            </a:p>
          </p:txBody>
        </p:sp>
        <p:sp>
          <p:nvSpPr>
            <p:cNvPr id="301" name="Left-Right Arrow 125">
              <a:extLst>
                <a:ext uri="{FF2B5EF4-FFF2-40B4-BE49-F238E27FC236}">
                  <a16:creationId xmlns:a16="http://schemas.microsoft.com/office/drawing/2014/main" id="{0E3ACD5A-34CA-41E6-AD23-1634E70A1A8F}"/>
                </a:ext>
              </a:extLst>
            </p:cNvPr>
            <p:cNvSpPr/>
            <p:nvPr/>
          </p:nvSpPr>
          <p:spPr>
            <a:xfrm>
              <a:off x="1884007" y="3170420"/>
              <a:ext cx="766082" cy="304803"/>
            </a:xfrm>
            <a:prstGeom prst="leftRightArrow">
              <a:avLst/>
            </a:prstGeom>
            <a:solidFill>
              <a:srgbClr val="66FF33"/>
            </a:solidFill>
            <a:ln>
              <a:noFill/>
            </a:ln>
            <a:effectLst/>
          </p:spPr>
          <p:style>
            <a:lnRef idx="1">
              <a:schemeClr val="accent1"/>
            </a:lnRef>
            <a:fillRef idx="3">
              <a:schemeClr val="accent1"/>
            </a:fillRef>
            <a:effectRef idx="2">
              <a:schemeClr val="accent1"/>
            </a:effectRef>
            <a:fontRef idx="minor">
              <a:schemeClr val="lt1"/>
            </a:fontRef>
          </p:style>
          <p:txBody>
            <a:bodyPr lIns="91403" tIns="45702" rIns="91403" bIns="4570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02" name="Picture 2" descr="http://icons.iconarchive.com/icons/oxygen-icons.org/oxygen/256/Places-network-server-database-icon.png">
              <a:extLst>
                <a:ext uri="{FF2B5EF4-FFF2-40B4-BE49-F238E27FC236}">
                  <a16:creationId xmlns:a16="http://schemas.microsoft.com/office/drawing/2014/main" id="{69463D1A-0DC7-4C06-9A3E-681B75001102}"/>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2076826" y="3054326"/>
              <a:ext cx="341586" cy="311618"/>
            </a:xfrm>
            <a:prstGeom prst="rect">
              <a:avLst/>
            </a:prstGeom>
            <a:noFill/>
            <a:extLst>
              <a:ext uri="{909E8E84-426E-40DD-AFC4-6F175D3DCCD1}">
                <a14:hiddenFill xmlns:a14="http://schemas.microsoft.com/office/drawing/2010/main">
                  <a:solidFill>
                    <a:srgbClr val="FFFFFF"/>
                  </a:solidFill>
                </a14:hiddenFill>
              </a:ext>
            </a:extLst>
          </p:spPr>
        </p:pic>
      </p:grpSp>
      <p:pic>
        <p:nvPicPr>
          <p:cNvPr id="303" name="Picture 4" descr="https://firemon-firemon.netdna-ssl.com/wp-content/uploads/2014/11/firewall.lgo_.jpg">
            <a:extLst>
              <a:ext uri="{FF2B5EF4-FFF2-40B4-BE49-F238E27FC236}">
                <a16:creationId xmlns:a16="http://schemas.microsoft.com/office/drawing/2014/main" id="{6FF0CCA7-562B-46BD-BCF1-B7D20436443D}"/>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8227613" y="2766377"/>
            <a:ext cx="734587" cy="587669"/>
          </a:xfrm>
          <a:prstGeom prst="rect">
            <a:avLst/>
          </a:prstGeom>
          <a:noFill/>
          <a:extLst>
            <a:ext uri="{909E8E84-426E-40DD-AFC4-6F175D3DCCD1}">
              <a14:hiddenFill xmlns:a14="http://schemas.microsoft.com/office/drawing/2010/main">
                <a:solidFill>
                  <a:srgbClr val="FFFFFF"/>
                </a:solidFill>
              </a14:hiddenFill>
            </a:ext>
          </a:extLst>
        </p:spPr>
      </p:pic>
      <p:sp>
        <p:nvSpPr>
          <p:cNvPr id="304" name="Content Placeholder 12">
            <a:extLst>
              <a:ext uri="{FF2B5EF4-FFF2-40B4-BE49-F238E27FC236}">
                <a16:creationId xmlns:a16="http://schemas.microsoft.com/office/drawing/2014/main" id="{3203F44A-7DF3-45FD-89B7-C792E673E497}"/>
              </a:ext>
            </a:extLst>
          </p:cNvPr>
          <p:cNvSpPr txBox="1">
            <a:spLocks/>
          </p:cNvSpPr>
          <p:nvPr/>
        </p:nvSpPr>
        <p:spPr bwMode="auto">
          <a:xfrm>
            <a:off x="9523446" y="2298183"/>
            <a:ext cx="2500694" cy="3849078"/>
          </a:xfrm>
          <a:prstGeom prst="rect">
            <a:avLst/>
          </a:prstGeom>
          <a:noFill/>
          <a:ln w="9525">
            <a:noFill/>
            <a:miter lim="800000"/>
            <a:headEnd/>
            <a:tailEnd/>
          </a:ln>
        </p:spPr>
        <p:txBody>
          <a:bodyPr vert="horz" wrap="square" lIns="121870" tIns="121870" rIns="121870" bIns="60935" numCol="1" anchor="t" anchorCtr="0" compatLnSpc="1">
            <a:prstTxWarp prst="textNoShape">
              <a:avLst/>
            </a:prstTxWarp>
          </a:bodyPr>
          <a:lstStyle>
            <a:lvl1pPr marL="231775" indent="-231775" algn="l" rtl="0" fontAlgn="base">
              <a:lnSpc>
                <a:spcPct val="95000"/>
              </a:lnSpc>
              <a:spcBef>
                <a:spcPts val="1200"/>
              </a:spcBef>
              <a:spcAft>
                <a:spcPct val="0"/>
              </a:spcAft>
              <a:buClr>
                <a:schemeClr val="tx2"/>
              </a:buClr>
              <a:buFont typeface="Wingdings" pitchFamily="2" charset="2"/>
              <a:buChar char="§"/>
              <a:defRPr sz="2000">
                <a:solidFill>
                  <a:schemeClr val="tx1"/>
                </a:solidFill>
                <a:latin typeface="+mn-lt"/>
                <a:ea typeface="+mn-ea"/>
                <a:cs typeface="+mn-cs"/>
              </a:defRPr>
            </a:lvl1pPr>
            <a:lvl2pPr marL="461963" indent="-61913" algn="l" rtl="0" fontAlgn="base">
              <a:lnSpc>
                <a:spcPct val="95000"/>
              </a:lnSpc>
              <a:spcBef>
                <a:spcPts val="600"/>
              </a:spcBef>
              <a:spcAft>
                <a:spcPct val="0"/>
              </a:spcAft>
              <a:buClr>
                <a:schemeClr val="tx2"/>
              </a:buClr>
              <a:buFont typeface="Courier New" pitchFamily="49" charset="0"/>
              <a:buChar char="-"/>
              <a:defRPr>
                <a:solidFill>
                  <a:schemeClr val="tx1"/>
                </a:solidFill>
                <a:latin typeface="+mn-lt"/>
              </a:defRPr>
            </a:lvl2pPr>
            <a:lvl3pPr marL="682625" indent="117475" algn="l" rtl="0" fontAlgn="base">
              <a:lnSpc>
                <a:spcPct val="95000"/>
              </a:lnSpc>
              <a:spcBef>
                <a:spcPts val="600"/>
              </a:spcBef>
              <a:spcAft>
                <a:spcPct val="0"/>
              </a:spcAft>
              <a:buClr>
                <a:schemeClr val="tx2"/>
              </a:buClr>
              <a:buFont typeface="Wingdings" pitchFamily="2" charset="2"/>
              <a:buChar char="§"/>
              <a:defRPr sz="1600">
                <a:solidFill>
                  <a:schemeClr val="tx1"/>
                </a:solidFill>
                <a:latin typeface="+mn-lt"/>
              </a:defRPr>
            </a:lvl3pPr>
            <a:lvl4pPr marL="914400" indent="228600" algn="l" rtl="0" fontAlgn="base">
              <a:lnSpc>
                <a:spcPct val="95000"/>
              </a:lnSpc>
              <a:spcBef>
                <a:spcPts val="600"/>
              </a:spcBef>
              <a:spcAft>
                <a:spcPct val="0"/>
              </a:spcAft>
              <a:buClr>
                <a:schemeClr val="tx2"/>
              </a:buClr>
              <a:buFont typeface="Wingdings" pitchFamily="2" charset="2"/>
              <a:buChar char="§"/>
              <a:defRPr sz="1600">
                <a:solidFill>
                  <a:schemeClr val="tx1"/>
                </a:solidFill>
                <a:latin typeface="+mn-lt"/>
              </a:defRPr>
            </a:lvl4pPr>
            <a:lvl5pPr marL="1146175" indent="396875" algn="l" rtl="0" fontAlgn="base">
              <a:lnSpc>
                <a:spcPct val="95000"/>
              </a:lnSpc>
              <a:spcBef>
                <a:spcPts val="600"/>
              </a:spcBef>
              <a:spcAft>
                <a:spcPct val="0"/>
              </a:spcAft>
              <a:buClr>
                <a:schemeClr val="tx2"/>
              </a:buClr>
              <a:buFont typeface="Wingdings" pitchFamily="2" charset="2"/>
              <a:buChar char="§"/>
              <a:defRPr sz="1400">
                <a:solidFill>
                  <a:schemeClr val="tx1"/>
                </a:solidFill>
                <a:latin typeface="+mn-lt"/>
              </a:defRPr>
            </a:lvl5pPr>
            <a:lvl6pPr marL="22288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6pPr>
            <a:lvl7pPr marL="26860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7pPr>
            <a:lvl8pPr marL="31432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8pPr>
            <a:lvl9pPr marL="36004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9pPr>
          </a:lstStyle>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Operator / MT </a:t>
            </a: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可以輕鬆解讀圖表并快速採取行動</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受影響工具的清晰可視化</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快速共性分析</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使用根本原因和操作更新了儀表板</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指尖信息</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減少人為決策</a:t>
            </a:r>
            <a:endParaRPr kumimoji="0" 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endParaRPr>
          </a:p>
        </p:txBody>
      </p:sp>
      <p:pic>
        <p:nvPicPr>
          <p:cNvPr id="305" name="Picture 304">
            <a:extLst>
              <a:ext uri="{FF2B5EF4-FFF2-40B4-BE49-F238E27FC236}">
                <a16:creationId xmlns:a16="http://schemas.microsoft.com/office/drawing/2014/main" id="{74395DAB-D954-4557-865B-3AF6D2E05D06}"/>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965137" y="3850232"/>
            <a:ext cx="467408" cy="481978"/>
          </a:xfrm>
          <a:prstGeom prst="rect">
            <a:avLst/>
          </a:prstGeom>
          <a:solidFill>
            <a:schemeClr val="accent3">
              <a:lumMod val="50000"/>
            </a:schemeClr>
          </a:solidFill>
        </p:spPr>
      </p:pic>
    </p:spTree>
    <p:extLst>
      <p:ext uri="{BB962C8B-B14F-4D97-AF65-F5344CB8AC3E}">
        <p14:creationId xmlns:p14="http://schemas.microsoft.com/office/powerpoint/2010/main" val="54601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542288" y="2596234"/>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技術實踐</a:t>
            </a:r>
            <a:endParaRPr lang="en-US" sz="5294"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90966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167861" y="148537"/>
            <a:ext cx="6510130" cy="492122"/>
          </a:xfrm>
        </p:spPr>
        <p:txBody>
          <a:bodyPr/>
          <a:lstStyle/>
          <a:p>
            <a:pPr algn="l"/>
            <a:r>
              <a:rPr lang="en-US" b="1" dirty="0" err="1">
                <a:solidFill>
                  <a:schemeClr val="bg1"/>
                </a:solidFill>
                <a:latin typeface="Microsoft YaHei UI" panose="020B0503020204020204" pitchFamily="34" charset="-122"/>
                <a:ea typeface="Microsoft YaHei UI" panose="020B0503020204020204" pitchFamily="34" charset="-122"/>
              </a:rPr>
              <a:t>電腦視覺應用場景架構圖</a:t>
            </a:r>
            <a:endParaRPr lang="en-US" sz="1999"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2" name="Picture 1">
            <a:extLst>
              <a:ext uri="{FF2B5EF4-FFF2-40B4-BE49-F238E27FC236}">
                <a16:creationId xmlns:a16="http://schemas.microsoft.com/office/drawing/2014/main" id="{1F4CBAF5-5F1F-91B3-7614-5CB495A50CED}"/>
              </a:ext>
            </a:extLst>
          </p:cNvPr>
          <p:cNvPicPr>
            <a:picLocks noChangeAspect="1"/>
          </p:cNvPicPr>
          <p:nvPr/>
        </p:nvPicPr>
        <p:blipFill>
          <a:blip r:embed="rId3"/>
          <a:stretch>
            <a:fillRect/>
          </a:stretch>
        </p:blipFill>
        <p:spPr>
          <a:xfrm>
            <a:off x="614862" y="800444"/>
            <a:ext cx="10836424" cy="5849751"/>
          </a:xfrm>
          <a:prstGeom prst="rect">
            <a:avLst/>
          </a:prstGeom>
        </p:spPr>
      </p:pic>
    </p:spTree>
    <p:extLst>
      <p:ext uri="{BB962C8B-B14F-4D97-AF65-F5344CB8AC3E}">
        <p14:creationId xmlns:p14="http://schemas.microsoft.com/office/powerpoint/2010/main" val="345948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794224" y="2579301"/>
            <a:ext cx="5553712" cy="999376"/>
          </a:xfrm>
        </p:spPr>
        <p:txBody>
          <a:bodyPr/>
          <a:lstStyle/>
          <a:p>
            <a:r>
              <a:rPr lang="en-CN" sz="5294" dirty="0">
                <a:latin typeface="Microsoft YaHei UI" panose="020B0503020204020204" pitchFamily="34" charset="-122"/>
                <a:ea typeface="Microsoft YaHei UI" panose="020B0503020204020204" pitchFamily="34" charset="-122"/>
              </a:rPr>
              <a:t>醫療保健</a:t>
            </a:r>
            <a:endParaRPr lang="en-US" sz="5294"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24843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813448-E5EC-4FF8-87F9-CA28027378E9}"/>
              </a:ext>
            </a:extLst>
          </p:cNvPr>
          <p:cNvSpPr/>
          <p:nvPr/>
        </p:nvSpPr>
        <p:spPr>
          <a:xfrm>
            <a:off x="0" y="974"/>
            <a:ext cx="12191136" cy="41940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2745"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pic>
        <p:nvPicPr>
          <p:cNvPr id="322" name="Picture 321">
            <a:extLst>
              <a:ext uri="{FF2B5EF4-FFF2-40B4-BE49-F238E27FC236}">
                <a16:creationId xmlns:a16="http://schemas.microsoft.com/office/drawing/2014/main" id="{7133C848-0B6B-40A0-AE61-45D01E37B9CD}"/>
              </a:ext>
            </a:extLst>
          </p:cNvPr>
          <p:cNvPicPr>
            <a:picLocks noChangeAspect="1"/>
          </p:cNvPicPr>
          <p:nvPr/>
        </p:nvPicPr>
        <p:blipFill>
          <a:blip r:embed="rId3"/>
          <a:stretch>
            <a:fillRect/>
          </a:stretch>
        </p:blipFill>
        <p:spPr>
          <a:xfrm>
            <a:off x="4602208" y="1740195"/>
            <a:ext cx="2352259" cy="1330883"/>
          </a:xfrm>
          <a:prstGeom prst="rect">
            <a:avLst/>
          </a:prstGeom>
        </p:spPr>
      </p:pic>
      <p:pic>
        <p:nvPicPr>
          <p:cNvPr id="314" name="Picture 313">
            <a:extLst>
              <a:ext uri="{FF2B5EF4-FFF2-40B4-BE49-F238E27FC236}">
                <a16:creationId xmlns:a16="http://schemas.microsoft.com/office/drawing/2014/main" id="{FB9F3596-DEB3-47EC-B5F8-BEEEF7008D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470" y="1611100"/>
            <a:ext cx="1411869" cy="1523841"/>
          </a:xfrm>
          <a:prstGeom prst="rect">
            <a:avLst/>
          </a:prstGeom>
        </p:spPr>
      </p:pic>
      <p:grpSp>
        <p:nvGrpSpPr>
          <p:cNvPr id="41" name="Group 40">
            <a:extLst>
              <a:ext uri="{FF2B5EF4-FFF2-40B4-BE49-F238E27FC236}">
                <a16:creationId xmlns:a16="http://schemas.microsoft.com/office/drawing/2014/main" id="{901E9183-64E8-4E34-B2DD-6E5C476233C8}"/>
              </a:ext>
            </a:extLst>
          </p:cNvPr>
          <p:cNvGrpSpPr/>
          <p:nvPr/>
        </p:nvGrpSpPr>
        <p:grpSpPr>
          <a:xfrm>
            <a:off x="1731" y="4432803"/>
            <a:ext cx="11829452" cy="461408"/>
            <a:chOff x="-18182" y="3665632"/>
            <a:chExt cx="11638566" cy="470860"/>
          </a:xfrm>
        </p:grpSpPr>
        <p:cxnSp>
          <p:nvCxnSpPr>
            <p:cNvPr id="42" name="Straight Connector 41">
              <a:extLst>
                <a:ext uri="{FF2B5EF4-FFF2-40B4-BE49-F238E27FC236}">
                  <a16:creationId xmlns:a16="http://schemas.microsoft.com/office/drawing/2014/main" id="{C552A3FE-B53D-43B4-98C0-4181F8A920A2}"/>
                </a:ext>
              </a:extLst>
            </p:cNvPr>
            <p:cNvCxnSpPr>
              <a:cxnSpLocks/>
            </p:cNvCxnSpPr>
            <p:nvPr/>
          </p:nvCxnSpPr>
          <p:spPr>
            <a:xfrm flipV="1">
              <a:off x="-18182" y="3866852"/>
              <a:ext cx="11638566" cy="362"/>
            </a:xfrm>
            <a:prstGeom prst="line">
              <a:avLst/>
            </a:prstGeom>
            <a:noFill/>
            <a:ln w="15875" cap="flat" cmpd="sng" algn="ctr">
              <a:solidFill>
                <a:schemeClr val="bg1">
                  <a:lumMod val="65000"/>
                </a:schemeClr>
              </a:solidFill>
              <a:prstDash val="solid"/>
              <a:headEnd type="none"/>
              <a:tailEnd type="none"/>
            </a:ln>
            <a:effectLst/>
          </p:spPr>
        </p:cxnSp>
        <p:sp useBgFill="1">
          <p:nvSpPr>
            <p:cNvPr id="43" name="Rectangle 42">
              <a:extLst>
                <a:ext uri="{FF2B5EF4-FFF2-40B4-BE49-F238E27FC236}">
                  <a16:creationId xmlns:a16="http://schemas.microsoft.com/office/drawing/2014/main" id="{21C18F5C-3391-4E76-B60A-73A4419A4A49}"/>
                </a:ext>
              </a:extLst>
            </p:cNvPr>
            <p:cNvSpPr/>
            <p:nvPr/>
          </p:nvSpPr>
          <p:spPr>
            <a:xfrm>
              <a:off x="4256105" y="3665632"/>
              <a:ext cx="3102593" cy="470860"/>
            </a:xfrm>
            <a:prstGeom prst="rect">
              <a:avLst/>
            </a:prstGeom>
            <a:ln>
              <a:noFill/>
            </a:ln>
          </p:spPr>
          <p:txBody>
            <a:bodyPr wrap="square" lIns="0" rIns="0">
              <a:sp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r>
                <a:rPr kumimoji="0" lang="zh-CN" alt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智慧平臺</a:t>
              </a:r>
              <a:endParaRPr kumimoji="0" 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grpSp>
      <p:sp>
        <p:nvSpPr>
          <p:cNvPr id="45" name="Rectangle 44">
            <a:extLst>
              <a:ext uri="{FF2B5EF4-FFF2-40B4-BE49-F238E27FC236}">
                <a16:creationId xmlns:a16="http://schemas.microsoft.com/office/drawing/2014/main" id="{32DCC34F-D909-4B1A-9DDA-D5745AE0660D}"/>
              </a:ext>
            </a:extLst>
          </p:cNvPr>
          <p:cNvSpPr/>
          <p:nvPr/>
        </p:nvSpPr>
        <p:spPr bwMode="auto">
          <a:xfrm>
            <a:off x="3401193" y="4457157"/>
            <a:ext cx="479103" cy="349568"/>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48" name="Rectangle 47">
            <a:extLst>
              <a:ext uri="{FF2B5EF4-FFF2-40B4-BE49-F238E27FC236}">
                <a16:creationId xmlns:a16="http://schemas.microsoft.com/office/drawing/2014/main" id="{9915ED20-77BD-444B-B759-AD5A35C2C0C0}"/>
              </a:ext>
            </a:extLst>
          </p:cNvPr>
          <p:cNvSpPr/>
          <p:nvPr/>
        </p:nvSpPr>
        <p:spPr bwMode="auto">
          <a:xfrm>
            <a:off x="7883903" y="4457157"/>
            <a:ext cx="479103" cy="349568"/>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49" name="Rectangle 48">
            <a:extLst>
              <a:ext uri="{FF2B5EF4-FFF2-40B4-BE49-F238E27FC236}">
                <a16:creationId xmlns:a16="http://schemas.microsoft.com/office/drawing/2014/main" id="{3BD91FD0-EF2B-4B76-AC9F-D44D36C7F475}"/>
              </a:ext>
            </a:extLst>
          </p:cNvPr>
          <p:cNvSpPr/>
          <p:nvPr/>
        </p:nvSpPr>
        <p:spPr>
          <a:xfrm>
            <a:off x="0" y="4446599"/>
            <a:ext cx="3313237" cy="461408"/>
          </a:xfrm>
          <a:prstGeom prst="rect">
            <a:avLst/>
          </a:prstGeom>
          <a:ln>
            <a:noFill/>
          </a:ln>
        </p:spPr>
        <p:txBody>
          <a:bodyPr wrap="square" lIns="0" rIns="0">
            <a:sp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r>
              <a:rPr kumimoji="0" lang="zh-CN" alt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數據聯盟</a:t>
            </a:r>
            <a:endParaRPr kumimoji="0" 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50" name="Rectangle 49">
            <a:extLst>
              <a:ext uri="{FF2B5EF4-FFF2-40B4-BE49-F238E27FC236}">
                <a16:creationId xmlns:a16="http://schemas.microsoft.com/office/drawing/2014/main" id="{C0EF8243-E99D-42C0-8E72-19A4FBB6E09C}"/>
              </a:ext>
            </a:extLst>
          </p:cNvPr>
          <p:cNvSpPr/>
          <p:nvPr/>
        </p:nvSpPr>
        <p:spPr>
          <a:xfrm>
            <a:off x="8760613" y="4446599"/>
            <a:ext cx="3244024" cy="461408"/>
          </a:xfrm>
          <a:prstGeom prst="rect">
            <a:avLst/>
          </a:prstGeom>
          <a:ln>
            <a:noFill/>
          </a:ln>
        </p:spPr>
        <p:txBody>
          <a:bodyPr wrap="square" lIns="0" rIns="0">
            <a:sp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r>
              <a:rPr kumimoji="0" lang="zh-CN" alt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全球分佈</a:t>
            </a:r>
            <a:endParaRPr kumimoji="0" 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51" name="arrow_15">
            <a:extLst>
              <a:ext uri="{FF2B5EF4-FFF2-40B4-BE49-F238E27FC236}">
                <a16:creationId xmlns:a16="http://schemas.microsoft.com/office/drawing/2014/main" id="{6BA096C2-C267-420D-81AE-E34ABC161508}"/>
              </a:ext>
            </a:extLst>
          </p:cNvPr>
          <p:cNvSpPr>
            <a:spLocks noChangeAspect="1" noEditPoints="1"/>
          </p:cNvSpPr>
          <p:nvPr/>
        </p:nvSpPr>
        <p:spPr bwMode="auto">
          <a:xfrm>
            <a:off x="3482792" y="4314348"/>
            <a:ext cx="680880" cy="67778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tx1"/>
          </a:solidFill>
          <a:ln w="15875" cap="flat">
            <a:solidFill>
              <a:schemeClr val="bg2"/>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91380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53" name="arrow">
            <a:extLst>
              <a:ext uri="{FF2B5EF4-FFF2-40B4-BE49-F238E27FC236}">
                <a16:creationId xmlns:a16="http://schemas.microsoft.com/office/drawing/2014/main" id="{63017F50-A001-4ABB-BE59-2A9FED8549CC}"/>
              </a:ext>
            </a:extLst>
          </p:cNvPr>
          <p:cNvSpPr>
            <a:spLocks noChangeAspect="1" noEditPoints="1"/>
          </p:cNvSpPr>
          <p:nvPr/>
        </p:nvSpPr>
        <p:spPr bwMode="auto">
          <a:xfrm>
            <a:off x="11680774" y="4549453"/>
            <a:ext cx="174917" cy="16140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80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30" name="object 7">
            <a:extLst>
              <a:ext uri="{FF2B5EF4-FFF2-40B4-BE49-F238E27FC236}">
                <a16:creationId xmlns:a16="http://schemas.microsoft.com/office/drawing/2014/main" id="{87D6B77E-FD0B-4033-92D0-F14776C6001A}"/>
              </a:ext>
            </a:extLst>
          </p:cNvPr>
          <p:cNvSpPr txBox="1"/>
          <p:nvPr/>
        </p:nvSpPr>
        <p:spPr>
          <a:xfrm>
            <a:off x="443130" y="5341833"/>
            <a:ext cx="2305249" cy="629740"/>
          </a:xfrm>
          <a:prstGeom prst="rect">
            <a:avLst/>
          </a:prstGeom>
        </p:spPr>
        <p:txBody>
          <a:bodyPr wrap="square" lIns="0" tIns="0" rIns="0" bIns="0" rtlCol="0">
            <a:noAutofit/>
          </a:bodyPr>
          <a:lstStyle/>
          <a:p>
            <a:pPr marL="32365" marR="15369" lvl="0" indent="0" algn="ctr" defTabSz="914437" rtl="0" eaLnBrk="1" fontAlgn="auto" latinLnBrk="0" hangingPunct="1">
              <a:lnSpc>
                <a:spcPts val="2352"/>
              </a:lnSpc>
              <a:spcBef>
                <a:spcPts val="117"/>
              </a:spcBef>
              <a:spcAft>
                <a:spcPts val="0"/>
              </a:spcAft>
              <a:buClrTx/>
              <a:buSzTx/>
              <a:buFontTx/>
              <a:buNone/>
              <a:tabLst/>
              <a:defRPr/>
            </a:pPr>
            <a:r>
              <a:rPr kumimoji="0" lang="zh-CN" alt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世界一流</a:t>
            </a:r>
          </a:p>
          <a:p>
            <a:pPr marL="32365" marR="15369" lvl="0" indent="0" algn="ctr" defTabSz="914437" rtl="0" eaLnBrk="1" fontAlgn="auto" latinLnBrk="0" hangingPunct="1">
              <a:lnSpc>
                <a:spcPts val="2352"/>
              </a:lnSpc>
              <a:spcBef>
                <a:spcPts val="117"/>
              </a:spcBef>
              <a:spcAft>
                <a:spcPts val="0"/>
              </a:spcAft>
              <a:buClrTx/>
              <a:buSzTx/>
              <a:buFontTx/>
              <a:buNone/>
              <a:tabLst/>
              <a:defRPr/>
            </a:pPr>
            <a:r>
              <a:rPr kumimoji="0" lang="zh-CN" alt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健康提供者</a:t>
            </a:r>
            <a:br>
              <a:rPr kumimoji="0" lang="en-US" altLang="zh-CN"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br>
            <a:r>
              <a:rPr kumimoji="0" lang="en-US" sz="1961" b="0" i="1"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(Data, Knowledge, Validation)</a:t>
            </a:r>
            <a:endParaRPr kumimoji="0" sz="1372" b="0" i="1"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sp>
        <p:nvSpPr>
          <p:cNvPr id="31" name="object 6">
            <a:extLst>
              <a:ext uri="{FF2B5EF4-FFF2-40B4-BE49-F238E27FC236}">
                <a16:creationId xmlns:a16="http://schemas.microsoft.com/office/drawing/2014/main" id="{FB61F714-E4B6-4B82-AAAD-2A4C18A52491}"/>
              </a:ext>
            </a:extLst>
          </p:cNvPr>
          <p:cNvSpPr txBox="1"/>
          <p:nvPr/>
        </p:nvSpPr>
        <p:spPr>
          <a:xfrm>
            <a:off x="4632482" y="5299718"/>
            <a:ext cx="2599871" cy="1326287"/>
          </a:xfrm>
          <a:prstGeom prst="rect">
            <a:avLst/>
          </a:prstGeom>
        </p:spPr>
        <p:txBody>
          <a:bodyPr wrap="square" lIns="0" tIns="0" rIns="0" bIns="0" rtlCol="0">
            <a:noAutofit/>
          </a:bodyPr>
          <a:lstStyle>
            <a:defPPr>
              <a:defRPr lang="en-US"/>
            </a:defPPr>
            <a:lvl1pPr algn="ctr">
              <a:lnSpc>
                <a:spcPts val="2399"/>
              </a:lnSpc>
              <a:spcBef>
                <a:spcPts val="119"/>
              </a:spcBef>
              <a:defRPr sz="3264" baseline="1566">
                <a:latin typeface="Segoe UI Light" panose="020B0502040204020203" pitchFamily="34" charset="0"/>
                <a:cs typeface="Segoe UI Light" panose="020B0502040204020203" pitchFamily="34" charset="0"/>
              </a:defRPr>
            </a:lvl1pPr>
          </a:lstStyle>
          <a:p>
            <a:pPr marL="0" marR="0" lvl="0" indent="0" algn="ctr" defTabSz="914437" rtl="0" eaLnBrk="1" fontAlgn="auto" latinLnBrk="0" hangingPunct="1">
              <a:lnSpc>
                <a:spcPts val="2352"/>
              </a:lnSpc>
              <a:spcBef>
                <a:spcPts val="117"/>
              </a:spcBef>
              <a:spcAft>
                <a:spcPts val="0"/>
              </a:spcAft>
              <a:buClrTx/>
              <a:buSzTx/>
              <a:buFontTx/>
              <a:buNone/>
              <a:tabLst/>
              <a:defRPr/>
            </a:pP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Microsoft</a:t>
            </a:r>
            <a:r>
              <a:rPr kumimoji="0"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 </a:t>
            </a: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Azure </a:t>
            </a:r>
          </a:p>
          <a:p>
            <a:pPr marL="0" marR="0" lvl="0" indent="0" algn="ctr" defTabSz="914437" rtl="0" eaLnBrk="1" fontAlgn="auto" latinLnBrk="0" hangingPunct="1">
              <a:lnSpc>
                <a:spcPts val="2352"/>
              </a:lnSpc>
              <a:spcBef>
                <a:spcPts val="117"/>
              </a:spcBef>
              <a:spcAft>
                <a:spcPts val="0"/>
              </a:spcAft>
              <a:buClrTx/>
              <a:buSzTx/>
              <a:buFontTx/>
              <a:buNone/>
              <a:tabLst/>
              <a:defRPr/>
            </a:pP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&amp;</a:t>
            </a:r>
            <a:r>
              <a:rPr kumimoji="0"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 AI</a:t>
            </a: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 Platform</a:t>
            </a:r>
          </a:p>
          <a:p>
            <a:pPr marL="0" marR="0" lvl="0" indent="0" algn="ctr" defTabSz="914437" rtl="0" eaLnBrk="1" fontAlgn="auto" latinLnBrk="0" hangingPunct="1">
              <a:lnSpc>
                <a:spcPts val="2352"/>
              </a:lnSpc>
              <a:spcBef>
                <a:spcPts val="117"/>
              </a:spcBef>
              <a:spcAft>
                <a:spcPts val="0"/>
              </a:spcAft>
              <a:buClrTx/>
              <a:buSzTx/>
              <a:buFontTx/>
              <a:buNone/>
              <a:tabLst/>
              <a:defRPr/>
            </a:pPr>
            <a:endParaRPr kumimoji="0" sz="1961" b="0" i="1"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sp>
        <p:nvSpPr>
          <p:cNvPr id="32" name="object 5">
            <a:extLst>
              <a:ext uri="{FF2B5EF4-FFF2-40B4-BE49-F238E27FC236}">
                <a16:creationId xmlns:a16="http://schemas.microsoft.com/office/drawing/2014/main" id="{A6D7B1C6-6A8A-4353-964C-0FC815EC871E}"/>
              </a:ext>
            </a:extLst>
          </p:cNvPr>
          <p:cNvSpPr txBox="1"/>
          <p:nvPr/>
        </p:nvSpPr>
        <p:spPr>
          <a:xfrm>
            <a:off x="8937149" y="5319159"/>
            <a:ext cx="2864579" cy="629740"/>
          </a:xfrm>
          <a:prstGeom prst="rect">
            <a:avLst/>
          </a:prstGeom>
        </p:spPr>
        <p:txBody>
          <a:bodyPr wrap="square" lIns="0" tIns="0" rIns="0" bIns="0" rtlCol="0">
            <a:noAutofit/>
          </a:bodyPr>
          <a:lstStyle/>
          <a:p>
            <a:pPr marL="0" marR="0" lvl="0" indent="0" algn="ctr" defTabSz="914437" rtl="0" eaLnBrk="1" fontAlgn="auto" latinLnBrk="0" hangingPunct="1">
              <a:lnSpc>
                <a:spcPts val="2352"/>
              </a:lnSpc>
              <a:spcBef>
                <a:spcPts val="117"/>
              </a:spcBef>
              <a:spcAft>
                <a:spcPts val="0"/>
              </a:spcAft>
              <a:buClrTx/>
              <a:buSzTx/>
              <a:buFontTx/>
              <a:buNone/>
              <a:tabLst/>
              <a:defRPr/>
            </a:pPr>
            <a:r>
              <a:rPr kumimoji="0" lang="zh-CN" alt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隨時隨地訪問值得信賴的 </a:t>
            </a: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API</a:t>
            </a:r>
            <a:b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br>
            <a:r>
              <a:rPr kumimoji="0" lang="en-US" sz="1961" b="0" i="1"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(Screening Programs, EMRs, Devices)</a:t>
            </a:r>
            <a:endParaRPr kumimoji="0" lang="en-US" sz="1372" b="0" i="1"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grpSp>
        <p:nvGrpSpPr>
          <p:cNvPr id="55" name="Group 54">
            <a:extLst>
              <a:ext uri="{FF2B5EF4-FFF2-40B4-BE49-F238E27FC236}">
                <a16:creationId xmlns:a16="http://schemas.microsoft.com/office/drawing/2014/main" id="{206E19C2-A59F-4800-A0CF-333CE02844BD}"/>
              </a:ext>
            </a:extLst>
          </p:cNvPr>
          <p:cNvGrpSpPr>
            <a:grpSpLocks noChangeAspect="1"/>
          </p:cNvGrpSpPr>
          <p:nvPr/>
        </p:nvGrpSpPr>
        <p:grpSpPr>
          <a:xfrm>
            <a:off x="738362" y="1931348"/>
            <a:ext cx="1589589" cy="1986049"/>
            <a:chOff x="10157462" y="1261832"/>
            <a:chExt cx="1937429" cy="2420648"/>
          </a:xfrm>
        </p:grpSpPr>
        <p:sp>
          <p:nvSpPr>
            <p:cNvPr id="56" name="Rectangle 55">
              <a:extLst>
                <a:ext uri="{FF2B5EF4-FFF2-40B4-BE49-F238E27FC236}">
                  <a16:creationId xmlns:a16="http://schemas.microsoft.com/office/drawing/2014/main" id="{D7AAAF83-DAC5-4181-9BF3-D7CDBA45D1BA}"/>
                </a:ext>
              </a:extLst>
            </p:cNvPr>
            <p:cNvSpPr/>
            <p:nvPr/>
          </p:nvSpPr>
          <p:spPr bwMode="auto">
            <a:xfrm>
              <a:off x="10513628" y="2303962"/>
              <a:ext cx="365760" cy="36576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6" rIns="243771" bIns="195016" numCol="1" spcCol="0" rtlCol="0" fromWordArt="0" anchor="t" anchorCtr="0" forceAA="0" compatLnSpc="1">
              <a:prstTxWarp prst="textNoShape">
                <a:avLst/>
              </a:prstTxWarp>
              <a:noAutofit/>
            </a:bodyPr>
            <a:lstStyle/>
            <a:p>
              <a:pPr marL="0" marR="0" lvl="0" indent="0" algn="ctr" defTabSz="124288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58" name="Group 57">
              <a:extLst>
                <a:ext uri="{FF2B5EF4-FFF2-40B4-BE49-F238E27FC236}">
                  <a16:creationId xmlns:a16="http://schemas.microsoft.com/office/drawing/2014/main" id="{6850F370-A21A-4337-82EE-072B36F7BCE6}"/>
                </a:ext>
              </a:extLst>
            </p:cNvPr>
            <p:cNvGrpSpPr>
              <a:grpSpLocks noChangeAspect="1"/>
            </p:cNvGrpSpPr>
            <p:nvPr/>
          </p:nvGrpSpPr>
          <p:grpSpPr>
            <a:xfrm>
              <a:off x="10232958" y="1631949"/>
              <a:ext cx="801688" cy="798513"/>
              <a:chOff x="7296944" y="5021262"/>
              <a:chExt cx="801688" cy="798513"/>
            </a:xfrm>
          </p:grpSpPr>
          <p:sp>
            <p:nvSpPr>
              <p:cNvPr id="149" name="Rectangle 25">
                <a:extLst>
                  <a:ext uri="{FF2B5EF4-FFF2-40B4-BE49-F238E27FC236}">
                    <a16:creationId xmlns:a16="http://schemas.microsoft.com/office/drawing/2014/main" id="{1CB5EE99-61BA-4710-9697-F64A3880DD38}"/>
                  </a:ext>
                </a:extLst>
              </p:cNvPr>
              <p:cNvSpPr>
                <a:spLocks noChangeArrowheads="1"/>
              </p:cNvSpPr>
              <p:nvPr/>
            </p:nvSpPr>
            <p:spPr bwMode="auto">
              <a:xfrm>
                <a:off x="7296944" y="5021262"/>
                <a:ext cx="801688" cy="798513"/>
              </a:xfrm>
              <a:prstGeom prst="rect">
                <a:avLst/>
              </a:prstGeom>
              <a:solidFill>
                <a:srgbClr val="E81123"/>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0" name="Freeform 26">
                <a:extLst>
                  <a:ext uri="{FF2B5EF4-FFF2-40B4-BE49-F238E27FC236}">
                    <a16:creationId xmlns:a16="http://schemas.microsoft.com/office/drawing/2014/main" id="{9498D699-6A79-49C0-9F62-203F95D4F703}"/>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1" name="Freeform 27">
                <a:extLst>
                  <a:ext uri="{FF2B5EF4-FFF2-40B4-BE49-F238E27FC236}">
                    <a16:creationId xmlns:a16="http://schemas.microsoft.com/office/drawing/2014/main" id="{06167801-4E0E-4497-98B0-3FAADFA1CAB0}"/>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2" name="Freeform 28">
                <a:extLst>
                  <a:ext uri="{FF2B5EF4-FFF2-40B4-BE49-F238E27FC236}">
                    <a16:creationId xmlns:a16="http://schemas.microsoft.com/office/drawing/2014/main" id="{2A5555D7-D9CB-4B8F-9342-499170D5204C}"/>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3" name="Freeform 29">
                <a:extLst>
                  <a:ext uri="{FF2B5EF4-FFF2-40B4-BE49-F238E27FC236}">
                    <a16:creationId xmlns:a16="http://schemas.microsoft.com/office/drawing/2014/main" id="{C3C1F848-C407-4EFE-B98A-47FDB1858734}"/>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4" name="Freeform 30">
                <a:extLst>
                  <a:ext uri="{FF2B5EF4-FFF2-40B4-BE49-F238E27FC236}">
                    <a16:creationId xmlns:a16="http://schemas.microsoft.com/office/drawing/2014/main" id="{453702B2-1253-4FB6-B74B-60A2503BD7F3}"/>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5" name="Freeform 31">
                <a:extLst>
                  <a:ext uri="{FF2B5EF4-FFF2-40B4-BE49-F238E27FC236}">
                    <a16:creationId xmlns:a16="http://schemas.microsoft.com/office/drawing/2014/main" id="{286811F7-5538-494A-B389-42B4D51E8159}"/>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6" name="Freeform 32">
                <a:extLst>
                  <a:ext uri="{FF2B5EF4-FFF2-40B4-BE49-F238E27FC236}">
                    <a16:creationId xmlns:a16="http://schemas.microsoft.com/office/drawing/2014/main" id="{BE0B5E3B-712B-43EB-A626-F34A15A94D8C}"/>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7" name="Freeform 33">
                <a:extLst>
                  <a:ext uri="{FF2B5EF4-FFF2-40B4-BE49-F238E27FC236}">
                    <a16:creationId xmlns:a16="http://schemas.microsoft.com/office/drawing/2014/main" id="{C2067727-4F46-4817-AB88-4EA41B7F1F7B}"/>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8" name="Freeform 34">
                <a:extLst>
                  <a:ext uri="{FF2B5EF4-FFF2-40B4-BE49-F238E27FC236}">
                    <a16:creationId xmlns:a16="http://schemas.microsoft.com/office/drawing/2014/main" id="{8030BD53-2611-44A2-81C7-CE5B7F456F0C}"/>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9" name="Freeform 35">
                <a:extLst>
                  <a:ext uri="{FF2B5EF4-FFF2-40B4-BE49-F238E27FC236}">
                    <a16:creationId xmlns:a16="http://schemas.microsoft.com/office/drawing/2014/main" id="{8C3FB97F-02E9-4D7C-A47E-C7DF293B0EB6}"/>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0" name="Freeform 36">
                <a:extLst>
                  <a:ext uri="{FF2B5EF4-FFF2-40B4-BE49-F238E27FC236}">
                    <a16:creationId xmlns:a16="http://schemas.microsoft.com/office/drawing/2014/main" id="{2AEA5A84-FC21-4081-8B8E-E8DF23011B92}"/>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1" name="Freeform 37">
                <a:extLst>
                  <a:ext uri="{FF2B5EF4-FFF2-40B4-BE49-F238E27FC236}">
                    <a16:creationId xmlns:a16="http://schemas.microsoft.com/office/drawing/2014/main" id="{0B9844C2-9E40-4E4A-ABEE-B8B9CC27000C}"/>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2" name="Freeform 38">
                <a:extLst>
                  <a:ext uri="{FF2B5EF4-FFF2-40B4-BE49-F238E27FC236}">
                    <a16:creationId xmlns:a16="http://schemas.microsoft.com/office/drawing/2014/main" id="{6F2C4EF1-55FA-491E-965B-453083447A71}"/>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3" name="Freeform 39">
                <a:extLst>
                  <a:ext uri="{FF2B5EF4-FFF2-40B4-BE49-F238E27FC236}">
                    <a16:creationId xmlns:a16="http://schemas.microsoft.com/office/drawing/2014/main" id="{1E49CBC3-B02B-4892-AB9A-117A0F6E8E03}"/>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4" name="Freeform 40">
                <a:extLst>
                  <a:ext uri="{FF2B5EF4-FFF2-40B4-BE49-F238E27FC236}">
                    <a16:creationId xmlns:a16="http://schemas.microsoft.com/office/drawing/2014/main" id="{D157F56D-B4F8-4ECB-9464-49C72DEDA863}"/>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59" name="Group 58">
              <a:extLst>
                <a:ext uri="{FF2B5EF4-FFF2-40B4-BE49-F238E27FC236}">
                  <a16:creationId xmlns:a16="http://schemas.microsoft.com/office/drawing/2014/main" id="{CE473D95-E302-444E-835E-22D1E5FEC9C4}"/>
                </a:ext>
              </a:extLst>
            </p:cNvPr>
            <p:cNvGrpSpPr>
              <a:grpSpLocks noChangeAspect="1"/>
            </p:cNvGrpSpPr>
            <p:nvPr/>
          </p:nvGrpSpPr>
          <p:grpSpPr>
            <a:xfrm>
              <a:off x="10787962" y="1261832"/>
              <a:ext cx="623003" cy="620536"/>
              <a:chOff x="7296945" y="5021263"/>
              <a:chExt cx="801688" cy="798514"/>
            </a:xfrm>
          </p:grpSpPr>
          <p:sp>
            <p:nvSpPr>
              <p:cNvPr id="133" name="Rectangle 25">
                <a:extLst>
                  <a:ext uri="{FF2B5EF4-FFF2-40B4-BE49-F238E27FC236}">
                    <a16:creationId xmlns:a16="http://schemas.microsoft.com/office/drawing/2014/main" id="{A1E35D47-3B00-471A-8ABD-8F51A675131B}"/>
                  </a:ext>
                </a:extLst>
              </p:cNvPr>
              <p:cNvSpPr>
                <a:spLocks noChangeArrowheads="1"/>
              </p:cNvSpPr>
              <p:nvPr/>
            </p:nvSpPr>
            <p:spPr bwMode="auto">
              <a:xfrm>
                <a:off x="7296945" y="5021263"/>
                <a:ext cx="801688" cy="798514"/>
              </a:xfrm>
              <a:prstGeom prst="rect">
                <a:avLst/>
              </a:prstGeom>
              <a:solidFill>
                <a:srgbClr val="7030A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4" name="Freeform 26">
                <a:extLst>
                  <a:ext uri="{FF2B5EF4-FFF2-40B4-BE49-F238E27FC236}">
                    <a16:creationId xmlns:a16="http://schemas.microsoft.com/office/drawing/2014/main" id="{374F35B3-362C-4CE3-A9F9-8769654000DC}"/>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5" name="Freeform 27">
                <a:extLst>
                  <a:ext uri="{FF2B5EF4-FFF2-40B4-BE49-F238E27FC236}">
                    <a16:creationId xmlns:a16="http://schemas.microsoft.com/office/drawing/2014/main" id="{22CA7D24-163B-46CD-B814-FAC74BBE199B}"/>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6" name="Freeform 28">
                <a:extLst>
                  <a:ext uri="{FF2B5EF4-FFF2-40B4-BE49-F238E27FC236}">
                    <a16:creationId xmlns:a16="http://schemas.microsoft.com/office/drawing/2014/main" id="{35D0EC3B-628B-4E4C-B56F-BF4FC37E277B}"/>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7" name="Freeform 29">
                <a:extLst>
                  <a:ext uri="{FF2B5EF4-FFF2-40B4-BE49-F238E27FC236}">
                    <a16:creationId xmlns:a16="http://schemas.microsoft.com/office/drawing/2014/main" id="{E982E717-82C6-4CF2-956A-D94A84BFC724}"/>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8" name="Freeform 30">
                <a:extLst>
                  <a:ext uri="{FF2B5EF4-FFF2-40B4-BE49-F238E27FC236}">
                    <a16:creationId xmlns:a16="http://schemas.microsoft.com/office/drawing/2014/main" id="{19D4DD9B-5F8F-4525-A008-ED2B07E6A316}"/>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9" name="Freeform 31">
                <a:extLst>
                  <a:ext uri="{FF2B5EF4-FFF2-40B4-BE49-F238E27FC236}">
                    <a16:creationId xmlns:a16="http://schemas.microsoft.com/office/drawing/2014/main" id="{DFF4CF23-6A03-46D4-88CD-E1AB713338EE}"/>
                  </a:ext>
                </a:extLst>
              </p:cNvPr>
              <p:cNvSpPr>
                <a:spLocks noEditPoints="1"/>
              </p:cNvSpPr>
              <p:nvPr/>
            </p:nvSpPr>
            <p:spPr bwMode="auto">
              <a:xfrm>
                <a:off x="7649369" y="5351462"/>
                <a:ext cx="95250" cy="138114"/>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0" name="Freeform 32">
                <a:extLst>
                  <a:ext uri="{FF2B5EF4-FFF2-40B4-BE49-F238E27FC236}">
                    <a16:creationId xmlns:a16="http://schemas.microsoft.com/office/drawing/2014/main" id="{C857E636-0168-4C25-A8FE-3E3F12218844}"/>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1" name="Freeform 33">
                <a:extLst>
                  <a:ext uri="{FF2B5EF4-FFF2-40B4-BE49-F238E27FC236}">
                    <a16:creationId xmlns:a16="http://schemas.microsoft.com/office/drawing/2014/main" id="{E12ACF66-4454-4E05-9371-EBC0063B636A}"/>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2" name="Freeform 34">
                <a:extLst>
                  <a:ext uri="{FF2B5EF4-FFF2-40B4-BE49-F238E27FC236}">
                    <a16:creationId xmlns:a16="http://schemas.microsoft.com/office/drawing/2014/main" id="{CECBDD96-BE44-49F4-A502-270346975BE4}"/>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3" name="Freeform 35">
                <a:extLst>
                  <a:ext uri="{FF2B5EF4-FFF2-40B4-BE49-F238E27FC236}">
                    <a16:creationId xmlns:a16="http://schemas.microsoft.com/office/drawing/2014/main" id="{56A83C12-014A-464B-85A5-479D7E3CB444}"/>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4" name="Freeform 36">
                <a:extLst>
                  <a:ext uri="{FF2B5EF4-FFF2-40B4-BE49-F238E27FC236}">
                    <a16:creationId xmlns:a16="http://schemas.microsoft.com/office/drawing/2014/main" id="{2A5CBFEC-CB6F-425B-BBAA-74B7365BB522}"/>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5" name="Freeform 37">
                <a:extLst>
                  <a:ext uri="{FF2B5EF4-FFF2-40B4-BE49-F238E27FC236}">
                    <a16:creationId xmlns:a16="http://schemas.microsoft.com/office/drawing/2014/main" id="{CE2CB58C-1A05-4F00-AA46-64A19710D40F}"/>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6" name="Freeform 38">
                <a:extLst>
                  <a:ext uri="{FF2B5EF4-FFF2-40B4-BE49-F238E27FC236}">
                    <a16:creationId xmlns:a16="http://schemas.microsoft.com/office/drawing/2014/main" id="{95112FA5-6586-4C2B-B778-D6F7E94E1B88}"/>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7" name="Freeform 39">
                <a:extLst>
                  <a:ext uri="{FF2B5EF4-FFF2-40B4-BE49-F238E27FC236}">
                    <a16:creationId xmlns:a16="http://schemas.microsoft.com/office/drawing/2014/main" id="{187EA66C-C393-4032-85AD-44F6DDC1D9EF}"/>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8" name="Freeform 40">
                <a:extLst>
                  <a:ext uri="{FF2B5EF4-FFF2-40B4-BE49-F238E27FC236}">
                    <a16:creationId xmlns:a16="http://schemas.microsoft.com/office/drawing/2014/main" id="{2B73F9BE-A9DA-420D-BB8C-8E0CC60E0105}"/>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60" name="Rectangle 59">
              <a:extLst>
                <a:ext uri="{FF2B5EF4-FFF2-40B4-BE49-F238E27FC236}">
                  <a16:creationId xmlns:a16="http://schemas.microsoft.com/office/drawing/2014/main" id="{5896EFB3-294B-414C-83B1-87633891CABB}"/>
                </a:ext>
              </a:extLst>
            </p:cNvPr>
            <p:cNvSpPr/>
            <p:nvPr/>
          </p:nvSpPr>
          <p:spPr bwMode="auto">
            <a:xfrm>
              <a:off x="11355642" y="2683240"/>
              <a:ext cx="365760" cy="36576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6" rIns="243771" bIns="195016" numCol="1" spcCol="0" rtlCol="0" fromWordArt="0" anchor="t" anchorCtr="0" forceAA="0" compatLnSpc="1">
              <a:prstTxWarp prst="textNoShape">
                <a:avLst/>
              </a:prstTxWarp>
              <a:noAutofit/>
            </a:bodyPr>
            <a:lstStyle/>
            <a:p>
              <a:pPr marL="0" marR="0" lvl="0" indent="0" algn="ctr" defTabSz="124288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61" name="Group 60">
              <a:extLst>
                <a:ext uri="{FF2B5EF4-FFF2-40B4-BE49-F238E27FC236}">
                  <a16:creationId xmlns:a16="http://schemas.microsoft.com/office/drawing/2014/main" id="{5F147BD3-BEE4-4657-9FEB-0D693B0F4B1D}"/>
                </a:ext>
              </a:extLst>
            </p:cNvPr>
            <p:cNvGrpSpPr>
              <a:grpSpLocks noChangeAspect="1"/>
            </p:cNvGrpSpPr>
            <p:nvPr/>
          </p:nvGrpSpPr>
          <p:grpSpPr>
            <a:xfrm>
              <a:off x="10725924" y="2493645"/>
              <a:ext cx="593200" cy="590851"/>
              <a:chOff x="7296944" y="5021262"/>
              <a:chExt cx="801688" cy="798513"/>
            </a:xfrm>
          </p:grpSpPr>
          <p:sp>
            <p:nvSpPr>
              <p:cNvPr id="117" name="Rectangle 25">
                <a:extLst>
                  <a:ext uri="{FF2B5EF4-FFF2-40B4-BE49-F238E27FC236}">
                    <a16:creationId xmlns:a16="http://schemas.microsoft.com/office/drawing/2014/main" id="{C433E225-DD13-4C1B-8ABB-4F88F3C27E33}"/>
                  </a:ext>
                </a:extLst>
              </p:cNvPr>
              <p:cNvSpPr>
                <a:spLocks noChangeArrowheads="1"/>
              </p:cNvSpPr>
              <p:nvPr/>
            </p:nvSpPr>
            <p:spPr bwMode="auto">
              <a:xfrm>
                <a:off x="7296944" y="5021262"/>
                <a:ext cx="801688" cy="798513"/>
              </a:xfrm>
              <a:prstGeom prst="rect">
                <a:avLst/>
              </a:prstGeom>
              <a:solidFill>
                <a:srgbClr val="00206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8" name="Freeform 26">
                <a:extLst>
                  <a:ext uri="{FF2B5EF4-FFF2-40B4-BE49-F238E27FC236}">
                    <a16:creationId xmlns:a16="http://schemas.microsoft.com/office/drawing/2014/main" id="{EBC8AD19-1D24-4A0D-ACB5-8B59333E80E7}"/>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9" name="Freeform 27">
                <a:extLst>
                  <a:ext uri="{FF2B5EF4-FFF2-40B4-BE49-F238E27FC236}">
                    <a16:creationId xmlns:a16="http://schemas.microsoft.com/office/drawing/2014/main" id="{1467558E-6DAC-4375-B032-66B877E548AF}"/>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0" name="Freeform 28">
                <a:extLst>
                  <a:ext uri="{FF2B5EF4-FFF2-40B4-BE49-F238E27FC236}">
                    <a16:creationId xmlns:a16="http://schemas.microsoft.com/office/drawing/2014/main" id="{461CC3DB-03D0-47B2-9D3C-2AF62D8B354C}"/>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1" name="Freeform 29">
                <a:extLst>
                  <a:ext uri="{FF2B5EF4-FFF2-40B4-BE49-F238E27FC236}">
                    <a16:creationId xmlns:a16="http://schemas.microsoft.com/office/drawing/2014/main" id="{0873E227-E5F8-458D-AD94-F0DD53BE59C3}"/>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2" name="Freeform 30">
                <a:extLst>
                  <a:ext uri="{FF2B5EF4-FFF2-40B4-BE49-F238E27FC236}">
                    <a16:creationId xmlns:a16="http://schemas.microsoft.com/office/drawing/2014/main" id="{00C98DCE-35D1-4114-9C29-7E6101E11723}"/>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3" name="Freeform 31">
                <a:extLst>
                  <a:ext uri="{FF2B5EF4-FFF2-40B4-BE49-F238E27FC236}">
                    <a16:creationId xmlns:a16="http://schemas.microsoft.com/office/drawing/2014/main" id="{BEF479D9-73AC-4E99-B7BB-374BD84EDE52}"/>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4" name="Freeform 32">
                <a:extLst>
                  <a:ext uri="{FF2B5EF4-FFF2-40B4-BE49-F238E27FC236}">
                    <a16:creationId xmlns:a16="http://schemas.microsoft.com/office/drawing/2014/main" id="{7F603F89-DF12-4038-9043-EFC66129DA48}"/>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5" name="Freeform 33">
                <a:extLst>
                  <a:ext uri="{FF2B5EF4-FFF2-40B4-BE49-F238E27FC236}">
                    <a16:creationId xmlns:a16="http://schemas.microsoft.com/office/drawing/2014/main" id="{2C721541-3BF4-41C3-B01D-1E12F95B54C8}"/>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6" name="Freeform 34">
                <a:extLst>
                  <a:ext uri="{FF2B5EF4-FFF2-40B4-BE49-F238E27FC236}">
                    <a16:creationId xmlns:a16="http://schemas.microsoft.com/office/drawing/2014/main" id="{3970DA5C-B8BD-499F-AE6A-081ECC2D6AE1}"/>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7" name="Freeform 35">
                <a:extLst>
                  <a:ext uri="{FF2B5EF4-FFF2-40B4-BE49-F238E27FC236}">
                    <a16:creationId xmlns:a16="http://schemas.microsoft.com/office/drawing/2014/main" id="{94633C23-D6C5-4620-A9B7-5259E1FE02FA}"/>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8" name="Freeform 36">
                <a:extLst>
                  <a:ext uri="{FF2B5EF4-FFF2-40B4-BE49-F238E27FC236}">
                    <a16:creationId xmlns:a16="http://schemas.microsoft.com/office/drawing/2014/main" id="{9E5E94F5-F2BF-44EC-93F4-8D79031E7B2F}"/>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9" name="Freeform 37">
                <a:extLst>
                  <a:ext uri="{FF2B5EF4-FFF2-40B4-BE49-F238E27FC236}">
                    <a16:creationId xmlns:a16="http://schemas.microsoft.com/office/drawing/2014/main" id="{290A12D0-F48F-44DF-91B4-042D5BFC9C6D}"/>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0" name="Freeform 38">
                <a:extLst>
                  <a:ext uri="{FF2B5EF4-FFF2-40B4-BE49-F238E27FC236}">
                    <a16:creationId xmlns:a16="http://schemas.microsoft.com/office/drawing/2014/main" id="{3EFF275C-390C-4619-BE1B-D6EA567E0E5A}"/>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1" name="Freeform 39">
                <a:extLst>
                  <a:ext uri="{FF2B5EF4-FFF2-40B4-BE49-F238E27FC236}">
                    <a16:creationId xmlns:a16="http://schemas.microsoft.com/office/drawing/2014/main" id="{E7C76CF6-C36A-49B9-8624-89BA056A30E5}"/>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2" name="Freeform 40">
                <a:extLst>
                  <a:ext uri="{FF2B5EF4-FFF2-40B4-BE49-F238E27FC236}">
                    <a16:creationId xmlns:a16="http://schemas.microsoft.com/office/drawing/2014/main" id="{F768768A-C82D-46FD-83A8-69F14B76F53D}"/>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62" name="Group 61">
              <a:extLst>
                <a:ext uri="{FF2B5EF4-FFF2-40B4-BE49-F238E27FC236}">
                  <a16:creationId xmlns:a16="http://schemas.microsoft.com/office/drawing/2014/main" id="{F35352CF-B812-4749-B04F-32E10BDA0BEC}"/>
                </a:ext>
              </a:extLst>
            </p:cNvPr>
            <p:cNvGrpSpPr>
              <a:grpSpLocks noChangeAspect="1"/>
            </p:cNvGrpSpPr>
            <p:nvPr/>
          </p:nvGrpSpPr>
          <p:grpSpPr>
            <a:xfrm>
              <a:off x="11364465" y="3142044"/>
              <a:ext cx="542585" cy="540436"/>
              <a:chOff x="7296944" y="5021262"/>
              <a:chExt cx="801688" cy="798513"/>
            </a:xfrm>
          </p:grpSpPr>
          <p:sp>
            <p:nvSpPr>
              <p:cNvPr id="98" name="Rectangle 25">
                <a:extLst>
                  <a:ext uri="{FF2B5EF4-FFF2-40B4-BE49-F238E27FC236}">
                    <a16:creationId xmlns:a16="http://schemas.microsoft.com/office/drawing/2014/main" id="{E4229BA2-AF11-4F7B-921A-F5C37A1B0DFC}"/>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2" name="Freeform 26">
                <a:extLst>
                  <a:ext uri="{FF2B5EF4-FFF2-40B4-BE49-F238E27FC236}">
                    <a16:creationId xmlns:a16="http://schemas.microsoft.com/office/drawing/2014/main" id="{AC704BD8-92C9-44F5-AA48-69C410AA0C8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3" name="Freeform 27">
                <a:extLst>
                  <a:ext uri="{FF2B5EF4-FFF2-40B4-BE49-F238E27FC236}">
                    <a16:creationId xmlns:a16="http://schemas.microsoft.com/office/drawing/2014/main" id="{E18A8F5A-218F-4BE9-AC43-9C6832DB4942}"/>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4" name="Freeform 28">
                <a:extLst>
                  <a:ext uri="{FF2B5EF4-FFF2-40B4-BE49-F238E27FC236}">
                    <a16:creationId xmlns:a16="http://schemas.microsoft.com/office/drawing/2014/main" id="{61F019CD-6630-4942-B60E-4712A006E47E}"/>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5" name="Freeform 29">
                <a:extLst>
                  <a:ext uri="{FF2B5EF4-FFF2-40B4-BE49-F238E27FC236}">
                    <a16:creationId xmlns:a16="http://schemas.microsoft.com/office/drawing/2014/main" id="{2F98FD77-6EF3-47DD-9C30-C2475A8DD8A1}"/>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6" name="Freeform 30">
                <a:extLst>
                  <a:ext uri="{FF2B5EF4-FFF2-40B4-BE49-F238E27FC236}">
                    <a16:creationId xmlns:a16="http://schemas.microsoft.com/office/drawing/2014/main" id="{6E891C84-3D1E-4128-A330-1709DBDF088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7" name="Freeform 31">
                <a:extLst>
                  <a:ext uri="{FF2B5EF4-FFF2-40B4-BE49-F238E27FC236}">
                    <a16:creationId xmlns:a16="http://schemas.microsoft.com/office/drawing/2014/main" id="{48DD8136-9F20-49F9-9F84-E48CFA324866}"/>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8" name="Freeform 32">
                <a:extLst>
                  <a:ext uri="{FF2B5EF4-FFF2-40B4-BE49-F238E27FC236}">
                    <a16:creationId xmlns:a16="http://schemas.microsoft.com/office/drawing/2014/main" id="{AACE151F-E974-47CF-9D28-0DD8A70D5D8B}"/>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9" name="Freeform 33">
                <a:extLst>
                  <a:ext uri="{FF2B5EF4-FFF2-40B4-BE49-F238E27FC236}">
                    <a16:creationId xmlns:a16="http://schemas.microsoft.com/office/drawing/2014/main" id="{4474C716-BABA-4EED-97E7-9BF4B2E9745B}"/>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0" name="Freeform 34">
                <a:extLst>
                  <a:ext uri="{FF2B5EF4-FFF2-40B4-BE49-F238E27FC236}">
                    <a16:creationId xmlns:a16="http://schemas.microsoft.com/office/drawing/2014/main" id="{70EBA440-78B3-4BBD-A3F1-47D6227A80DA}"/>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1" name="Freeform 35">
                <a:extLst>
                  <a:ext uri="{FF2B5EF4-FFF2-40B4-BE49-F238E27FC236}">
                    <a16:creationId xmlns:a16="http://schemas.microsoft.com/office/drawing/2014/main" id="{A84D9A1B-26CE-45E0-BDB8-2E98B6D5FC96}"/>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2" name="Freeform 36">
                <a:extLst>
                  <a:ext uri="{FF2B5EF4-FFF2-40B4-BE49-F238E27FC236}">
                    <a16:creationId xmlns:a16="http://schemas.microsoft.com/office/drawing/2014/main" id="{9317332E-5B22-4B94-9AD0-7FF8A9073F6A}"/>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3" name="Freeform 37">
                <a:extLst>
                  <a:ext uri="{FF2B5EF4-FFF2-40B4-BE49-F238E27FC236}">
                    <a16:creationId xmlns:a16="http://schemas.microsoft.com/office/drawing/2014/main" id="{E40E35F2-1A9B-465D-91FF-A0353D89F6E0}"/>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4" name="Freeform 38">
                <a:extLst>
                  <a:ext uri="{FF2B5EF4-FFF2-40B4-BE49-F238E27FC236}">
                    <a16:creationId xmlns:a16="http://schemas.microsoft.com/office/drawing/2014/main" id="{029D0DC5-AAF1-4902-B3EC-19A7A255DB27}"/>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5" name="Freeform 39">
                <a:extLst>
                  <a:ext uri="{FF2B5EF4-FFF2-40B4-BE49-F238E27FC236}">
                    <a16:creationId xmlns:a16="http://schemas.microsoft.com/office/drawing/2014/main" id="{81F71CC8-8439-4B3D-A2C9-A7345EDC825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6" name="Freeform 40">
                <a:extLst>
                  <a:ext uri="{FF2B5EF4-FFF2-40B4-BE49-F238E27FC236}">
                    <a16:creationId xmlns:a16="http://schemas.microsoft.com/office/drawing/2014/main" id="{FFDAA659-B2C1-4818-83FD-B6048434A7D2}"/>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64" name="Group 63">
              <a:extLst>
                <a:ext uri="{FF2B5EF4-FFF2-40B4-BE49-F238E27FC236}">
                  <a16:creationId xmlns:a16="http://schemas.microsoft.com/office/drawing/2014/main" id="{F37CD3CF-92F7-4EEC-8028-D6405F4CCE38}"/>
                </a:ext>
              </a:extLst>
            </p:cNvPr>
            <p:cNvGrpSpPr>
              <a:grpSpLocks noChangeAspect="1"/>
            </p:cNvGrpSpPr>
            <p:nvPr/>
          </p:nvGrpSpPr>
          <p:grpSpPr>
            <a:xfrm>
              <a:off x="10157462" y="2753036"/>
              <a:ext cx="656378" cy="653778"/>
              <a:chOff x="7296944" y="5021262"/>
              <a:chExt cx="801688" cy="798513"/>
            </a:xfrm>
          </p:grpSpPr>
          <p:sp>
            <p:nvSpPr>
              <p:cNvPr id="82" name="Rectangle 25">
                <a:extLst>
                  <a:ext uri="{FF2B5EF4-FFF2-40B4-BE49-F238E27FC236}">
                    <a16:creationId xmlns:a16="http://schemas.microsoft.com/office/drawing/2014/main" id="{B9850361-A39C-4E62-B8F5-F56CA9A8E5EF}"/>
                  </a:ext>
                </a:extLst>
              </p:cNvPr>
              <p:cNvSpPr>
                <a:spLocks noChangeArrowheads="1"/>
              </p:cNvSpPr>
              <p:nvPr/>
            </p:nvSpPr>
            <p:spPr bwMode="auto">
              <a:xfrm>
                <a:off x="7296944" y="5021262"/>
                <a:ext cx="801688" cy="798513"/>
              </a:xfrm>
              <a:prstGeom prst="rect">
                <a:avLst/>
              </a:prstGeom>
              <a:solidFill>
                <a:srgbClr val="FF8C0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3" name="Freeform 26">
                <a:extLst>
                  <a:ext uri="{FF2B5EF4-FFF2-40B4-BE49-F238E27FC236}">
                    <a16:creationId xmlns:a16="http://schemas.microsoft.com/office/drawing/2014/main" id="{5C3A7055-1AAC-44AD-9ABC-EBD2331FB6B6}"/>
                  </a:ext>
                </a:extLst>
              </p:cNvPr>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4" name="Freeform 27">
                <a:extLst>
                  <a:ext uri="{FF2B5EF4-FFF2-40B4-BE49-F238E27FC236}">
                    <a16:creationId xmlns:a16="http://schemas.microsoft.com/office/drawing/2014/main" id="{70F4A7AB-D43B-4538-8E11-E3347171DF4D}"/>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5" name="Freeform 28">
                <a:extLst>
                  <a:ext uri="{FF2B5EF4-FFF2-40B4-BE49-F238E27FC236}">
                    <a16:creationId xmlns:a16="http://schemas.microsoft.com/office/drawing/2014/main" id="{6DD9132C-5A5C-46CA-96BE-E45041091067}"/>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6" name="Freeform 29">
                <a:extLst>
                  <a:ext uri="{FF2B5EF4-FFF2-40B4-BE49-F238E27FC236}">
                    <a16:creationId xmlns:a16="http://schemas.microsoft.com/office/drawing/2014/main" id="{3C462527-9862-42B4-9001-2CDC640A49AB}"/>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7" name="Freeform 30">
                <a:extLst>
                  <a:ext uri="{FF2B5EF4-FFF2-40B4-BE49-F238E27FC236}">
                    <a16:creationId xmlns:a16="http://schemas.microsoft.com/office/drawing/2014/main" id="{832A4F9A-D003-4D0B-9759-1A100AAC7417}"/>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8" name="Freeform 31">
                <a:extLst>
                  <a:ext uri="{FF2B5EF4-FFF2-40B4-BE49-F238E27FC236}">
                    <a16:creationId xmlns:a16="http://schemas.microsoft.com/office/drawing/2014/main" id="{6AA7E880-79AA-42CB-8F60-00797D0E42DB}"/>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9" name="Freeform 32">
                <a:extLst>
                  <a:ext uri="{FF2B5EF4-FFF2-40B4-BE49-F238E27FC236}">
                    <a16:creationId xmlns:a16="http://schemas.microsoft.com/office/drawing/2014/main" id="{FD753806-5B20-4B3D-8ECC-D97F0DBE573C}"/>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0" name="Freeform 33">
                <a:extLst>
                  <a:ext uri="{FF2B5EF4-FFF2-40B4-BE49-F238E27FC236}">
                    <a16:creationId xmlns:a16="http://schemas.microsoft.com/office/drawing/2014/main" id="{3A511C27-E730-4178-9E5B-62706A649202}"/>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1" name="Freeform 34">
                <a:extLst>
                  <a:ext uri="{FF2B5EF4-FFF2-40B4-BE49-F238E27FC236}">
                    <a16:creationId xmlns:a16="http://schemas.microsoft.com/office/drawing/2014/main" id="{B37E6126-5FDC-49A3-B301-178A5B1D447D}"/>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2" name="Freeform 35">
                <a:extLst>
                  <a:ext uri="{FF2B5EF4-FFF2-40B4-BE49-F238E27FC236}">
                    <a16:creationId xmlns:a16="http://schemas.microsoft.com/office/drawing/2014/main" id="{CDC84004-80B1-48C2-874A-3B556F773697}"/>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3" name="Freeform 36">
                <a:extLst>
                  <a:ext uri="{FF2B5EF4-FFF2-40B4-BE49-F238E27FC236}">
                    <a16:creationId xmlns:a16="http://schemas.microsoft.com/office/drawing/2014/main" id="{68E15871-5958-445E-BFEB-B70B0D93CAC4}"/>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4" name="Freeform 37">
                <a:extLst>
                  <a:ext uri="{FF2B5EF4-FFF2-40B4-BE49-F238E27FC236}">
                    <a16:creationId xmlns:a16="http://schemas.microsoft.com/office/drawing/2014/main" id="{AEB326B7-15F2-4CE1-8351-FD837A059180}"/>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5" name="Freeform 38">
                <a:extLst>
                  <a:ext uri="{FF2B5EF4-FFF2-40B4-BE49-F238E27FC236}">
                    <a16:creationId xmlns:a16="http://schemas.microsoft.com/office/drawing/2014/main" id="{B2DF3EBF-F28B-4FCD-8230-3C6A28BC6061}"/>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6" name="Freeform 39">
                <a:extLst>
                  <a:ext uri="{FF2B5EF4-FFF2-40B4-BE49-F238E27FC236}">
                    <a16:creationId xmlns:a16="http://schemas.microsoft.com/office/drawing/2014/main" id="{7C0852A3-AE1F-4531-A137-DB6BC1B4A33C}"/>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7" name="Freeform 40">
                <a:extLst>
                  <a:ext uri="{FF2B5EF4-FFF2-40B4-BE49-F238E27FC236}">
                    <a16:creationId xmlns:a16="http://schemas.microsoft.com/office/drawing/2014/main" id="{3EF2E0B0-95A8-429F-8929-C0AE6C42B5A3}"/>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65" name="Group 64">
              <a:extLst>
                <a:ext uri="{FF2B5EF4-FFF2-40B4-BE49-F238E27FC236}">
                  <a16:creationId xmlns:a16="http://schemas.microsoft.com/office/drawing/2014/main" id="{04576FF7-C745-432E-8F04-B3DC1083277D}"/>
                </a:ext>
              </a:extLst>
            </p:cNvPr>
            <p:cNvGrpSpPr>
              <a:grpSpLocks noChangeAspect="1"/>
            </p:cNvGrpSpPr>
            <p:nvPr/>
          </p:nvGrpSpPr>
          <p:grpSpPr>
            <a:xfrm>
              <a:off x="11404538" y="2242949"/>
              <a:ext cx="690353" cy="687619"/>
              <a:chOff x="7296944" y="5021262"/>
              <a:chExt cx="801688" cy="798513"/>
            </a:xfrm>
          </p:grpSpPr>
          <p:sp>
            <p:nvSpPr>
              <p:cNvPr id="66" name="Rectangle 25">
                <a:extLst>
                  <a:ext uri="{FF2B5EF4-FFF2-40B4-BE49-F238E27FC236}">
                    <a16:creationId xmlns:a16="http://schemas.microsoft.com/office/drawing/2014/main" id="{60A097F9-FAA0-4B74-8270-F42B6ABF7F74}"/>
                  </a:ext>
                </a:extLst>
              </p:cNvPr>
              <p:cNvSpPr>
                <a:spLocks noChangeArrowheads="1"/>
              </p:cNvSpPr>
              <p:nvPr/>
            </p:nvSpPr>
            <p:spPr bwMode="auto">
              <a:xfrm>
                <a:off x="7296944" y="5021262"/>
                <a:ext cx="801688" cy="798513"/>
              </a:xfrm>
              <a:prstGeom prst="rect">
                <a:avLst/>
              </a:prstGeom>
              <a:solidFill>
                <a:srgbClr val="00D8CC"/>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67" name="Freeform 26">
                <a:extLst>
                  <a:ext uri="{FF2B5EF4-FFF2-40B4-BE49-F238E27FC236}">
                    <a16:creationId xmlns:a16="http://schemas.microsoft.com/office/drawing/2014/main" id="{218D9703-E9E8-4889-B7FA-0826160E2C9F}"/>
                  </a:ext>
                </a:extLst>
              </p:cNvPr>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68" name="Freeform 27">
                <a:extLst>
                  <a:ext uri="{FF2B5EF4-FFF2-40B4-BE49-F238E27FC236}">
                    <a16:creationId xmlns:a16="http://schemas.microsoft.com/office/drawing/2014/main" id="{D10A0965-E3E3-4C14-8891-53FF04B0B413}"/>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69" name="Freeform 28">
                <a:extLst>
                  <a:ext uri="{FF2B5EF4-FFF2-40B4-BE49-F238E27FC236}">
                    <a16:creationId xmlns:a16="http://schemas.microsoft.com/office/drawing/2014/main" id="{1117845C-B0C4-4012-8C4E-D08795407A1B}"/>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0" name="Freeform 29">
                <a:extLst>
                  <a:ext uri="{FF2B5EF4-FFF2-40B4-BE49-F238E27FC236}">
                    <a16:creationId xmlns:a16="http://schemas.microsoft.com/office/drawing/2014/main" id="{D6C63C21-CB68-40B1-B23A-05D38C49AFAA}"/>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1" name="Freeform 30">
                <a:extLst>
                  <a:ext uri="{FF2B5EF4-FFF2-40B4-BE49-F238E27FC236}">
                    <a16:creationId xmlns:a16="http://schemas.microsoft.com/office/drawing/2014/main" id="{3EC1898C-062A-472A-B756-BD68348BE1DE}"/>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2" name="Freeform 31">
                <a:extLst>
                  <a:ext uri="{FF2B5EF4-FFF2-40B4-BE49-F238E27FC236}">
                    <a16:creationId xmlns:a16="http://schemas.microsoft.com/office/drawing/2014/main" id="{FCC484BD-B5C4-4396-874E-D2EF8B0261E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3" name="Freeform 32">
                <a:extLst>
                  <a:ext uri="{FF2B5EF4-FFF2-40B4-BE49-F238E27FC236}">
                    <a16:creationId xmlns:a16="http://schemas.microsoft.com/office/drawing/2014/main" id="{3FA29146-22B4-48C4-9D2A-D076885F6A73}"/>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4" name="Freeform 33">
                <a:extLst>
                  <a:ext uri="{FF2B5EF4-FFF2-40B4-BE49-F238E27FC236}">
                    <a16:creationId xmlns:a16="http://schemas.microsoft.com/office/drawing/2014/main" id="{D37AC38E-6ABB-443D-BF58-891E5BB5B260}"/>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5" name="Freeform 34">
                <a:extLst>
                  <a:ext uri="{FF2B5EF4-FFF2-40B4-BE49-F238E27FC236}">
                    <a16:creationId xmlns:a16="http://schemas.microsoft.com/office/drawing/2014/main" id="{40F36E15-0CEA-4510-808C-212CE28D27A5}"/>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6" name="Freeform 35">
                <a:extLst>
                  <a:ext uri="{FF2B5EF4-FFF2-40B4-BE49-F238E27FC236}">
                    <a16:creationId xmlns:a16="http://schemas.microsoft.com/office/drawing/2014/main" id="{B16B2587-08D7-4361-AFB7-22A17DB46C1C}"/>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7" name="Freeform 36">
                <a:extLst>
                  <a:ext uri="{FF2B5EF4-FFF2-40B4-BE49-F238E27FC236}">
                    <a16:creationId xmlns:a16="http://schemas.microsoft.com/office/drawing/2014/main" id="{05F088D5-3D40-4FCB-86B1-604E9B7425A7}"/>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8" name="Freeform 37">
                <a:extLst>
                  <a:ext uri="{FF2B5EF4-FFF2-40B4-BE49-F238E27FC236}">
                    <a16:creationId xmlns:a16="http://schemas.microsoft.com/office/drawing/2014/main" id="{D4C11C84-975D-40EF-BF2D-4A321D1EE265}"/>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9" name="Freeform 38">
                <a:extLst>
                  <a:ext uri="{FF2B5EF4-FFF2-40B4-BE49-F238E27FC236}">
                    <a16:creationId xmlns:a16="http://schemas.microsoft.com/office/drawing/2014/main" id="{73E7E856-7BFA-4693-B093-E39709C60B88}"/>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0" name="Freeform 39">
                <a:extLst>
                  <a:ext uri="{FF2B5EF4-FFF2-40B4-BE49-F238E27FC236}">
                    <a16:creationId xmlns:a16="http://schemas.microsoft.com/office/drawing/2014/main" id="{2D69D007-3195-4563-94E8-C6C7A5BEF020}"/>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1" name="Freeform 40">
                <a:extLst>
                  <a:ext uri="{FF2B5EF4-FFF2-40B4-BE49-F238E27FC236}">
                    <a16:creationId xmlns:a16="http://schemas.microsoft.com/office/drawing/2014/main" id="{A7C8FCF6-3DFF-4D35-9B28-30B427616F8D}"/>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grpSp>
        <p:nvGrpSpPr>
          <p:cNvPr id="5" name="Group 4">
            <a:extLst>
              <a:ext uri="{FF2B5EF4-FFF2-40B4-BE49-F238E27FC236}">
                <a16:creationId xmlns:a16="http://schemas.microsoft.com/office/drawing/2014/main" id="{ABEB500B-8782-41F2-B26D-B05CA7522340}"/>
              </a:ext>
            </a:extLst>
          </p:cNvPr>
          <p:cNvGrpSpPr/>
          <p:nvPr/>
        </p:nvGrpSpPr>
        <p:grpSpPr>
          <a:xfrm>
            <a:off x="8026691" y="355808"/>
            <a:ext cx="3515868" cy="4547432"/>
            <a:chOff x="5834071" y="-2117"/>
            <a:chExt cx="2637649" cy="3411542"/>
          </a:xfrm>
        </p:grpSpPr>
        <p:grpSp>
          <p:nvGrpSpPr>
            <p:cNvPr id="303" name="Group 70">
              <a:extLst>
                <a:ext uri="{FF2B5EF4-FFF2-40B4-BE49-F238E27FC236}">
                  <a16:creationId xmlns:a16="http://schemas.microsoft.com/office/drawing/2014/main" id="{9A79D6B9-D78E-469A-BDB1-F9DDD87BBC44}"/>
                </a:ext>
              </a:extLst>
            </p:cNvPr>
            <p:cNvGrpSpPr>
              <a:grpSpLocks noChangeAspect="1"/>
            </p:cNvGrpSpPr>
            <p:nvPr/>
          </p:nvGrpSpPr>
          <p:grpSpPr bwMode="auto">
            <a:xfrm>
              <a:off x="5834071" y="-2117"/>
              <a:ext cx="2637649" cy="3411542"/>
              <a:chOff x="2323" y="2292"/>
              <a:chExt cx="1152" cy="1490"/>
            </a:xfrm>
          </p:grpSpPr>
          <p:sp>
            <p:nvSpPr>
              <p:cNvPr id="304" name="AutoShape 69">
                <a:extLst>
                  <a:ext uri="{FF2B5EF4-FFF2-40B4-BE49-F238E27FC236}">
                    <a16:creationId xmlns:a16="http://schemas.microsoft.com/office/drawing/2014/main" id="{DDDD34A2-6FB2-4E1A-9B88-59D1A9D3A2B2}"/>
                  </a:ext>
                </a:extLst>
              </p:cNvPr>
              <p:cNvSpPr>
                <a:spLocks noChangeAspect="1" noChangeArrowheads="1" noTextEdit="1"/>
              </p:cNvSpPr>
              <p:nvPr/>
            </p:nvSpPr>
            <p:spPr bwMode="auto">
              <a:xfrm>
                <a:off x="2323" y="2292"/>
                <a:ext cx="1152" cy="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5" name="Freeform 72">
                <a:extLst>
                  <a:ext uri="{FF2B5EF4-FFF2-40B4-BE49-F238E27FC236}">
                    <a16:creationId xmlns:a16="http://schemas.microsoft.com/office/drawing/2014/main" id="{3B4164B5-9B5D-485A-A4C4-2FF374F54AF2}"/>
                  </a:ext>
                </a:extLst>
              </p:cNvPr>
              <p:cNvSpPr>
                <a:spLocks/>
              </p:cNvSpPr>
              <p:nvPr/>
            </p:nvSpPr>
            <p:spPr bwMode="auto">
              <a:xfrm>
                <a:off x="2525" y="2650"/>
                <a:ext cx="704" cy="723"/>
              </a:xfrm>
              <a:custGeom>
                <a:avLst/>
                <a:gdLst>
                  <a:gd name="T0" fmla="*/ 1476 w 1495"/>
                  <a:gd name="T1" fmla="*/ 631 h 1538"/>
                  <a:gd name="T2" fmla="*/ 630 w 1495"/>
                  <a:gd name="T3" fmla="*/ 82 h 1538"/>
                  <a:gd name="T4" fmla="*/ 82 w 1495"/>
                  <a:gd name="T5" fmla="*/ 927 h 1538"/>
                  <a:gd name="T6" fmla="*/ 191 w 1495"/>
                  <a:gd name="T7" fmla="*/ 1183 h 1538"/>
                  <a:gd name="T8" fmla="*/ 927 w 1495"/>
                  <a:gd name="T9" fmla="*/ 1476 h 1538"/>
                  <a:gd name="T10" fmla="*/ 1488 w 1495"/>
                  <a:gd name="T11" fmla="*/ 847 h 1538"/>
                  <a:gd name="T12" fmla="*/ 1476 w 1495"/>
                  <a:gd name="T13" fmla="*/ 631 h 1538"/>
                </a:gdLst>
                <a:ahLst/>
                <a:cxnLst>
                  <a:cxn ang="0">
                    <a:pos x="T0" y="T1"/>
                  </a:cxn>
                  <a:cxn ang="0">
                    <a:pos x="T2" y="T3"/>
                  </a:cxn>
                  <a:cxn ang="0">
                    <a:pos x="T4" y="T5"/>
                  </a:cxn>
                  <a:cxn ang="0">
                    <a:pos x="T6" y="T7"/>
                  </a:cxn>
                  <a:cxn ang="0">
                    <a:pos x="T8" y="T9"/>
                  </a:cxn>
                  <a:cxn ang="0">
                    <a:pos x="T10" y="T11"/>
                  </a:cxn>
                  <a:cxn ang="0">
                    <a:pos x="T12" y="T13"/>
                  </a:cxn>
                </a:cxnLst>
                <a:rect l="0" t="0" r="r" b="b"/>
                <a:pathLst>
                  <a:path w="1495" h="1538">
                    <a:moveTo>
                      <a:pt x="1476" y="631"/>
                    </a:moveTo>
                    <a:cubicBezTo>
                      <a:pt x="1394" y="246"/>
                      <a:pt x="1016" y="0"/>
                      <a:pt x="630" y="82"/>
                    </a:cubicBezTo>
                    <a:cubicBezTo>
                      <a:pt x="245" y="164"/>
                      <a:pt x="0" y="542"/>
                      <a:pt x="82" y="927"/>
                    </a:cubicBezTo>
                    <a:cubicBezTo>
                      <a:pt x="102" y="1022"/>
                      <a:pt x="140" y="1108"/>
                      <a:pt x="191" y="1183"/>
                    </a:cubicBezTo>
                    <a:cubicBezTo>
                      <a:pt x="350" y="1413"/>
                      <a:pt x="636" y="1538"/>
                      <a:pt x="927" y="1476"/>
                    </a:cubicBezTo>
                    <a:cubicBezTo>
                      <a:pt x="1239" y="1410"/>
                      <a:pt x="1460" y="1149"/>
                      <a:pt x="1488" y="847"/>
                    </a:cubicBezTo>
                    <a:cubicBezTo>
                      <a:pt x="1495" y="776"/>
                      <a:pt x="1491" y="704"/>
                      <a:pt x="1476" y="63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06" name="Freeform 73">
                <a:extLst>
                  <a:ext uri="{FF2B5EF4-FFF2-40B4-BE49-F238E27FC236}">
                    <a16:creationId xmlns:a16="http://schemas.microsoft.com/office/drawing/2014/main" id="{3F4F5EAA-4FAA-4825-931C-5C10CFB76489}"/>
                  </a:ext>
                </a:extLst>
              </p:cNvPr>
              <p:cNvSpPr>
                <a:spLocks/>
              </p:cNvSpPr>
              <p:nvPr/>
            </p:nvSpPr>
            <p:spPr bwMode="auto">
              <a:xfrm>
                <a:off x="2639" y="2679"/>
                <a:ext cx="322" cy="117"/>
              </a:xfrm>
              <a:custGeom>
                <a:avLst/>
                <a:gdLst>
                  <a:gd name="T0" fmla="*/ 37 w 684"/>
                  <a:gd name="T1" fmla="*/ 232 h 250"/>
                  <a:gd name="T2" fmla="*/ 154 w 684"/>
                  <a:gd name="T3" fmla="*/ 222 h 250"/>
                  <a:gd name="T4" fmla="*/ 242 w 684"/>
                  <a:gd name="T5" fmla="*/ 211 h 250"/>
                  <a:gd name="T6" fmla="*/ 240 w 684"/>
                  <a:gd name="T7" fmla="*/ 208 h 250"/>
                  <a:gd name="T8" fmla="*/ 237 w 684"/>
                  <a:gd name="T9" fmla="*/ 198 h 250"/>
                  <a:gd name="T10" fmla="*/ 243 w 684"/>
                  <a:gd name="T11" fmla="*/ 189 h 250"/>
                  <a:gd name="T12" fmla="*/ 303 w 684"/>
                  <a:gd name="T13" fmla="*/ 154 h 250"/>
                  <a:gd name="T14" fmla="*/ 384 w 684"/>
                  <a:gd name="T15" fmla="*/ 137 h 250"/>
                  <a:gd name="T16" fmla="*/ 424 w 684"/>
                  <a:gd name="T17" fmla="*/ 137 h 250"/>
                  <a:gd name="T18" fmla="*/ 433 w 684"/>
                  <a:gd name="T19" fmla="*/ 142 h 250"/>
                  <a:gd name="T20" fmla="*/ 444 w 684"/>
                  <a:gd name="T21" fmla="*/ 159 h 250"/>
                  <a:gd name="T22" fmla="*/ 453 w 684"/>
                  <a:gd name="T23" fmla="*/ 152 h 250"/>
                  <a:gd name="T24" fmla="*/ 479 w 684"/>
                  <a:gd name="T25" fmla="*/ 111 h 250"/>
                  <a:gd name="T26" fmla="*/ 483 w 684"/>
                  <a:gd name="T27" fmla="*/ 108 h 250"/>
                  <a:gd name="T28" fmla="*/ 512 w 684"/>
                  <a:gd name="T29" fmla="*/ 88 h 250"/>
                  <a:gd name="T30" fmla="*/ 504 w 684"/>
                  <a:gd name="T31" fmla="*/ 85 h 250"/>
                  <a:gd name="T32" fmla="*/ 496 w 684"/>
                  <a:gd name="T33" fmla="*/ 73 h 250"/>
                  <a:gd name="T34" fmla="*/ 504 w 684"/>
                  <a:gd name="T35" fmla="*/ 61 h 250"/>
                  <a:gd name="T36" fmla="*/ 569 w 684"/>
                  <a:gd name="T37" fmla="*/ 36 h 250"/>
                  <a:gd name="T38" fmla="*/ 571 w 684"/>
                  <a:gd name="T39" fmla="*/ 35 h 250"/>
                  <a:gd name="T40" fmla="*/ 656 w 684"/>
                  <a:gd name="T41" fmla="*/ 17 h 250"/>
                  <a:gd name="T42" fmla="*/ 670 w 684"/>
                  <a:gd name="T43" fmla="*/ 23 h 250"/>
                  <a:gd name="T44" fmla="*/ 670 w 684"/>
                  <a:gd name="T45" fmla="*/ 25 h 250"/>
                  <a:gd name="T46" fmla="*/ 684 w 684"/>
                  <a:gd name="T47" fmla="*/ 21 h 250"/>
                  <a:gd name="T48" fmla="*/ 388 w 684"/>
                  <a:gd name="T49" fmla="*/ 21 h 250"/>
                  <a:gd name="T50" fmla="*/ 0 w 684"/>
                  <a:gd name="T51" fmla="*/ 250 h 250"/>
                  <a:gd name="T52" fmla="*/ 33 w 684"/>
                  <a:gd name="T53" fmla="*/ 233 h 250"/>
                  <a:gd name="T54" fmla="*/ 37 w 684"/>
                  <a:gd name="T55" fmla="*/ 2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4" h="250">
                    <a:moveTo>
                      <a:pt x="37" y="232"/>
                    </a:moveTo>
                    <a:cubicBezTo>
                      <a:pt x="154" y="222"/>
                      <a:pt x="154" y="222"/>
                      <a:pt x="154" y="222"/>
                    </a:cubicBezTo>
                    <a:cubicBezTo>
                      <a:pt x="242" y="211"/>
                      <a:pt x="242" y="211"/>
                      <a:pt x="242" y="211"/>
                    </a:cubicBezTo>
                    <a:cubicBezTo>
                      <a:pt x="240" y="208"/>
                      <a:pt x="240" y="208"/>
                      <a:pt x="240" y="208"/>
                    </a:cubicBezTo>
                    <a:cubicBezTo>
                      <a:pt x="238" y="205"/>
                      <a:pt x="237" y="202"/>
                      <a:pt x="237" y="198"/>
                    </a:cubicBezTo>
                    <a:cubicBezTo>
                      <a:pt x="238" y="195"/>
                      <a:pt x="240" y="191"/>
                      <a:pt x="243" y="189"/>
                    </a:cubicBezTo>
                    <a:cubicBezTo>
                      <a:pt x="253" y="182"/>
                      <a:pt x="287" y="158"/>
                      <a:pt x="303" y="154"/>
                    </a:cubicBezTo>
                    <a:cubicBezTo>
                      <a:pt x="384" y="137"/>
                      <a:pt x="384" y="137"/>
                      <a:pt x="384" y="137"/>
                    </a:cubicBezTo>
                    <a:cubicBezTo>
                      <a:pt x="395" y="135"/>
                      <a:pt x="419" y="136"/>
                      <a:pt x="424" y="137"/>
                    </a:cubicBezTo>
                    <a:cubicBezTo>
                      <a:pt x="428" y="137"/>
                      <a:pt x="431" y="139"/>
                      <a:pt x="433" y="142"/>
                    </a:cubicBezTo>
                    <a:cubicBezTo>
                      <a:pt x="434" y="143"/>
                      <a:pt x="440" y="151"/>
                      <a:pt x="444" y="159"/>
                    </a:cubicBezTo>
                    <a:cubicBezTo>
                      <a:pt x="447" y="157"/>
                      <a:pt x="450" y="154"/>
                      <a:pt x="453" y="152"/>
                    </a:cubicBezTo>
                    <a:cubicBezTo>
                      <a:pt x="479" y="111"/>
                      <a:pt x="479" y="111"/>
                      <a:pt x="479" y="111"/>
                    </a:cubicBezTo>
                    <a:cubicBezTo>
                      <a:pt x="480" y="110"/>
                      <a:pt x="481" y="109"/>
                      <a:pt x="483" y="108"/>
                    </a:cubicBezTo>
                    <a:cubicBezTo>
                      <a:pt x="512" y="88"/>
                      <a:pt x="512" y="88"/>
                      <a:pt x="512" y="88"/>
                    </a:cubicBezTo>
                    <a:cubicBezTo>
                      <a:pt x="504" y="85"/>
                      <a:pt x="504" y="85"/>
                      <a:pt x="504" y="85"/>
                    </a:cubicBezTo>
                    <a:cubicBezTo>
                      <a:pt x="499" y="83"/>
                      <a:pt x="496" y="78"/>
                      <a:pt x="496" y="73"/>
                    </a:cubicBezTo>
                    <a:cubicBezTo>
                      <a:pt x="496" y="68"/>
                      <a:pt x="499" y="63"/>
                      <a:pt x="504" y="61"/>
                    </a:cubicBezTo>
                    <a:cubicBezTo>
                      <a:pt x="569" y="36"/>
                      <a:pt x="569" y="36"/>
                      <a:pt x="569" y="36"/>
                    </a:cubicBezTo>
                    <a:cubicBezTo>
                      <a:pt x="569" y="35"/>
                      <a:pt x="570" y="35"/>
                      <a:pt x="571" y="35"/>
                    </a:cubicBezTo>
                    <a:cubicBezTo>
                      <a:pt x="656" y="17"/>
                      <a:pt x="656" y="17"/>
                      <a:pt x="656" y="17"/>
                    </a:cubicBezTo>
                    <a:cubicBezTo>
                      <a:pt x="661" y="16"/>
                      <a:pt x="667" y="19"/>
                      <a:pt x="670" y="23"/>
                    </a:cubicBezTo>
                    <a:cubicBezTo>
                      <a:pt x="670" y="24"/>
                      <a:pt x="670" y="25"/>
                      <a:pt x="670" y="25"/>
                    </a:cubicBezTo>
                    <a:cubicBezTo>
                      <a:pt x="684" y="21"/>
                      <a:pt x="684" y="21"/>
                      <a:pt x="684" y="21"/>
                    </a:cubicBezTo>
                    <a:cubicBezTo>
                      <a:pt x="589" y="1"/>
                      <a:pt x="489" y="0"/>
                      <a:pt x="388" y="21"/>
                    </a:cubicBezTo>
                    <a:cubicBezTo>
                      <a:pt x="231" y="54"/>
                      <a:pt x="98" y="137"/>
                      <a:pt x="0" y="250"/>
                    </a:cubicBezTo>
                    <a:cubicBezTo>
                      <a:pt x="33" y="233"/>
                      <a:pt x="33" y="233"/>
                      <a:pt x="33" y="233"/>
                    </a:cubicBezTo>
                    <a:cubicBezTo>
                      <a:pt x="34" y="232"/>
                      <a:pt x="36" y="232"/>
                      <a:pt x="37" y="23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07" name="Freeform 74">
                <a:extLst>
                  <a:ext uri="{FF2B5EF4-FFF2-40B4-BE49-F238E27FC236}">
                    <a16:creationId xmlns:a16="http://schemas.microsoft.com/office/drawing/2014/main" id="{6DB3A5E5-4996-4230-9286-89EC084191F5}"/>
                  </a:ext>
                </a:extLst>
              </p:cNvPr>
              <p:cNvSpPr>
                <a:spLocks/>
              </p:cNvSpPr>
              <p:nvPr/>
            </p:nvSpPr>
            <p:spPr bwMode="auto">
              <a:xfrm>
                <a:off x="2584" y="2686"/>
                <a:ext cx="465" cy="292"/>
              </a:xfrm>
              <a:custGeom>
                <a:avLst/>
                <a:gdLst>
                  <a:gd name="T0" fmla="*/ 637 w 988"/>
                  <a:gd name="T1" fmla="*/ 380 h 621"/>
                  <a:gd name="T2" fmla="*/ 686 w 988"/>
                  <a:gd name="T3" fmla="*/ 359 h 621"/>
                  <a:gd name="T4" fmla="*/ 681 w 988"/>
                  <a:gd name="T5" fmla="*/ 324 h 621"/>
                  <a:gd name="T6" fmla="*/ 671 w 988"/>
                  <a:gd name="T7" fmla="*/ 310 h 621"/>
                  <a:gd name="T8" fmla="*/ 719 w 988"/>
                  <a:gd name="T9" fmla="*/ 297 h 621"/>
                  <a:gd name="T10" fmla="*/ 739 w 988"/>
                  <a:gd name="T11" fmla="*/ 268 h 621"/>
                  <a:gd name="T12" fmla="*/ 672 w 988"/>
                  <a:gd name="T13" fmla="*/ 221 h 621"/>
                  <a:gd name="T14" fmla="*/ 644 w 988"/>
                  <a:gd name="T15" fmla="*/ 204 h 621"/>
                  <a:gd name="T16" fmla="*/ 579 w 988"/>
                  <a:gd name="T17" fmla="*/ 227 h 621"/>
                  <a:gd name="T18" fmla="*/ 554 w 988"/>
                  <a:gd name="T19" fmla="*/ 280 h 621"/>
                  <a:gd name="T20" fmla="*/ 543 w 988"/>
                  <a:gd name="T21" fmla="*/ 272 h 621"/>
                  <a:gd name="T22" fmla="*/ 525 w 988"/>
                  <a:gd name="T23" fmla="*/ 231 h 621"/>
                  <a:gd name="T24" fmla="*/ 587 w 988"/>
                  <a:gd name="T25" fmla="*/ 202 h 621"/>
                  <a:gd name="T26" fmla="*/ 624 w 988"/>
                  <a:gd name="T27" fmla="*/ 171 h 621"/>
                  <a:gd name="T28" fmla="*/ 646 w 988"/>
                  <a:gd name="T29" fmla="*/ 189 h 621"/>
                  <a:gd name="T30" fmla="*/ 658 w 988"/>
                  <a:gd name="T31" fmla="*/ 192 h 621"/>
                  <a:gd name="T32" fmla="*/ 694 w 988"/>
                  <a:gd name="T33" fmla="*/ 183 h 621"/>
                  <a:gd name="T34" fmla="*/ 721 w 988"/>
                  <a:gd name="T35" fmla="*/ 169 h 621"/>
                  <a:gd name="T36" fmla="*/ 718 w 988"/>
                  <a:gd name="T37" fmla="*/ 119 h 621"/>
                  <a:gd name="T38" fmla="*/ 674 w 988"/>
                  <a:gd name="T39" fmla="*/ 99 h 621"/>
                  <a:gd name="T40" fmla="*/ 724 w 988"/>
                  <a:gd name="T41" fmla="*/ 73 h 621"/>
                  <a:gd name="T42" fmla="*/ 790 w 988"/>
                  <a:gd name="T43" fmla="*/ 101 h 621"/>
                  <a:gd name="T44" fmla="*/ 777 w 988"/>
                  <a:gd name="T45" fmla="*/ 119 h 621"/>
                  <a:gd name="T46" fmla="*/ 819 w 988"/>
                  <a:gd name="T47" fmla="*/ 192 h 621"/>
                  <a:gd name="T48" fmla="*/ 864 w 988"/>
                  <a:gd name="T49" fmla="*/ 157 h 621"/>
                  <a:gd name="T50" fmla="*/ 969 w 988"/>
                  <a:gd name="T51" fmla="*/ 93 h 621"/>
                  <a:gd name="T52" fmla="*/ 988 w 988"/>
                  <a:gd name="T53" fmla="*/ 73 h 621"/>
                  <a:gd name="T54" fmla="*/ 787 w 988"/>
                  <a:gd name="T55" fmla="*/ 9 h 621"/>
                  <a:gd name="T56" fmla="*/ 773 w 988"/>
                  <a:gd name="T57" fmla="*/ 1 h 621"/>
                  <a:gd name="T58" fmla="*/ 686 w 988"/>
                  <a:gd name="T59" fmla="*/ 20 h 621"/>
                  <a:gd name="T60" fmla="*/ 613 w 988"/>
                  <a:gd name="T61" fmla="*/ 57 h 621"/>
                  <a:gd name="T62" fmla="*/ 629 w 988"/>
                  <a:gd name="T63" fmla="*/ 72 h 621"/>
                  <a:gd name="T64" fmla="*/ 596 w 988"/>
                  <a:gd name="T65" fmla="*/ 95 h 621"/>
                  <a:gd name="T66" fmla="*/ 561 w 988"/>
                  <a:gd name="T67" fmla="*/ 143 h 621"/>
                  <a:gd name="T68" fmla="*/ 541 w 988"/>
                  <a:gd name="T69" fmla="*/ 121 h 621"/>
                  <a:gd name="T70" fmla="*/ 420 w 988"/>
                  <a:gd name="T71" fmla="*/ 138 h 621"/>
                  <a:gd name="T72" fmla="*/ 354 w 988"/>
                  <a:gd name="T73" fmla="*/ 182 h 621"/>
                  <a:gd name="T74" fmla="*/ 359 w 988"/>
                  <a:gd name="T75" fmla="*/ 195 h 621"/>
                  <a:gd name="T76" fmla="*/ 154 w 988"/>
                  <a:gd name="T77" fmla="*/ 216 h 621"/>
                  <a:gd name="T78" fmla="*/ 117 w 988"/>
                  <a:gd name="T79" fmla="*/ 234 h 621"/>
                  <a:gd name="T80" fmla="*/ 9 w 988"/>
                  <a:gd name="T81" fmla="*/ 417 h 621"/>
                  <a:gd name="T82" fmla="*/ 49 w 988"/>
                  <a:gd name="T83" fmla="*/ 392 h 621"/>
                  <a:gd name="T84" fmla="*/ 98 w 988"/>
                  <a:gd name="T85" fmla="*/ 356 h 621"/>
                  <a:gd name="T86" fmla="*/ 178 w 988"/>
                  <a:gd name="T87" fmla="*/ 350 h 621"/>
                  <a:gd name="T88" fmla="*/ 181 w 988"/>
                  <a:gd name="T89" fmla="*/ 431 h 621"/>
                  <a:gd name="T90" fmla="*/ 158 w 988"/>
                  <a:gd name="T91" fmla="*/ 508 h 621"/>
                  <a:gd name="T92" fmla="*/ 184 w 988"/>
                  <a:gd name="T93" fmla="*/ 575 h 621"/>
                  <a:gd name="T94" fmla="*/ 260 w 988"/>
                  <a:gd name="T95" fmla="*/ 54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621">
                    <a:moveTo>
                      <a:pt x="602" y="414"/>
                    </a:moveTo>
                    <a:cubicBezTo>
                      <a:pt x="637" y="380"/>
                      <a:pt x="637" y="380"/>
                      <a:pt x="637" y="380"/>
                    </a:cubicBezTo>
                    <a:cubicBezTo>
                      <a:pt x="675" y="371"/>
                      <a:pt x="675" y="371"/>
                      <a:pt x="675" y="371"/>
                    </a:cubicBezTo>
                    <a:cubicBezTo>
                      <a:pt x="681" y="370"/>
                      <a:pt x="686" y="365"/>
                      <a:pt x="686" y="359"/>
                    </a:cubicBezTo>
                    <a:cubicBezTo>
                      <a:pt x="686" y="334"/>
                      <a:pt x="686" y="334"/>
                      <a:pt x="686" y="334"/>
                    </a:cubicBezTo>
                    <a:cubicBezTo>
                      <a:pt x="686" y="330"/>
                      <a:pt x="684" y="326"/>
                      <a:pt x="681" y="324"/>
                    </a:cubicBezTo>
                    <a:cubicBezTo>
                      <a:pt x="668" y="314"/>
                      <a:pt x="668" y="314"/>
                      <a:pt x="668" y="314"/>
                    </a:cubicBezTo>
                    <a:cubicBezTo>
                      <a:pt x="671" y="310"/>
                      <a:pt x="671" y="310"/>
                      <a:pt x="671" y="310"/>
                    </a:cubicBezTo>
                    <a:cubicBezTo>
                      <a:pt x="712" y="301"/>
                      <a:pt x="712" y="301"/>
                      <a:pt x="712" y="301"/>
                    </a:cubicBezTo>
                    <a:cubicBezTo>
                      <a:pt x="714" y="301"/>
                      <a:pt x="717" y="299"/>
                      <a:pt x="719" y="297"/>
                    </a:cubicBezTo>
                    <a:cubicBezTo>
                      <a:pt x="735" y="279"/>
                      <a:pt x="735" y="279"/>
                      <a:pt x="735" y="279"/>
                    </a:cubicBezTo>
                    <a:cubicBezTo>
                      <a:pt x="738" y="276"/>
                      <a:pt x="739" y="272"/>
                      <a:pt x="739" y="268"/>
                    </a:cubicBezTo>
                    <a:cubicBezTo>
                      <a:pt x="738" y="264"/>
                      <a:pt x="736" y="261"/>
                      <a:pt x="733" y="259"/>
                    </a:cubicBezTo>
                    <a:cubicBezTo>
                      <a:pt x="672" y="221"/>
                      <a:pt x="672" y="221"/>
                      <a:pt x="672" y="221"/>
                    </a:cubicBezTo>
                    <a:cubicBezTo>
                      <a:pt x="655" y="207"/>
                      <a:pt x="655" y="207"/>
                      <a:pt x="655" y="207"/>
                    </a:cubicBezTo>
                    <a:cubicBezTo>
                      <a:pt x="652" y="204"/>
                      <a:pt x="648" y="203"/>
                      <a:pt x="644" y="204"/>
                    </a:cubicBezTo>
                    <a:cubicBezTo>
                      <a:pt x="589" y="216"/>
                      <a:pt x="589" y="216"/>
                      <a:pt x="589" y="216"/>
                    </a:cubicBezTo>
                    <a:cubicBezTo>
                      <a:pt x="584" y="217"/>
                      <a:pt x="580" y="221"/>
                      <a:pt x="579" y="227"/>
                    </a:cubicBezTo>
                    <a:cubicBezTo>
                      <a:pt x="574" y="272"/>
                      <a:pt x="574" y="272"/>
                      <a:pt x="574" y="272"/>
                    </a:cubicBezTo>
                    <a:cubicBezTo>
                      <a:pt x="554" y="280"/>
                      <a:pt x="554" y="280"/>
                      <a:pt x="554" y="280"/>
                    </a:cubicBezTo>
                    <a:cubicBezTo>
                      <a:pt x="553" y="279"/>
                      <a:pt x="553" y="278"/>
                      <a:pt x="552" y="277"/>
                    </a:cubicBezTo>
                    <a:cubicBezTo>
                      <a:pt x="550" y="274"/>
                      <a:pt x="547" y="272"/>
                      <a:pt x="543" y="272"/>
                    </a:cubicBezTo>
                    <a:cubicBezTo>
                      <a:pt x="502" y="267"/>
                      <a:pt x="502" y="267"/>
                      <a:pt x="502" y="267"/>
                    </a:cubicBezTo>
                    <a:cubicBezTo>
                      <a:pt x="525" y="231"/>
                      <a:pt x="525" y="231"/>
                      <a:pt x="525" y="231"/>
                    </a:cubicBezTo>
                    <a:cubicBezTo>
                      <a:pt x="578" y="215"/>
                      <a:pt x="578" y="215"/>
                      <a:pt x="578" y="215"/>
                    </a:cubicBezTo>
                    <a:cubicBezTo>
                      <a:pt x="583" y="213"/>
                      <a:pt x="587" y="208"/>
                      <a:pt x="587" y="202"/>
                    </a:cubicBezTo>
                    <a:cubicBezTo>
                      <a:pt x="585" y="179"/>
                      <a:pt x="585" y="179"/>
                      <a:pt x="585" y="179"/>
                    </a:cubicBezTo>
                    <a:cubicBezTo>
                      <a:pt x="624" y="171"/>
                      <a:pt x="624" y="171"/>
                      <a:pt x="624" y="171"/>
                    </a:cubicBezTo>
                    <a:cubicBezTo>
                      <a:pt x="640" y="186"/>
                      <a:pt x="640" y="186"/>
                      <a:pt x="640" y="186"/>
                    </a:cubicBezTo>
                    <a:cubicBezTo>
                      <a:pt x="642" y="187"/>
                      <a:pt x="644" y="189"/>
                      <a:pt x="646" y="189"/>
                    </a:cubicBezTo>
                    <a:cubicBezTo>
                      <a:pt x="653" y="191"/>
                      <a:pt x="653" y="191"/>
                      <a:pt x="653" y="191"/>
                    </a:cubicBezTo>
                    <a:cubicBezTo>
                      <a:pt x="655" y="192"/>
                      <a:pt x="656" y="192"/>
                      <a:pt x="658" y="192"/>
                    </a:cubicBezTo>
                    <a:cubicBezTo>
                      <a:pt x="684" y="190"/>
                      <a:pt x="684" y="190"/>
                      <a:pt x="684" y="190"/>
                    </a:cubicBezTo>
                    <a:cubicBezTo>
                      <a:pt x="688" y="190"/>
                      <a:pt x="692" y="187"/>
                      <a:pt x="694" y="183"/>
                    </a:cubicBezTo>
                    <a:cubicBezTo>
                      <a:pt x="698" y="177"/>
                      <a:pt x="698" y="177"/>
                      <a:pt x="698" y="177"/>
                    </a:cubicBezTo>
                    <a:cubicBezTo>
                      <a:pt x="721" y="169"/>
                      <a:pt x="721" y="169"/>
                      <a:pt x="721" y="169"/>
                    </a:cubicBezTo>
                    <a:cubicBezTo>
                      <a:pt x="728" y="167"/>
                      <a:pt x="731" y="159"/>
                      <a:pt x="729" y="153"/>
                    </a:cubicBezTo>
                    <a:cubicBezTo>
                      <a:pt x="718" y="119"/>
                      <a:pt x="718" y="119"/>
                      <a:pt x="718" y="119"/>
                    </a:cubicBezTo>
                    <a:cubicBezTo>
                      <a:pt x="717" y="115"/>
                      <a:pt x="714" y="112"/>
                      <a:pt x="710" y="111"/>
                    </a:cubicBezTo>
                    <a:cubicBezTo>
                      <a:pt x="674" y="99"/>
                      <a:pt x="674" y="99"/>
                      <a:pt x="674" y="99"/>
                    </a:cubicBezTo>
                    <a:cubicBezTo>
                      <a:pt x="670" y="96"/>
                      <a:pt x="670" y="96"/>
                      <a:pt x="670" y="96"/>
                    </a:cubicBezTo>
                    <a:cubicBezTo>
                      <a:pt x="724" y="73"/>
                      <a:pt x="724" y="73"/>
                      <a:pt x="724" y="73"/>
                    </a:cubicBezTo>
                    <a:cubicBezTo>
                      <a:pt x="766" y="81"/>
                      <a:pt x="766" y="81"/>
                      <a:pt x="766" y="81"/>
                    </a:cubicBezTo>
                    <a:cubicBezTo>
                      <a:pt x="790" y="101"/>
                      <a:pt x="790" y="101"/>
                      <a:pt x="790" y="101"/>
                    </a:cubicBezTo>
                    <a:cubicBezTo>
                      <a:pt x="781" y="112"/>
                      <a:pt x="781" y="112"/>
                      <a:pt x="781" y="112"/>
                    </a:cubicBezTo>
                    <a:cubicBezTo>
                      <a:pt x="779" y="114"/>
                      <a:pt x="778" y="116"/>
                      <a:pt x="777" y="119"/>
                    </a:cubicBezTo>
                    <a:cubicBezTo>
                      <a:pt x="774" y="152"/>
                      <a:pt x="777" y="158"/>
                      <a:pt x="779" y="161"/>
                    </a:cubicBezTo>
                    <a:cubicBezTo>
                      <a:pt x="780" y="163"/>
                      <a:pt x="783" y="169"/>
                      <a:pt x="819" y="192"/>
                    </a:cubicBezTo>
                    <a:cubicBezTo>
                      <a:pt x="824" y="195"/>
                      <a:pt x="831" y="194"/>
                      <a:pt x="836" y="189"/>
                    </a:cubicBezTo>
                    <a:cubicBezTo>
                      <a:pt x="864" y="157"/>
                      <a:pt x="864" y="157"/>
                      <a:pt x="864" y="157"/>
                    </a:cubicBezTo>
                    <a:cubicBezTo>
                      <a:pt x="884" y="135"/>
                      <a:pt x="884" y="135"/>
                      <a:pt x="884" y="135"/>
                    </a:cubicBezTo>
                    <a:cubicBezTo>
                      <a:pt x="969" y="93"/>
                      <a:pt x="969" y="93"/>
                      <a:pt x="969" y="93"/>
                    </a:cubicBezTo>
                    <a:cubicBezTo>
                      <a:pt x="971" y="92"/>
                      <a:pt x="972" y="91"/>
                      <a:pt x="974" y="90"/>
                    </a:cubicBezTo>
                    <a:cubicBezTo>
                      <a:pt x="988" y="73"/>
                      <a:pt x="988" y="73"/>
                      <a:pt x="988" y="73"/>
                    </a:cubicBezTo>
                    <a:cubicBezTo>
                      <a:pt x="929" y="41"/>
                      <a:pt x="866" y="18"/>
                      <a:pt x="801" y="5"/>
                    </a:cubicBezTo>
                    <a:cubicBezTo>
                      <a:pt x="787" y="9"/>
                      <a:pt x="787" y="9"/>
                      <a:pt x="787" y="9"/>
                    </a:cubicBezTo>
                    <a:cubicBezTo>
                      <a:pt x="787" y="9"/>
                      <a:pt x="787" y="8"/>
                      <a:pt x="787" y="7"/>
                    </a:cubicBezTo>
                    <a:cubicBezTo>
                      <a:pt x="784" y="3"/>
                      <a:pt x="778" y="0"/>
                      <a:pt x="773" y="1"/>
                    </a:cubicBezTo>
                    <a:cubicBezTo>
                      <a:pt x="688" y="19"/>
                      <a:pt x="688" y="19"/>
                      <a:pt x="688" y="19"/>
                    </a:cubicBezTo>
                    <a:cubicBezTo>
                      <a:pt x="687" y="19"/>
                      <a:pt x="686" y="19"/>
                      <a:pt x="686" y="20"/>
                    </a:cubicBezTo>
                    <a:cubicBezTo>
                      <a:pt x="621" y="45"/>
                      <a:pt x="621" y="45"/>
                      <a:pt x="621" y="45"/>
                    </a:cubicBezTo>
                    <a:cubicBezTo>
                      <a:pt x="616" y="47"/>
                      <a:pt x="613" y="52"/>
                      <a:pt x="613" y="57"/>
                    </a:cubicBezTo>
                    <a:cubicBezTo>
                      <a:pt x="613" y="62"/>
                      <a:pt x="616" y="67"/>
                      <a:pt x="621" y="69"/>
                    </a:cubicBezTo>
                    <a:cubicBezTo>
                      <a:pt x="629" y="72"/>
                      <a:pt x="629" y="72"/>
                      <a:pt x="629" y="72"/>
                    </a:cubicBezTo>
                    <a:cubicBezTo>
                      <a:pt x="600" y="92"/>
                      <a:pt x="600" y="92"/>
                      <a:pt x="600" y="92"/>
                    </a:cubicBezTo>
                    <a:cubicBezTo>
                      <a:pt x="598" y="93"/>
                      <a:pt x="597" y="94"/>
                      <a:pt x="596" y="95"/>
                    </a:cubicBezTo>
                    <a:cubicBezTo>
                      <a:pt x="570" y="136"/>
                      <a:pt x="570" y="136"/>
                      <a:pt x="570" y="136"/>
                    </a:cubicBezTo>
                    <a:cubicBezTo>
                      <a:pt x="567" y="138"/>
                      <a:pt x="564" y="141"/>
                      <a:pt x="561" y="143"/>
                    </a:cubicBezTo>
                    <a:cubicBezTo>
                      <a:pt x="557" y="135"/>
                      <a:pt x="551" y="127"/>
                      <a:pt x="550" y="126"/>
                    </a:cubicBezTo>
                    <a:cubicBezTo>
                      <a:pt x="548" y="123"/>
                      <a:pt x="545" y="121"/>
                      <a:pt x="541" y="121"/>
                    </a:cubicBezTo>
                    <a:cubicBezTo>
                      <a:pt x="536" y="120"/>
                      <a:pt x="512" y="119"/>
                      <a:pt x="501" y="121"/>
                    </a:cubicBezTo>
                    <a:cubicBezTo>
                      <a:pt x="420" y="138"/>
                      <a:pt x="420" y="138"/>
                      <a:pt x="420" y="138"/>
                    </a:cubicBezTo>
                    <a:cubicBezTo>
                      <a:pt x="404" y="142"/>
                      <a:pt x="370" y="166"/>
                      <a:pt x="360" y="173"/>
                    </a:cubicBezTo>
                    <a:cubicBezTo>
                      <a:pt x="357" y="175"/>
                      <a:pt x="355" y="179"/>
                      <a:pt x="354" y="182"/>
                    </a:cubicBezTo>
                    <a:cubicBezTo>
                      <a:pt x="354" y="186"/>
                      <a:pt x="355" y="189"/>
                      <a:pt x="357" y="192"/>
                    </a:cubicBezTo>
                    <a:cubicBezTo>
                      <a:pt x="359" y="195"/>
                      <a:pt x="359" y="195"/>
                      <a:pt x="359" y="195"/>
                    </a:cubicBezTo>
                    <a:cubicBezTo>
                      <a:pt x="271" y="206"/>
                      <a:pt x="271" y="206"/>
                      <a:pt x="271" y="206"/>
                    </a:cubicBezTo>
                    <a:cubicBezTo>
                      <a:pt x="154" y="216"/>
                      <a:pt x="154" y="216"/>
                      <a:pt x="154" y="216"/>
                    </a:cubicBezTo>
                    <a:cubicBezTo>
                      <a:pt x="153" y="216"/>
                      <a:pt x="151" y="216"/>
                      <a:pt x="150" y="217"/>
                    </a:cubicBezTo>
                    <a:cubicBezTo>
                      <a:pt x="117" y="234"/>
                      <a:pt x="117" y="234"/>
                      <a:pt x="117" y="234"/>
                    </a:cubicBezTo>
                    <a:cubicBezTo>
                      <a:pt x="68" y="289"/>
                      <a:pt x="29" y="352"/>
                      <a:pt x="0" y="419"/>
                    </a:cubicBezTo>
                    <a:cubicBezTo>
                      <a:pt x="9" y="417"/>
                      <a:pt x="9" y="417"/>
                      <a:pt x="9" y="417"/>
                    </a:cubicBezTo>
                    <a:cubicBezTo>
                      <a:pt x="10" y="416"/>
                      <a:pt x="11" y="416"/>
                      <a:pt x="13" y="415"/>
                    </a:cubicBezTo>
                    <a:cubicBezTo>
                      <a:pt x="49" y="392"/>
                      <a:pt x="49" y="392"/>
                      <a:pt x="49" y="392"/>
                    </a:cubicBezTo>
                    <a:cubicBezTo>
                      <a:pt x="50" y="392"/>
                      <a:pt x="50" y="392"/>
                      <a:pt x="50" y="392"/>
                    </a:cubicBezTo>
                    <a:cubicBezTo>
                      <a:pt x="98" y="356"/>
                      <a:pt x="98" y="356"/>
                      <a:pt x="98" y="356"/>
                    </a:cubicBezTo>
                    <a:cubicBezTo>
                      <a:pt x="131" y="342"/>
                      <a:pt x="131" y="342"/>
                      <a:pt x="131" y="342"/>
                    </a:cubicBezTo>
                    <a:cubicBezTo>
                      <a:pt x="178" y="350"/>
                      <a:pt x="178" y="350"/>
                      <a:pt x="178" y="350"/>
                    </a:cubicBezTo>
                    <a:cubicBezTo>
                      <a:pt x="187" y="376"/>
                      <a:pt x="187" y="376"/>
                      <a:pt x="187" y="376"/>
                    </a:cubicBezTo>
                    <a:cubicBezTo>
                      <a:pt x="181" y="431"/>
                      <a:pt x="181" y="431"/>
                      <a:pt x="181" y="431"/>
                    </a:cubicBezTo>
                    <a:cubicBezTo>
                      <a:pt x="158" y="499"/>
                      <a:pt x="158" y="499"/>
                      <a:pt x="158" y="499"/>
                    </a:cubicBezTo>
                    <a:cubicBezTo>
                      <a:pt x="157" y="502"/>
                      <a:pt x="157" y="505"/>
                      <a:pt x="158" y="508"/>
                    </a:cubicBezTo>
                    <a:cubicBezTo>
                      <a:pt x="181" y="571"/>
                      <a:pt x="181" y="571"/>
                      <a:pt x="181" y="571"/>
                    </a:cubicBezTo>
                    <a:cubicBezTo>
                      <a:pt x="182" y="572"/>
                      <a:pt x="182" y="574"/>
                      <a:pt x="184" y="575"/>
                    </a:cubicBezTo>
                    <a:cubicBezTo>
                      <a:pt x="223" y="621"/>
                      <a:pt x="223" y="621"/>
                      <a:pt x="223" y="621"/>
                    </a:cubicBezTo>
                    <a:cubicBezTo>
                      <a:pt x="231" y="593"/>
                      <a:pt x="243" y="567"/>
                      <a:pt x="260" y="542"/>
                    </a:cubicBezTo>
                    <a:cubicBezTo>
                      <a:pt x="335" y="426"/>
                      <a:pt x="475" y="378"/>
                      <a:pt x="602" y="414"/>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08" name="Freeform 75">
                <a:extLst>
                  <a:ext uri="{FF2B5EF4-FFF2-40B4-BE49-F238E27FC236}">
                    <a16:creationId xmlns:a16="http://schemas.microsoft.com/office/drawing/2014/main" id="{5A52D0A0-DE43-485D-A685-371C71BF7A4F}"/>
                  </a:ext>
                </a:extLst>
              </p:cNvPr>
              <p:cNvSpPr>
                <a:spLocks/>
              </p:cNvSpPr>
              <p:nvPr/>
            </p:nvSpPr>
            <p:spPr bwMode="auto">
              <a:xfrm>
                <a:off x="2892" y="3045"/>
                <a:ext cx="146" cy="252"/>
              </a:xfrm>
              <a:custGeom>
                <a:avLst/>
                <a:gdLst>
                  <a:gd name="T0" fmla="*/ 246 w 309"/>
                  <a:gd name="T1" fmla="*/ 527 h 535"/>
                  <a:gd name="T2" fmla="*/ 241 w 309"/>
                  <a:gd name="T3" fmla="*/ 511 h 535"/>
                  <a:gd name="T4" fmla="*/ 197 w 309"/>
                  <a:gd name="T5" fmla="*/ 483 h 535"/>
                  <a:gd name="T6" fmla="*/ 180 w 309"/>
                  <a:gd name="T7" fmla="*/ 404 h 535"/>
                  <a:gd name="T8" fmla="*/ 287 w 309"/>
                  <a:gd name="T9" fmla="*/ 190 h 535"/>
                  <a:gd name="T10" fmla="*/ 288 w 309"/>
                  <a:gd name="T11" fmla="*/ 187 h 535"/>
                  <a:gd name="T12" fmla="*/ 308 w 309"/>
                  <a:gd name="T13" fmla="*/ 58 h 535"/>
                  <a:gd name="T14" fmla="*/ 306 w 309"/>
                  <a:gd name="T15" fmla="*/ 48 h 535"/>
                  <a:gd name="T16" fmla="*/ 279 w 309"/>
                  <a:gd name="T17" fmla="*/ 9 h 535"/>
                  <a:gd name="T18" fmla="*/ 268 w 309"/>
                  <a:gd name="T19" fmla="*/ 3 h 535"/>
                  <a:gd name="T20" fmla="*/ 163 w 309"/>
                  <a:gd name="T21" fmla="*/ 0 h 535"/>
                  <a:gd name="T22" fmla="*/ 118 w 309"/>
                  <a:gd name="T23" fmla="*/ 111 h 535"/>
                  <a:gd name="T24" fmla="*/ 0 w 309"/>
                  <a:gd name="T25" fmla="*/ 217 h 535"/>
                  <a:gd name="T26" fmla="*/ 24 w 309"/>
                  <a:gd name="T27" fmla="*/ 228 h 535"/>
                  <a:gd name="T28" fmla="*/ 80 w 309"/>
                  <a:gd name="T29" fmla="*/ 429 h 535"/>
                  <a:gd name="T30" fmla="*/ 81 w 309"/>
                  <a:gd name="T31" fmla="*/ 433 h 535"/>
                  <a:gd name="T32" fmla="*/ 119 w 309"/>
                  <a:gd name="T33" fmla="*/ 493 h 535"/>
                  <a:gd name="T34" fmla="*/ 122 w 309"/>
                  <a:gd name="T35" fmla="*/ 496 h 535"/>
                  <a:gd name="T36" fmla="*/ 165 w 309"/>
                  <a:gd name="T37" fmla="*/ 527 h 535"/>
                  <a:gd name="T38" fmla="*/ 171 w 309"/>
                  <a:gd name="T39" fmla="*/ 529 h 535"/>
                  <a:gd name="T40" fmla="*/ 233 w 309"/>
                  <a:gd name="T41" fmla="*/ 535 h 535"/>
                  <a:gd name="T42" fmla="*/ 237 w 309"/>
                  <a:gd name="T43" fmla="*/ 535 h 535"/>
                  <a:gd name="T44" fmla="*/ 246 w 309"/>
                  <a:gd name="T45" fmla="*/ 52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9" h="535">
                    <a:moveTo>
                      <a:pt x="246" y="527"/>
                    </a:moveTo>
                    <a:cubicBezTo>
                      <a:pt x="248" y="521"/>
                      <a:pt x="246" y="515"/>
                      <a:pt x="241" y="511"/>
                    </a:cubicBezTo>
                    <a:cubicBezTo>
                      <a:pt x="197" y="483"/>
                      <a:pt x="197" y="483"/>
                      <a:pt x="197" y="483"/>
                    </a:cubicBezTo>
                    <a:cubicBezTo>
                      <a:pt x="180" y="404"/>
                      <a:pt x="180" y="404"/>
                      <a:pt x="180" y="404"/>
                    </a:cubicBezTo>
                    <a:cubicBezTo>
                      <a:pt x="287" y="190"/>
                      <a:pt x="287" y="190"/>
                      <a:pt x="287" y="190"/>
                    </a:cubicBezTo>
                    <a:cubicBezTo>
                      <a:pt x="288" y="189"/>
                      <a:pt x="288" y="188"/>
                      <a:pt x="288" y="187"/>
                    </a:cubicBezTo>
                    <a:cubicBezTo>
                      <a:pt x="308" y="58"/>
                      <a:pt x="308" y="58"/>
                      <a:pt x="308" y="58"/>
                    </a:cubicBezTo>
                    <a:cubicBezTo>
                      <a:pt x="309" y="54"/>
                      <a:pt x="308" y="51"/>
                      <a:pt x="306" y="48"/>
                    </a:cubicBezTo>
                    <a:cubicBezTo>
                      <a:pt x="279" y="9"/>
                      <a:pt x="279" y="9"/>
                      <a:pt x="279" y="9"/>
                    </a:cubicBezTo>
                    <a:cubicBezTo>
                      <a:pt x="276" y="5"/>
                      <a:pt x="272" y="3"/>
                      <a:pt x="268" y="3"/>
                    </a:cubicBezTo>
                    <a:cubicBezTo>
                      <a:pt x="230" y="3"/>
                      <a:pt x="186" y="2"/>
                      <a:pt x="163" y="0"/>
                    </a:cubicBezTo>
                    <a:cubicBezTo>
                      <a:pt x="155" y="38"/>
                      <a:pt x="141" y="76"/>
                      <a:pt x="118" y="111"/>
                    </a:cubicBezTo>
                    <a:cubicBezTo>
                      <a:pt x="88" y="158"/>
                      <a:pt x="47" y="194"/>
                      <a:pt x="0" y="217"/>
                    </a:cubicBezTo>
                    <a:cubicBezTo>
                      <a:pt x="24" y="228"/>
                      <a:pt x="24" y="228"/>
                      <a:pt x="24" y="228"/>
                    </a:cubicBezTo>
                    <a:cubicBezTo>
                      <a:pt x="80" y="429"/>
                      <a:pt x="80" y="429"/>
                      <a:pt x="80" y="429"/>
                    </a:cubicBezTo>
                    <a:cubicBezTo>
                      <a:pt x="80" y="430"/>
                      <a:pt x="81" y="432"/>
                      <a:pt x="81" y="433"/>
                    </a:cubicBezTo>
                    <a:cubicBezTo>
                      <a:pt x="119" y="493"/>
                      <a:pt x="119" y="493"/>
                      <a:pt x="119" y="493"/>
                    </a:cubicBezTo>
                    <a:cubicBezTo>
                      <a:pt x="120" y="494"/>
                      <a:pt x="121" y="495"/>
                      <a:pt x="122" y="496"/>
                    </a:cubicBezTo>
                    <a:cubicBezTo>
                      <a:pt x="165" y="527"/>
                      <a:pt x="165" y="527"/>
                      <a:pt x="165" y="527"/>
                    </a:cubicBezTo>
                    <a:cubicBezTo>
                      <a:pt x="166" y="528"/>
                      <a:pt x="169" y="529"/>
                      <a:pt x="171" y="529"/>
                    </a:cubicBezTo>
                    <a:cubicBezTo>
                      <a:pt x="233" y="535"/>
                      <a:pt x="233" y="535"/>
                      <a:pt x="233" y="535"/>
                    </a:cubicBezTo>
                    <a:cubicBezTo>
                      <a:pt x="234" y="535"/>
                      <a:pt x="235" y="535"/>
                      <a:pt x="237" y="535"/>
                    </a:cubicBezTo>
                    <a:cubicBezTo>
                      <a:pt x="241" y="534"/>
                      <a:pt x="245" y="531"/>
                      <a:pt x="246" y="52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09" name="Freeform 76">
                <a:extLst>
                  <a:ext uri="{FF2B5EF4-FFF2-40B4-BE49-F238E27FC236}">
                    <a16:creationId xmlns:a16="http://schemas.microsoft.com/office/drawing/2014/main" id="{82623636-0CBB-47D0-AA18-12EA1A410333}"/>
                  </a:ext>
                </a:extLst>
              </p:cNvPr>
              <p:cNvSpPr>
                <a:spLocks/>
              </p:cNvSpPr>
              <p:nvPr/>
            </p:nvSpPr>
            <p:spPr bwMode="auto">
              <a:xfrm>
                <a:off x="2921" y="2818"/>
                <a:ext cx="27" cy="26"/>
              </a:xfrm>
              <a:custGeom>
                <a:avLst/>
                <a:gdLst>
                  <a:gd name="T0" fmla="*/ 51 w 58"/>
                  <a:gd name="T1" fmla="*/ 16 h 54"/>
                  <a:gd name="T2" fmla="*/ 44 w 58"/>
                  <a:gd name="T3" fmla="*/ 2 h 54"/>
                  <a:gd name="T4" fmla="*/ 29 w 58"/>
                  <a:gd name="T5" fmla="*/ 6 h 54"/>
                  <a:gd name="T6" fmla="*/ 4 w 58"/>
                  <a:gd name="T7" fmla="*/ 36 h 54"/>
                  <a:gd name="T8" fmla="*/ 2 w 58"/>
                  <a:gd name="T9" fmla="*/ 50 h 54"/>
                  <a:gd name="T10" fmla="*/ 5 w 58"/>
                  <a:gd name="T11" fmla="*/ 54 h 54"/>
                  <a:gd name="T12" fmla="*/ 58 w 58"/>
                  <a:gd name="T13" fmla="*/ 42 h 54"/>
                  <a:gd name="T14" fmla="*/ 56 w 58"/>
                  <a:gd name="T15" fmla="*/ 36 h 54"/>
                  <a:gd name="T16" fmla="*/ 49 w 58"/>
                  <a:gd name="T17" fmla="*/ 27 h 54"/>
                  <a:gd name="T18" fmla="*/ 51 w 58"/>
                  <a:gd name="T19"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4">
                    <a:moveTo>
                      <a:pt x="51" y="16"/>
                    </a:moveTo>
                    <a:cubicBezTo>
                      <a:pt x="53" y="10"/>
                      <a:pt x="50" y="5"/>
                      <a:pt x="44" y="2"/>
                    </a:cubicBezTo>
                    <a:cubicBezTo>
                      <a:pt x="39" y="0"/>
                      <a:pt x="32" y="1"/>
                      <a:pt x="29" y="6"/>
                    </a:cubicBezTo>
                    <a:cubicBezTo>
                      <a:pt x="4" y="36"/>
                      <a:pt x="4" y="36"/>
                      <a:pt x="4" y="36"/>
                    </a:cubicBezTo>
                    <a:cubicBezTo>
                      <a:pt x="1" y="40"/>
                      <a:pt x="0" y="46"/>
                      <a:pt x="2" y="50"/>
                    </a:cubicBezTo>
                    <a:cubicBezTo>
                      <a:pt x="3" y="52"/>
                      <a:pt x="4" y="53"/>
                      <a:pt x="5" y="54"/>
                    </a:cubicBezTo>
                    <a:cubicBezTo>
                      <a:pt x="58" y="42"/>
                      <a:pt x="58" y="42"/>
                      <a:pt x="58" y="42"/>
                    </a:cubicBezTo>
                    <a:cubicBezTo>
                      <a:pt x="58" y="40"/>
                      <a:pt x="57" y="38"/>
                      <a:pt x="56" y="36"/>
                    </a:cubicBezTo>
                    <a:cubicBezTo>
                      <a:pt x="49" y="27"/>
                      <a:pt x="49" y="27"/>
                      <a:pt x="49" y="27"/>
                    </a:cubicBezTo>
                    <a:lnTo>
                      <a:pt x="51" y="16"/>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10" name="Freeform 77">
                <a:extLst>
                  <a:ext uri="{FF2B5EF4-FFF2-40B4-BE49-F238E27FC236}">
                    <a16:creationId xmlns:a16="http://schemas.microsoft.com/office/drawing/2014/main" id="{6318689B-4A36-4FC8-AFFE-66E0DF079745}"/>
                  </a:ext>
                </a:extLst>
              </p:cNvPr>
              <p:cNvSpPr>
                <a:spLocks/>
              </p:cNvSpPr>
              <p:nvPr/>
            </p:nvSpPr>
            <p:spPr bwMode="auto">
              <a:xfrm>
                <a:off x="2689" y="2864"/>
                <a:ext cx="280" cy="284"/>
              </a:xfrm>
              <a:custGeom>
                <a:avLst/>
                <a:gdLst>
                  <a:gd name="T0" fmla="*/ 595 w 595"/>
                  <a:gd name="T1" fmla="*/ 386 h 603"/>
                  <a:gd name="T2" fmla="*/ 585 w 595"/>
                  <a:gd name="T3" fmla="*/ 384 h 603"/>
                  <a:gd name="T4" fmla="*/ 579 w 595"/>
                  <a:gd name="T5" fmla="*/ 350 h 603"/>
                  <a:gd name="T6" fmla="*/ 573 w 595"/>
                  <a:gd name="T7" fmla="*/ 341 h 603"/>
                  <a:gd name="T8" fmla="*/ 469 w 595"/>
                  <a:gd name="T9" fmla="*/ 288 h 603"/>
                  <a:gd name="T10" fmla="*/ 460 w 595"/>
                  <a:gd name="T11" fmla="*/ 287 h 603"/>
                  <a:gd name="T12" fmla="*/ 353 w 595"/>
                  <a:gd name="T13" fmla="*/ 309 h 603"/>
                  <a:gd name="T14" fmla="*/ 347 w 595"/>
                  <a:gd name="T15" fmla="*/ 313 h 603"/>
                  <a:gd name="T16" fmla="*/ 320 w 595"/>
                  <a:gd name="T17" fmla="*/ 338 h 603"/>
                  <a:gd name="T18" fmla="*/ 297 w 595"/>
                  <a:gd name="T19" fmla="*/ 336 h 603"/>
                  <a:gd name="T20" fmla="*/ 291 w 595"/>
                  <a:gd name="T21" fmla="*/ 309 h 603"/>
                  <a:gd name="T22" fmla="*/ 280 w 595"/>
                  <a:gd name="T23" fmla="*/ 299 h 603"/>
                  <a:gd name="T24" fmla="*/ 249 w 595"/>
                  <a:gd name="T25" fmla="*/ 297 h 603"/>
                  <a:gd name="T26" fmla="*/ 253 w 595"/>
                  <a:gd name="T27" fmla="*/ 261 h 603"/>
                  <a:gd name="T28" fmla="*/ 249 w 595"/>
                  <a:gd name="T29" fmla="*/ 250 h 603"/>
                  <a:gd name="T30" fmla="*/ 238 w 595"/>
                  <a:gd name="T31" fmla="*/ 247 h 603"/>
                  <a:gd name="T32" fmla="*/ 211 w 595"/>
                  <a:gd name="T33" fmla="*/ 253 h 603"/>
                  <a:gd name="T34" fmla="*/ 202 w 595"/>
                  <a:gd name="T35" fmla="*/ 259 h 603"/>
                  <a:gd name="T36" fmla="*/ 196 w 595"/>
                  <a:gd name="T37" fmla="*/ 269 h 603"/>
                  <a:gd name="T38" fmla="*/ 169 w 595"/>
                  <a:gd name="T39" fmla="*/ 267 h 603"/>
                  <a:gd name="T40" fmla="*/ 173 w 595"/>
                  <a:gd name="T41" fmla="*/ 211 h 603"/>
                  <a:gd name="T42" fmla="*/ 242 w 595"/>
                  <a:gd name="T43" fmla="*/ 173 h 603"/>
                  <a:gd name="T44" fmla="*/ 266 w 595"/>
                  <a:gd name="T45" fmla="*/ 207 h 603"/>
                  <a:gd name="T46" fmla="*/ 281 w 595"/>
                  <a:gd name="T47" fmla="*/ 211 h 603"/>
                  <a:gd name="T48" fmla="*/ 299 w 595"/>
                  <a:gd name="T49" fmla="*/ 206 h 603"/>
                  <a:gd name="T50" fmla="*/ 307 w 595"/>
                  <a:gd name="T51" fmla="*/ 192 h 603"/>
                  <a:gd name="T52" fmla="*/ 304 w 595"/>
                  <a:gd name="T53" fmla="*/ 151 h 603"/>
                  <a:gd name="T54" fmla="*/ 341 w 595"/>
                  <a:gd name="T55" fmla="*/ 105 h 603"/>
                  <a:gd name="T56" fmla="*/ 344 w 595"/>
                  <a:gd name="T57" fmla="*/ 96 h 603"/>
                  <a:gd name="T58" fmla="*/ 342 w 595"/>
                  <a:gd name="T59" fmla="*/ 72 h 603"/>
                  <a:gd name="T60" fmla="*/ 379 w 595"/>
                  <a:gd name="T61" fmla="*/ 36 h 603"/>
                  <a:gd name="T62" fmla="*/ 37 w 595"/>
                  <a:gd name="T63" fmla="*/ 164 h 603"/>
                  <a:gd name="T64" fmla="*/ 0 w 595"/>
                  <a:gd name="T65" fmla="*/ 243 h 603"/>
                  <a:gd name="T66" fmla="*/ 0 w 595"/>
                  <a:gd name="T67" fmla="*/ 243 h 603"/>
                  <a:gd name="T68" fmla="*/ 35 w 595"/>
                  <a:gd name="T69" fmla="*/ 290 h 603"/>
                  <a:gd name="T70" fmla="*/ 48 w 595"/>
                  <a:gd name="T71" fmla="*/ 295 h 603"/>
                  <a:gd name="T72" fmla="*/ 58 w 595"/>
                  <a:gd name="T73" fmla="*/ 280 h 603"/>
                  <a:gd name="T74" fmla="*/ 56 w 595"/>
                  <a:gd name="T75" fmla="*/ 275 h 603"/>
                  <a:gd name="T76" fmla="*/ 18 w 595"/>
                  <a:gd name="T77" fmla="*/ 211 h 603"/>
                  <a:gd name="T78" fmla="*/ 27 w 595"/>
                  <a:gd name="T79" fmla="*/ 206 h 603"/>
                  <a:gd name="T80" fmla="*/ 58 w 595"/>
                  <a:gd name="T81" fmla="*/ 256 h 603"/>
                  <a:gd name="T82" fmla="*/ 71 w 595"/>
                  <a:gd name="T83" fmla="*/ 307 h 603"/>
                  <a:gd name="T84" fmla="*/ 80 w 595"/>
                  <a:gd name="T85" fmla="*/ 317 h 603"/>
                  <a:gd name="T86" fmla="*/ 149 w 595"/>
                  <a:gd name="T87" fmla="*/ 336 h 603"/>
                  <a:gd name="T88" fmla="*/ 158 w 595"/>
                  <a:gd name="T89" fmla="*/ 335 h 603"/>
                  <a:gd name="T90" fmla="*/ 172 w 595"/>
                  <a:gd name="T91" fmla="*/ 328 h 603"/>
                  <a:gd name="T92" fmla="*/ 201 w 595"/>
                  <a:gd name="T93" fmla="*/ 340 h 603"/>
                  <a:gd name="T94" fmla="*/ 207 w 595"/>
                  <a:gd name="T95" fmla="*/ 340 h 603"/>
                  <a:gd name="T96" fmla="*/ 235 w 595"/>
                  <a:gd name="T97" fmla="*/ 339 h 603"/>
                  <a:gd name="T98" fmla="*/ 260 w 595"/>
                  <a:gd name="T99" fmla="*/ 371 h 603"/>
                  <a:gd name="T100" fmla="*/ 267 w 595"/>
                  <a:gd name="T101" fmla="*/ 376 h 603"/>
                  <a:gd name="T102" fmla="*/ 311 w 595"/>
                  <a:gd name="T103" fmla="*/ 387 h 603"/>
                  <a:gd name="T104" fmla="*/ 321 w 595"/>
                  <a:gd name="T105" fmla="*/ 386 h 603"/>
                  <a:gd name="T106" fmla="*/ 322 w 595"/>
                  <a:gd name="T107" fmla="*/ 385 h 603"/>
                  <a:gd name="T108" fmla="*/ 325 w 595"/>
                  <a:gd name="T109" fmla="*/ 392 h 603"/>
                  <a:gd name="T110" fmla="*/ 301 w 595"/>
                  <a:gd name="T111" fmla="*/ 471 h 603"/>
                  <a:gd name="T112" fmla="*/ 304 w 595"/>
                  <a:gd name="T113" fmla="*/ 483 h 603"/>
                  <a:gd name="T114" fmla="*/ 386 w 595"/>
                  <a:gd name="T115" fmla="*/ 581 h 603"/>
                  <a:gd name="T116" fmla="*/ 391 w 595"/>
                  <a:gd name="T117" fmla="*/ 584 h 603"/>
                  <a:gd name="T118" fmla="*/ 432 w 595"/>
                  <a:gd name="T119" fmla="*/ 603 h 603"/>
                  <a:gd name="T120" fmla="*/ 550 w 595"/>
                  <a:gd name="T121" fmla="*/ 497 h 603"/>
                  <a:gd name="T122" fmla="*/ 595 w 595"/>
                  <a:gd name="T123" fmla="*/ 38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5" h="603">
                    <a:moveTo>
                      <a:pt x="595" y="386"/>
                    </a:moveTo>
                    <a:cubicBezTo>
                      <a:pt x="591" y="385"/>
                      <a:pt x="587" y="385"/>
                      <a:pt x="585" y="384"/>
                    </a:cubicBezTo>
                    <a:cubicBezTo>
                      <a:pt x="584" y="374"/>
                      <a:pt x="582" y="361"/>
                      <a:pt x="579" y="350"/>
                    </a:cubicBezTo>
                    <a:cubicBezTo>
                      <a:pt x="579" y="346"/>
                      <a:pt x="576" y="343"/>
                      <a:pt x="573" y="341"/>
                    </a:cubicBezTo>
                    <a:cubicBezTo>
                      <a:pt x="469" y="288"/>
                      <a:pt x="469" y="288"/>
                      <a:pt x="469" y="288"/>
                    </a:cubicBezTo>
                    <a:cubicBezTo>
                      <a:pt x="466" y="287"/>
                      <a:pt x="463" y="286"/>
                      <a:pt x="460" y="287"/>
                    </a:cubicBezTo>
                    <a:cubicBezTo>
                      <a:pt x="353" y="309"/>
                      <a:pt x="353" y="309"/>
                      <a:pt x="353" y="309"/>
                    </a:cubicBezTo>
                    <a:cubicBezTo>
                      <a:pt x="351" y="310"/>
                      <a:pt x="349" y="311"/>
                      <a:pt x="347" y="313"/>
                    </a:cubicBezTo>
                    <a:cubicBezTo>
                      <a:pt x="320" y="338"/>
                      <a:pt x="320" y="338"/>
                      <a:pt x="320" y="338"/>
                    </a:cubicBezTo>
                    <a:cubicBezTo>
                      <a:pt x="297" y="336"/>
                      <a:pt x="297" y="336"/>
                      <a:pt x="297" y="336"/>
                    </a:cubicBezTo>
                    <a:cubicBezTo>
                      <a:pt x="291" y="309"/>
                      <a:pt x="291" y="309"/>
                      <a:pt x="291" y="309"/>
                    </a:cubicBezTo>
                    <a:cubicBezTo>
                      <a:pt x="290" y="304"/>
                      <a:pt x="286" y="300"/>
                      <a:pt x="280" y="299"/>
                    </a:cubicBezTo>
                    <a:cubicBezTo>
                      <a:pt x="249" y="297"/>
                      <a:pt x="249" y="297"/>
                      <a:pt x="249" y="297"/>
                    </a:cubicBezTo>
                    <a:cubicBezTo>
                      <a:pt x="253" y="261"/>
                      <a:pt x="253" y="261"/>
                      <a:pt x="253" y="261"/>
                    </a:cubicBezTo>
                    <a:cubicBezTo>
                      <a:pt x="254" y="257"/>
                      <a:pt x="252" y="253"/>
                      <a:pt x="249" y="250"/>
                    </a:cubicBezTo>
                    <a:cubicBezTo>
                      <a:pt x="246" y="247"/>
                      <a:pt x="242" y="246"/>
                      <a:pt x="238" y="247"/>
                    </a:cubicBezTo>
                    <a:cubicBezTo>
                      <a:pt x="211" y="253"/>
                      <a:pt x="211" y="253"/>
                      <a:pt x="211" y="253"/>
                    </a:cubicBezTo>
                    <a:cubicBezTo>
                      <a:pt x="207" y="254"/>
                      <a:pt x="204" y="256"/>
                      <a:pt x="202" y="259"/>
                    </a:cubicBezTo>
                    <a:cubicBezTo>
                      <a:pt x="200" y="262"/>
                      <a:pt x="198" y="267"/>
                      <a:pt x="196" y="269"/>
                    </a:cubicBezTo>
                    <a:cubicBezTo>
                      <a:pt x="191" y="269"/>
                      <a:pt x="180" y="268"/>
                      <a:pt x="169" y="267"/>
                    </a:cubicBezTo>
                    <a:cubicBezTo>
                      <a:pt x="173" y="211"/>
                      <a:pt x="173" y="211"/>
                      <a:pt x="173" y="211"/>
                    </a:cubicBezTo>
                    <a:cubicBezTo>
                      <a:pt x="242" y="173"/>
                      <a:pt x="242" y="173"/>
                      <a:pt x="242" y="173"/>
                    </a:cubicBezTo>
                    <a:cubicBezTo>
                      <a:pt x="266" y="207"/>
                      <a:pt x="266" y="207"/>
                      <a:pt x="266" y="207"/>
                    </a:cubicBezTo>
                    <a:cubicBezTo>
                      <a:pt x="270" y="211"/>
                      <a:pt x="275" y="213"/>
                      <a:pt x="281" y="211"/>
                    </a:cubicBezTo>
                    <a:cubicBezTo>
                      <a:pt x="299" y="206"/>
                      <a:pt x="299" y="206"/>
                      <a:pt x="299" y="206"/>
                    </a:cubicBezTo>
                    <a:cubicBezTo>
                      <a:pt x="304" y="204"/>
                      <a:pt x="308" y="198"/>
                      <a:pt x="307" y="192"/>
                    </a:cubicBezTo>
                    <a:cubicBezTo>
                      <a:pt x="304" y="151"/>
                      <a:pt x="304" y="151"/>
                      <a:pt x="304" y="151"/>
                    </a:cubicBezTo>
                    <a:cubicBezTo>
                      <a:pt x="341" y="105"/>
                      <a:pt x="341" y="105"/>
                      <a:pt x="341" y="105"/>
                    </a:cubicBezTo>
                    <a:cubicBezTo>
                      <a:pt x="343" y="102"/>
                      <a:pt x="344" y="99"/>
                      <a:pt x="344" y="96"/>
                    </a:cubicBezTo>
                    <a:cubicBezTo>
                      <a:pt x="342" y="72"/>
                      <a:pt x="342" y="72"/>
                      <a:pt x="342" y="72"/>
                    </a:cubicBezTo>
                    <a:cubicBezTo>
                      <a:pt x="379" y="36"/>
                      <a:pt x="379" y="36"/>
                      <a:pt x="379" y="36"/>
                    </a:cubicBezTo>
                    <a:cubicBezTo>
                      <a:pt x="252" y="0"/>
                      <a:pt x="112" y="48"/>
                      <a:pt x="37" y="164"/>
                    </a:cubicBezTo>
                    <a:cubicBezTo>
                      <a:pt x="20" y="189"/>
                      <a:pt x="8" y="215"/>
                      <a:pt x="0" y="243"/>
                    </a:cubicBezTo>
                    <a:cubicBezTo>
                      <a:pt x="0" y="243"/>
                      <a:pt x="0" y="243"/>
                      <a:pt x="0" y="243"/>
                    </a:cubicBezTo>
                    <a:cubicBezTo>
                      <a:pt x="35" y="290"/>
                      <a:pt x="35" y="290"/>
                      <a:pt x="35" y="290"/>
                    </a:cubicBezTo>
                    <a:cubicBezTo>
                      <a:pt x="38" y="294"/>
                      <a:pt x="43" y="296"/>
                      <a:pt x="48" y="295"/>
                    </a:cubicBezTo>
                    <a:cubicBezTo>
                      <a:pt x="55" y="293"/>
                      <a:pt x="59" y="286"/>
                      <a:pt x="58" y="280"/>
                    </a:cubicBezTo>
                    <a:cubicBezTo>
                      <a:pt x="57" y="278"/>
                      <a:pt x="57" y="276"/>
                      <a:pt x="56" y="275"/>
                    </a:cubicBezTo>
                    <a:cubicBezTo>
                      <a:pt x="18" y="211"/>
                      <a:pt x="18" y="211"/>
                      <a:pt x="18" y="211"/>
                    </a:cubicBezTo>
                    <a:cubicBezTo>
                      <a:pt x="27" y="206"/>
                      <a:pt x="27" y="206"/>
                      <a:pt x="27" y="206"/>
                    </a:cubicBezTo>
                    <a:cubicBezTo>
                      <a:pt x="58" y="256"/>
                      <a:pt x="58" y="256"/>
                      <a:pt x="58" y="256"/>
                    </a:cubicBezTo>
                    <a:cubicBezTo>
                      <a:pt x="71" y="307"/>
                      <a:pt x="71" y="307"/>
                      <a:pt x="71" y="307"/>
                    </a:cubicBezTo>
                    <a:cubicBezTo>
                      <a:pt x="72" y="312"/>
                      <a:pt x="76" y="315"/>
                      <a:pt x="80" y="317"/>
                    </a:cubicBezTo>
                    <a:cubicBezTo>
                      <a:pt x="149" y="336"/>
                      <a:pt x="149" y="336"/>
                      <a:pt x="149" y="336"/>
                    </a:cubicBezTo>
                    <a:cubicBezTo>
                      <a:pt x="152" y="337"/>
                      <a:pt x="155" y="337"/>
                      <a:pt x="158" y="335"/>
                    </a:cubicBezTo>
                    <a:cubicBezTo>
                      <a:pt x="172" y="328"/>
                      <a:pt x="172" y="328"/>
                      <a:pt x="172" y="328"/>
                    </a:cubicBezTo>
                    <a:cubicBezTo>
                      <a:pt x="201" y="340"/>
                      <a:pt x="201" y="340"/>
                      <a:pt x="201" y="340"/>
                    </a:cubicBezTo>
                    <a:cubicBezTo>
                      <a:pt x="203" y="340"/>
                      <a:pt x="205" y="341"/>
                      <a:pt x="207" y="340"/>
                    </a:cubicBezTo>
                    <a:cubicBezTo>
                      <a:pt x="235" y="339"/>
                      <a:pt x="235" y="339"/>
                      <a:pt x="235" y="339"/>
                    </a:cubicBezTo>
                    <a:cubicBezTo>
                      <a:pt x="260" y="371"/>
                      <a:pt x="260" y="371"/>
                      <a:pt x="260" y="371"/>
                    </a:cubicBezTo>
                    <a:cubicBezTo>
                      <a:pt x="262" y="373"/>
                      <a:pt x="264" y="375"/>
                      <a:pt x="267" y="376"/>
                    </a:cubicBezTo>
                    <a:cubicBezTo>
                      <a:pt x="311" y="387"/>
                      <a:pt x="311" y="387"/>
                      <a:pt x="311" y="387"/>
                    </a:cubicBezTo>
                    <a:cubicBezTo>
                      <a:pt x="314" y="388"/>
                      <a:pt x="318" y="387"/>
                      <a:pt x="321" y="386"/>
                    </a:cubicBezTo>
                    <a:cubicBezTo>
                      <a:pt x="322" y="385"/>
                      <a:pt x="322" y="385"/>
                      <a:pt x="322" y="385"/>
                    </a:cubicBezTo>
                    <a:cubicBezTo>
                      <a:pt x="325" y="392"/>
                      <a:pt x="325" y="392"/>
                      <a:pt x="325" y="392"/>
                    </a:cubicBezTo>
                    <a:cubicBezTo>
                      <a:pt x="301" y="471"/>
                      <a:pt x="301" y="471"/>
                      <a:pt x="301" y="471"/>
                    </a:cubicBezTo>
                    <a:cubicBezTo>
                      <a:pt x="300" y="475"/>
                      <a:pt x="301" y="480"/>
                      <a:pt x="304" y="483"/>
                    </a:cubicBezTo>
                    <a:cubicBezTo>
                      <a:pt x="386" y="581"/>
                      <a:pt x="386" y="581"/>
                      <a:pt x="386" y="581"/>
                    </a:cubicBezTo>
                    <a:cubicBezTo>
                      <a:pt x="387" y="582"/>
                      <a:pt x="389" y="584"/>
                      <a:pt x="391" y="584"/>
                    </a:cubicBezTo>
                    <a:cubicBezTo>
                      <a:pt x="432" y="603"/>
                      <a:pt x="432" y="603"/>
                      <a:pt x="432" y="603"/>
                    </a:cubicBezTo>
                    <a:cubicBezTo>
                      <a:pt x="479" y="580"/>
                      <a:pt x="520" y="544"/>
                      <a:pt x="550" y="497"/>
                    </a:cubicBezTo>
                    <a:cubicBezTo>
                      <a:pt x="573" y="462"/>
                      <a:pt x="587" y="424"/>
                      <a:pt x="595" y="386"/>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11" name="Freeform 78">
                <a:extLst>
                  <a:ext uri="{FF2B5EF4-FFF2-40B4-BE49-F238E27FC236}">
                    <a16:creationId xmlns:a16="http://schemas.microsoft.com/office/drawing/2014/main" id="{4BA58355-34B4-4CB8-B787-E763934A1BEC}"/>
                  </a:ext>
                </a:extLst>
              </p:cNvPr>
              <p:cNvSpPr>
                <a:spLocks/>
              </p:cNvSpPr>
              <p:nvPr/>
            </p:nvSpPr>
            <p:spPr bwMode="auto">
              <a:xfrm>
                <a:off x="2812" y="2969"/>
                <a:ext cx="54" cy="26"/>
              </a:xfrm>
              <a:custGeom>
                <a:avLst/>
                <a:gdLst>
                  <a:gd name="T0" fmla="*/ 2 w 114"/>
                  <a:gd name="T1" fmla="*/ 23 h 54"/>
                  <a:gd name="T2" fmla="*/ 17 w 114"/>
                  <a:gd name="T3" fmla="*/ 33 h 54"/>
                  <a:gd name="T4" fmla="*/ 52 w 114"/>
                  <a:gd name="T5" fmla="*/ 26 h 54"/>
                  <a:gd name="T6" fmla="*/ 53 w 114"/>
                  <a:gd name="T7" fmla="*/ 26 h 54"/>
                  <a:gd name="T8" fmla="*/ 50 w 114"/>
                  <a:gd name="T9" fmla="*/ 27 h 54"/>
                  <a:gd name="T10" fmla="*/ 42 w 114"/>
                  <a:gd name="T11" fmla="*/ 44 h 54"/>
                  <a:gd name="T12" fmla="*/ 57 w 114"/>
                  <a:gd name="T13" fmla="*/ 52 h 54"/>
                  <a:gd name="T14" fmla="*/ 58 w 114"/>
                  <a:gd name="T15" fmla="*/ 52 h 54"/>
                  <a:gd name="T16" fmla="*/ 105 w 114"/>
                  <a:gd name="T17" fmla="*/ 36 h 54"/>
                  <a:gd name="T18" fmla="*/ 114 w 114"/>
                  <a:gd name="T19" fmla="*/ 23 h 54"/>
                  <a:gd name="T20" fmla="*/ 103 w 114"/>
                  <a:gd name="T21" fmla="*/ 11 h 54"/>
                  <a:gd name="T22" fmla="*/ 75 w 114"/>
                  <a:gd name="T23" fmla="*/ 6 h 54"/>
                  <a:gd name="T24" fmla="*/ 56 w 114"/>
                  <a:gd name="T25" fmla="*/ 0 h 54"/>
                  <a:gd name="T26" fmla="*/ 50 w 114"/>
                  <a:gd name="T27" fmla="*/ 0 h 54"/>
                  <a:gd name="T28" fmla="*/ 12 w 114"/>
                  <a:gd name="T29" fmla="*/ 8 h 54"/>
                  <a:gd name="T30" fmla="*/ 2 w 114"/>
                  <a:gd name="T3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54">
                    <a:moveTo>
                      <a:pt x="2" y="23"/>
                    </a:moveTo>
                    <a:cubicBezTo>
                      <a:pt x="3" y="30"/>
                      <a:pt x="10" y="35"/>
                      <a:pt x="17" y="33"/>
                    </a:cubicBezTo>
                    <a:cubicBezTo>
                      <a:pt x="52" y="26"/>
                      <a:pt x="52" y="26"/>
                      <a:pt x="52" y="26"/>
                    </a:cubicBezTo>
                    <a:cubicBezTo>
                      <a:pt x="53" y="26"/>
                      <a:pt x="53" y="26"/>
                      <a:pt x="53" y="26"/>
                    </a:cubicBezTo>
                    <a:cubicBezTo>
                      <a:pt x="50" y="27"/>
                      <a:pt x="50" y="27"/>
                      <a:pt x="50" y="27"/>
                    </a:cubicBezTo>
                    <a:cubicBezTo>
                      <a:pt x="43" y="30"/>
                      <a:pt x="40" y="37"/>
                      <a:pt x="42" y="44"/>
                    </a:cubicBezTo>
                    <a:cubicBezTo>
                      <a:pt x="44" y="50"/>
                      <a:pt x="51" y="54"/>
                      <a:pt x="57" y="52"/>
                    </a:cubicBezTo>
                    <a:cubicBezTo>
                      <a:pt x="57" y="52"/>
                      <a:pt x="58" y="52"/>
                      <a:pt x="58" y="52"/>
                    </a:cubicBezTo>
                    <a:cubicBezTo>
                      <a:pt x="105" y="36"/>
                      <a:pt x="105" y="36"/>
                      <a:pt x="105" y="36"/>
                    </a:cubicBezTo>
                    <a:cubicBezTo>
                      <a:pt x="111" y="34"/>
                      <a:pt x="114" y="29"/>
                      <a:pt x="114" y="23"/>
                    </a:cubicBezTo>
                    <a:cubicBezTo>
                      <a:pt x="113" y="17"/>
                      <a:pt x="109" y="12"/>
                      <a:pt x="103" y="11"/>
                    </a:cubicBezTo>
                    <a:cubicBezTo>
                      <a:pt x="75" y="6"/>
                      <a:pt x="75" y="6"/>
                      <a:pt x="75" y="6"/>
                    </a:cubicBezTo>
                    <a:cubicBezTo>
                      <a:pt x="56" y="0"/>
                      <a:pt x="56" y="0"/>
                      <a:pt x="56" y="0"/>
                    </a:cubicBezTo>
                    <a:cubicBezTo>
                      <a:pt x="54" y="0"/>
                      <a:pt x="52" y="0"/>
                      <a:pt x="50" y="0"/>
                    </a:cubicBezTo>
                    <a:cubicBezTo>
                      <a:pt x="12" y="8"/>
                      <a:pt x="12" y="8"/>
                      <a:pt x="12" y="8"/>
                    </a:cubicBezTo>
                    <a:cubicBezTo>
                      <a:pt x="5" y="10"/>
                      <a:pt x="0" y="16"/>
                      <a:pt x="2" y="23"/>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12" name="Freeform 79">
                <a:extLst>
                  <a:ext uri="{FF2B5EF4-FFF2-40B4-BE49-F238E27FC236}">
                    <a16:creationId xmlns:a16="http://schemas.microsoft.com/office/drawing/2014/main" id="{3E8CD22E-D443-4443-97C0-38934E0FB0B2}"/>
                  </a:ext>
                </a:extLst>
              </p:cNvPr>
              <p:cNvSpPr>
                <a:spLocks/>
              </p:cNvSpPr>
              <p:nvPr/>
            </p:nvSpPr>
            <p:spPr bwMode="auto">
              <a:xfrm>
                <a:off x="2877" y="2971"/>
                <a:ext cx="34" cy="13"/>
              </a:xfrm>
              <a:custGeom>
                <a:avLst/>
                <a:gdLst>
                  <a:gd name="T0" fmla="*/ 14 w 72"/>
                  <a:gd name="T1" fmla="*/ 29 h 29"/>
                  <a:gd name="T2" fmla="*/ 59 w 72"/>
                  <a:gd name="T3" fmla="*/ 26 h 29"/>
                  <a:gd name="T4" fmla="*/ 61 w 72"/>
                  <a:gd name="T5" fmla="*/ 26 h 29"/>
                  <a:gd name="T6" fmla="*/ 72 w 72"/>
                  <a:gd name="T7" fmla="*/ 12 h 29"/>
                  <a:gd name="T8" fmla="*/ 58 w 72"/>
                  <a:gd name="T9" fmla="*/ 0 h 29"/>
                  <a:gd name="T10" fmla="*/ 12 w 72"/>
                  <a:gd name="T11" fmla="*/ 3 h 29"/>
                  <a:gd name="T12" fmla="*/ 0 w 72"/>
                  <a:gd name="T13" fmla="*/ 17 h 29"/>
                  <a:gd name="T14" fmla="*/ 14 w 7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9">
                    <a:moveTo>
                      <a:pt x="14" y="29"/>
                    </a:moveTo>
                    <a:cubicBezTo>
                      <a:pt x="59" y="26"/>
                      <a:pt x="59" y="26"/>
                      <a:pt x="59" y="26"/>
                    </a:cubicBezTo>
                    <a:cubicBezTo>
                      <a:pt x="60" y="26"/>
                      <a:pt x="61" y="26"/>
                      <a:pt x="61" y="26"/>
                    </a:cubicBezTo>
                    <a:cubicBezTo>
                      <a:pt x="67" y="24"/>
                      <a:pt x="72" y="19"/>
                      <a:pt x="72" y="12"/>
                    </a:cubicBezTo>
                    <a:cubicBezTo>
                      <a:pt x="71" y="5"/>
                      <a:pt x="65" y="0"/>
                      <a:pt x="58" y="0"/>
                    </a:cubicBezTo>
                    <a:cubicBezTo>
                      <a:pt x="12" y="3"/>
                      <a:pt x="12" y="3"/>
                      <a:pt x="12" y="3"/>
                    </a:cubicBezTo>
                    <a:cubicBezTo>
                      <a:pt x="5" y="4"/>
                      <a:pt x="0" y="10"/>
                      <a:pt x="0" y="17"/>
                    </a:cubicBezTo>
                    <a:cubicBezTo>
                      <a:pt x="1" y="24"/>
                      <a:pt x="7" y="29"/>
                      <a:pt x="14" y="29"/>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13" name="Freeform 80">
                <a:extLst>
                  <a:ext uri="{FF2B5EF4-FFF2-40B4-BE49-F238E27FC236}">
                    <a16:creationId xmlns:a16="http://schemas.microsoft.com/office/drawing/2014/main" id="{0ABA7A28-CFD8-4F6B-968B-ED1BF33C80FE}"/>
                  </a:ext>
                </a:extLst>
              </p:cNvPr>
              <p:cNvSpPr>
                <a:spLocks/>
              </p:cNvSpPr>
              <p:nvPr/>
            </p:nvSpPr>
            <p:spPr bwMode="auto">
              <a:xfrm>
                <a:off x="2909" y="2980"/>
                <a:ext cx="19" cy="20"/>
              </a:xfrm>
              <a:custGeom>
                <a:avLst/>
                <a:gdLst>
                  <a:gd name="T0" fmla="*/ 4 w 39"/>
                  <a:gd name="T1" fmla="*/ 22 h 44"/>
                  <a:gd name="T2" fmla="*/ 13 w 39"/>
                  <a:gd name="T3" fmla="*/ 37 h 44"/>
                  <a:gd name="T4" fmla="*/ 26 w 39"/>
                  <a:gd name="T5" fmla="*/ 43 h 44"/>
                  <a:gd name="T6" fmla="*/ 30 w 39"/>
                  <a:gd name="T7" fmla="*/ 41 h 44"/>
                  <a:gd name="T8" fmla="*/ 35 w 39"/>
                  <a:gd name="T9" fmla="*/ 24 h 44"/>
                  <a:gd name="T10" fmla="*/ 26 w 39"/>
                  <a:gd name="T11" fmla="*/ 8 h 44"/>
                  <a:gd name="T12" fmla="*/ 8 w 39"/>
                  <a:gd name="T13" fmla="*/ 4 h 44"/>
                  <a:gd name="T14" fmla="*/ 4 w 39"/>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4">
                    <a:moveTo>
                      <a:pt x="4" y="22"/>
                    </a:moveTo>
                    <a:cubicBezTo>
                      <a:pt x="13" y="37"/>
                      <a:pt x="13" y="37"/>
                      <a:pt x="13" y="37"/>
                    </a:cubicBezTo>
                    <a:cubicBezTo>
                      <a:pt x="15" y="42"/>
                      <a:pt x="21" y="44"/>
                      <a:pt x="26" y="43"/>
                    </a:cubicBezTo>
                    <a:cubicBezTo>
                      <a:pt x="28" y="43"/>
                      <a:pt x="29" y="42"/>
                      <a:pt x="30" y="41"/>
                    </a:cubicBezTo>
                    <a:cubicBezTo>
                      <a:pt x="36" y="38"/>
                      <a:pt x="39" y="30"/>
                      <a:pt x="35" y="24"/>
                    </a:cubicBezTo>
                    <a:cubicBezTo>
                      <a:pt x="26" y="8"/>
                      <a:pt x="26" y="8"/>
                      <a:pt x="26" y="8"/>
                    </a:cubicBezTo>
                    <a:cubicBezTo>
                      <a:pt x="22" y="2"/>
                      <a:pt x="14" y="0"/>
                      <a:pt x="8" y="4"/>
                    </a:cubicBezTo>
                    <a:cubicBezTo>
                      <a:pt x="2" y="8"/>
                      <a:pt x="0" y="15"/>
                      <a:pt x="4" y="22"/>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185" name="Group 184">
              <a:extLst>
                <a:ext uri="{FF2B5EF4-FFF2-40B4-BE49-F238E27FC236}">
                  <a16:creationId xmlns:a16="http://schemas.microsoft.com/office/drawing/2014/main" id="{C18526A1-D383-4095-94CE-3129737F4AD0}"/>
                </a:ext>
              </a:extLst>
            </p:cNvPr>
            <p:cNvGrpSpPr/>
            <p:nvPr/>
          </p:nvGrpSpPr>
          <p:grpSpPr>
            <a:xfrm>
              <a:off x="6531768" y="1716979"/>
              <a:ext cx="193147" cy="225147"/>
              <a:chOff x="7722974" y="6069361"/>
              <a:chExt cx="366023" cy="426661"/>
            </a:xfrm>
            <a:effectLst/>
          </p:grpSpPr>
          <p:sp>
            <p:nvSpPr>
              <p:cNvPr id="277" name="Freeform 21">
                <a:extLst>
                  <a:ext uri="{FF2B5EF4-FFF2-40B4-BE49-F238E27FC236}">
                    <a16:creationId xmlns:a16="http://schemas.microsoft.com/office/drawing/2014/main" id="{58EDEB93-6BD2-4F3A-A13E-B90FD63F2CBA}"/>
                  </a:ext>
                </a:extLst>
              </p:cNvPr>
              <p:cNvSpPr>
                <a:spLocks/>
              </p:cNvSpPr>
              <p:nvPr/>
            </p:nvSpPr>
            <p:spPr bwMode="auto">
              <a:xfrm>
                <a:off x="7724435" y="6288536"/>
                <a:ext cx="361639" cy="207486"/>
              </a:xfrm>
              <a:custGeom>
                <a:avLst/>
                <a:gdLst>
                  <a:gd name="T0" fmla="*/ 497 w 989"/>
                  <a:gd name="T1" fmla="*/ 564 h 568"/>
                  <a:gd name="T2" fmla="*/ 451 w 989"/>
                  <a:gd name="T3" fmla="*/ 568 h 568"/>
                  <a:gd name="T4" fmla="*/ 405 w 989"/>
                  <a:gd name="T5" fmla="*/ 566 h 568"/>
                  <a:gd name="T6" fmla="*/ 360 w 989"/>
                  <a:gd name="T7" fmla="*/ 559 h 568"/>
                  <a:gd name="T8" fmla="*/ 318 w 989"/>
                  <a:gd name="T9" fmla="*/ 548 h 568"/>
                  <a:gd name="T10" fmla="*/ 278 w 989"/>
                  <a:gd name="T11" fmla="*/ 533 h 568"/>
                  <a:gd name="T12" fmla="*/ 237 w 989"/>
                  <a:gd name="T13" fmla="*/ 513 h 568"/>
                  <a:gd name="T14" fmla="*/ 166 w 989"/>
                  <a:gd name="T15" fmla="*/ 462 h 568"/>
                  <a:gd name="T16" fmla="*/ 106 w 989"/>
                  <a:gd name="T17" fmla="*/ 398 h 568"/>
                  <a:gd name="T18" fmla="*/ 57 w 989"/>
                  <a:gd name="T19" fmla="*/ 323 h 568"/>
                  <a:gd name="T20" fmla="*/ 22 w 989"/>
                  <a:gd name="T21" fmla="*/ 241 h 568"/>
                  <a:gd name="T22" fmla="*/ 0 w 989"/>
                  <a:gd name="T23" fmla="*/ 154 h 568"/>
                  <a:gd name="T24" fmla="*/ 0 w 989"/>
                  <a:gd name="T25" fmla="*/ 145 h 568"/>
                  <a:gd name="T26" fmla="*/ 4 w 989"/>
                  <a:gd name="T27" fmla="*/ 126 h 568"/>
                  <a:gd name="T28" fmla="*/ 13 w 989"/>
                  <a:gd name="T29" fmla="*/ 110 h 568"/>
                  <a:gd name="T30" fmla="*/ 26 w 989"/>
                  <a:gd name="T31" fmla="*/ 97 h 568"/>
                  <a:gd name="T32" fmla="*/ 35 w 989"/>
                  <a:gd name="T33" fmla="*/ 94 h 568"/>
                  <a:gd name="T34" fmla="*/ 51 w 989"/>
                  <a:gd name="T35" fmla="*/ 92 h 568"/>
                  <a:gd name="T36" fmla="*/ 66 w 989"/>
                  <a:gd name="T37" fmla="*/ 97 h 568"/>
                  <a:gd name="T38" fmla="*/ 77 w 989"/>
                  <a:gd name="T39" fmla="*/ 110 h 568"/>
                  <a:gd name="T40" fmla="*/ 82 w 989"/>
                  <a:gd name="T41" fmla="*/ 126 h 568"/>
                  <a:gd name="T42" fmla="*/ 90 w 989"/>
                  <a:gd name="T43" fmla="*/ 163 h 568"/>
                  <a:gd name="T44" fmla="*/ 115 w 989"/>
                  <a:gd name="T45" fmla="*/ 234 h 568"/>
                  <a:gd name="T46" fmla="*/ 150 w 989"/>
                  <a:gd name="T47" fmla="*/ 300 h 568"/>
                  <a:gd name="T48" fmla="*/ 195 w 989"/>
                  <a:gd name="T49" fmla="*/ 358 h 568"/>
                  <a:gd name="T50" fmla="*/ 250 w 989"/>
                  <a:gd name="T51" fmla="*/ 406 h 568"/>
                  <a:gd name="T52" fmla="*/ 314 w 989"/>
                  <a:gd name="T53" fmla="*/ 444 h 568"/>
                  <a:gd name="T54" fmla="*/ 383 w 989"/>
                  <a:gd name="T55" fmla="*/ 466 h 568"/>
                  <a:gd name="T56" fmla="*/ 420 w 989"/>
                  <a:gd name="T57" fmla="*/ 471 h 568"/>
                  <a:gd name="T58" fmla="*/ 458 w 989"/>
                  <a:gd name="T59" fmla="*/ 473 h 568"/>
                  <a:gd name="T60" fmla="*/ 497 w 989"/>
                  <a:gd name="T61" fmla="*/ 468 h 568"/>
                  <a:gd name="T62" fmla="*/ 537 w 989"/>
                  <a:gd name="T63" fmla="*/ 460 h 568"/>
                  <a:gd name="T64" fmla="*/ 610 w 989"/>
                  <a:gd name="T65" fmla="*/ 435 h 568"/>
                  <a:gd name="T66" fmla="*/ 677 w 989"/>
                  <a:gd name="T67" fmla="*/ 396 h 568"/>
                  <a:gd name="T68" fmla="*/ 737 w 989"/>
                  <a:gd name="T69" fmla="*/ 347 h 568"/>
                  <a:gd name="T70" fmla="*/ 792 w 989"/>
                  <a:gd name="T71" fmla="*/ 289 h 568"/>
                  <a:gd name="T72" fmla="*/ 836 w 989"/>
                  <a:gd name="T73" fmla="*/ 225 h 568"/>
                  <a:gd name="T74" fmla="*/ 873 w 989"/>
                  <a:gd name="T75" fmla="*/ 154 h 568"/>
                  <a:gd name="T76" fmla="*/ 898 w 989"/>
                  <a:gd name="T77" fmla="*/ 81 h 568"/>
                  <a:gd name="T78" fmla="*/ 907 w 989"/>
                  <a:gd name="T79" fmla="*/ 42 h 568"/>
                  <a:gd name="T80" fmla="*/ 914 w 989"/>
                  <a:gd name="T81" fmla="*/ 24 h 568"/>
                  <a:gd name="T82" fmla="*/ 925 w 989"/>
                  <a:gd name="T83" fmla="*/ 11 h 568"/>
                  <a:gd name="T84" fmla="*/ 942 w 989"/>
                  <a:gd name="T85" fmla="*/ 2 h 568"/>
                  <a:gd name="T86" fmla="*/ 958 w 989"/>
                  <a:gd name="T87" fmla="*/ 0 h 568"/>
                  <a:gd name="T88" fmla="*/ 966 w 989"/>
                  <a:gd name="T89" fmla="*/ 2 h 568"/>
                  <a:gd name="T90" fmla="*/ 978 w 989"/>
                  <a:gd name="T91" fmla="*/ 13 h 568"/>
                  <a:gd name="T92" fmla="*/ 987 w 989"/>
                  <a:gd name="T93" fmla="*/ 26 h 568"/>
                  <a:gd name="T94" fmla="*/ 989 w 989"/>
                  <a:gd name="T95" fmla="*/ 44 h 568"/>
                  <a:gd name="T96" fmla="*/ 989 w 989"/>
                  <a:gd name="T97" fmla="*/ 55 h 568"/>
                  <a:gd name="T98" fmla="*/ 964 w 989"/>
                  <a:gd name="T99" fmla="*/ 143 h 568"/>
                  <a:gd name="T100" fmla="*/ 927 w 989"/>
                  <a:gd name="T101" fmla="*/ 230 h 568"/>
                  <a:gd name="T102" fmla="*/ 880 w 989"/>
                  <a:gd name="T103" fmla="*/ 313 h 568"/>
                  <a:gd name="T104" fmla="*/ 820 w 989"/>
                  <a:gd name="T105" fmla="*/ 387 h 568"/>
                  <a:gd name="T106" fmla="*/ 752 w 989"/>
                  <a:gd name="T107" fmla="*/ 453 h 568"/>
                  <a:gd name="T108" fmla="*/ 675 w 989"/>
                  <a:gd name="T109" fmla="*/ 506 h 568"/>
                  <a:gd name="T110" fmla="*/ 633 w 989"/>
                  <a:gd name="T111" fmla="*/ 526 h 568"/>
                  <a:gd name="T112" fmla="*/ 590 w 989"/>
                  <a:gd name="T113" fmla="*/ 544 h 568"/>
                  <a:gd name="T114" fmla="*/ 544 w 989"/>
                  <a:gd name="T115" fmla="*/ 555 h 568"/>
                  <a:gd name="T116" fmla="*/ 497 w 989"/>
                  <a:gd name="T117" fmla="*/ 56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89" h="568">
                    <a:moveTo>
                      <a:pt x="497" y="564"/>
                    </a:moveTo>
                    <a:lnTo>
                      <a:pt x="497" y="564"/>
                    </a:lnTo>
                    <a:lnTo>
                      <a:pt x="473" y="566"/>
                    </a:lnTo>
                    <a:lnTo>
                      <a:pt x="451" y="568"/>
                    </a:lnTo>
                    <a:lnTo>
                      <a:pt x="427" y="568"/>
                    </a:lnTo>
                    <a:lnTo>
                      <a:pt x="405" y="566"/>
                    </a:lnTo>
                    <a:lnTo>
                      <a:pt x="382" y="564"/>
                    </a:lnTo>
                    <a:lnTo>
                      <a:pt x="360" y="559"/>
                    </a:lnTo>
                    <a:lnTo>
                      <a:pt x="340" y="555"/>
                    </a:lnTo>
                    <a:lnTo>
                      <a:pt x="318" y="548"/>
                    </a:lnTo>
                    <a:lnTo>
                      <a:pt x="298" y="541"/>
                    </a:lnTo>
                    <a:lnTo>
                      <a:pt x="278" y="533"/>
                    </a:lnTo>
                    <a:lnTo>
                      <a:pt x="257" y="524"/>
                    </a:lnTo>
                    <a:lnTo>
                      <a:pt x="237" y="513"/>
                    </a:lnTo>
                    <a:lnTo>
                      <a:pt x="201" y="490"/>
                    </a:lnTo>
                    <a:lnTo>
                      <a:pt x="166" y="462"/>
                    </a:lnTo>
                    <a:lnTo>
                      <a:pt x="135" y="431"/>
                    </a:lnTo>
                    <a:lnTo>
                      <a:pt x="106" y="398"/>
                    </a:lnTo>
                    <a:lnTo>
                      <a:pt x="80" y="362"/>
                    </a:lnTo>
                    <a:lnTo>
                      <a:pt x="57" y="323"/>
                    </a:lnTo>
                    <a:lnTo>
                      <a:pt x="37" y="283"/>
                    </a:lnTo>
                    <a:lnTo>
                      <a:pt x="22" y="241"/>
                    </a:lnTo>
                    <a:lnTo>
                      <a:pt x="9" y="198"/>
                    </a:lnTo>
                    <a:lnTo>
                      <a:pt x="0" y="154"/>
                    </a:lnTo>
                    <a:lnTo>
                      <a:pt x="0" y="154"/>
                    </a:lnTo>
                    <a:lnTo>
                      <a:pt x="0" y="145"/>
                    </a:lnTo>
                    <a:lnTo>
                      <a:pt x="0" y="136"/>
                    </a:lnTo>
                    <a:lnTo>
                      <a:pt x="4" y="126"/>
                    </a:lnTo>
                    <a:lnTo>
                      <a:pt x="7" y="117"/>
                    </a:lnTo>
                    <a:lnTo>
                      <a:pt x="13" y="110"/>
                    </a:lnTo>
                    <a:lnTo>
                      <a:pt x="18" y="103"/>
                    </a:lnTo>
                    <a:lnTo>
                      <a:pt x="26" y="97"/>
                    </a:lnTo>
                    <a:lnTo>
                      <a:pt x="35" y="94"/>
                    </a:lnTo>
                    <a:lnTo>
                      <a:pt x="35" y="94"/>
                    </a:lnTo>
                    <a:lnTo>
                      <a:pt x="42" y="92"/>
                    </a:lnTo>
                    <a:lnTo>
                      <a:pt x="51" y="92"/>
                    </a:lnTo>
                    <a:lnTo>
                      <a:pt x="59" y="94"/>
                    </a:lnTo>
                    <a:lnTo>
                      <a:pt x="66" y="97"/>
                    </a:lnTo>
                    <a:lnTo>
                      <a:pt x="71" y="103"/>
                    </a:lnTo>
                    <a:lnTo>
                      <a:pt x="77" y="110"/>
                    </a:lnTo>
                    <a:lnTo>
                      <a:pt x="80" y="117"/>
                    </a:lnTo>
                    <a:lnTo>
                      <a:pt x="82" y="126"/>
                    </a:lnTo>
                    <a:lnTo>
                      <a:pt x="82" y="126"/>
                    </a:lnTo>
                    <a:lnTo>
                      <a:pt x="90" y="163"/>
                    </a:lnTo>
                    <a:lnTo>
                      <a:pt x="101" y="198"/>
                    </a:lnTo>
                    <a:lnTo>
                      <a:pt x="115" y="234"/>
                    </a:lnTo>
                    <a:lnTo>
                      <a:pt x="132" y="267"/>
                    </a:lnTo>
                    <a:lnTo>
                      <a:pt x="150" y="300"/>
                    </a:lnTo>
                    <a:lnTo>
                      <a:pt x="172" y="329"/>
                    </a:lnTo>
                    <a:lnTo>
                      <a:pt x="195" y="358"/>
                    </a:lnTo>
                    <a:lnTo>
                      <a:pt x="223" y="384"/>
                    </a:lnTo>
                    <a:lnTo>
                      <a:pt x="250" y="406"/>
                    </a:lnTo>
                    <a:lnTo>
                      <a:pt x="281" y="428"/>
                    </a:lnTo>
                    <a:lnTo>
                      <a:pt x="314" y="444"/>
                    </a:lnTo>
                    <a:lnTo>
                      <a:pt x="347" y="457"/>
                    </a:lnTo>
                    <a:lnTo>
                      <a:pt x="383" y="466"/>
                    </a:lnTo>
                    <a:lnTo>
                      <a:pt x="402" y="469"/>
                    </a:lnTo>
                    <a:lnTo>
                      <a:pt x="420" y="471"/>
                    </a:lnTo>
                    <a:lnTo>
                      <a:pt x="438" y="473"/>
                    </a:lnTo>
                    <a:lnTo>
                      <a:pt x="458" y="473"/>
                    </a:lnTo>
                    <a:lnTo>
                      <a:pt x="478" y="471"/>
                    </a:lnTo>
                    <a:lnTo>
                      <a:pt x="497" y="468"/>
                    </a:lnTo>
                    <a:lnTo>
                      <a:pt x="497" y="468"/>
                    </a:lnTo>
                    <a:lnTo>
                      <a:pt x="537" y="460"/>
                    </a:lnTo>
                    <a:lnTo>
                      <a:pt x="573" y="449"/>
                    </a:lnTo>
                    <a:lnTo>
                      <a:pt x="610" y="435"/>
                    </a:lnTo>
                    <a:lnTo>
                      <a:pt x="644" y="417"/>
                    </a:lnTo>
                    <a:lnTo>
                      <a:pt x="677" y="396"/>
                    </a:lnTo>
                    <a:lnTo>
                      <a:pt x="708" y="373"/>
                    </a:lnTo>
                    <a:lnTo>
                      <a:pt x="737" y="347"/>
                    </a:lnTo>
                    <a:lnTo>
                      <a:pt x="765" y="318"/>
                    </a:lnTo>
                    <a:lnTo>
                      <a:pt x="792" y="289"/>
                    </a:lnTo>
                    <a:lnTo>
                      <a:pt x="816" y="258"/>
                    </a:lnTo>
                    <a:lnTo>
                      <a:pt x="836" y="225"/>
                    </a:lnTo>
                    <a:lnTo>
                      <a:pt x="856" y="190"/>
                    </a:lnTo>
                    <a:lnTo>
                      <a:pt x="873" y="154"/>
                    </a:lnTo>
                    <a:lnTo>
                      <a:pt x="887" y="117"/>
                    </a:lnTo>
                    <a:lnTo>
                      <a:pt x="898" y="81"/>
                    </a:lnTo>
                    <a:lnTo>
                      <a:pt x="907" y="42"/>
                    </a:lnTo>
                    <a:lnTo>
                      <a:pt x="907" y="42"/>
                    </a:lnTo>
                    <a:lnTo>
                      <a:pt x="911" y="33"/>
                    </a:lnTo>
                    <a:lnTo>
                      <a:pt x="914" y="24"/>
                    </a:lnTo>
                    <a:lnTo>
                      <a:pt x="920" y="17"/>
                    </a:lnTo>
                    <a:lnTo>
                      <a:pt x="925" y="11"/>
                    </a:lnTo>
                    <a:lnTo>
                      <a:pt x="933" y="6"/>
                    </a:lnTo>
                    <a:lnTo>
                      <a:pt x="942" y="2"/>
                    </a:lnTo>
                    <a:lnTo>
                      <a:pt x="949" y="0"/>
                    </a:lnTo>
                    <a:lnTo>
                      <a:pt x="958" y="0"/>
                    </a:lnTo>
                    <a:lnTo>
                      <a:pt x="958" y="0"/>
                    </a:lnTo>
                    <a:lnTo>
                      <a:pt x="966" y="2"/>
                    </a:lnTo>
                    <a:lnTo>
                      <a:pt x="973" y="8"/>
                    </a:lnTo>
                    <a:lnTo>
                      <a:pt x="978" y="13"/>
                    </a:lnTo>
                    <a:lnTo>
                      <a:pt x="984" y="19"/>
                    </a:lnTo>
                    <a:lnTo>
                      <a:pt x="987" y="26"/>
                    </a:lnTo>
                    <a:lnTo>
                      <a:pt x="989" y="35"/>
                    </a:lnTo>
                    <a:lnTo>
                      <a:pt x="989" y="44"/>
                    </a:lnTo>
                    <a:lnTo>
                      <a:pt x="989" y="55"/>
                    </a:lnTo>
                    <a:lnTo>
                      <a:pt x="989" y="55"/>
                    </a:lnTo>
                    <a:lnTo>
                      <a:pt x="978" y="99"/>
                    </a:lnTo>
                    <a:lnTo>
                      <a:pt x="964" y="143"/>
                    </a:lnTo>
                    <a:lnTo>
                      <a:pt x="947" y="187"/>
                    </a:lnTo>
                    <a:lnTo>
                      <a:pt x="927" y="230"/>
                    </a:lnTo>
                    <a:lnTo>
                      <a:pt x="905" y="272"/>
                    </a:lnTo>
                    <a:lnTo>
                      <a:pt x="880" y="313"/>
                    </a:lnTo>
                    <a:lnTo>
                      <a:pt x="851" y="351"/>
                    </a:lnTo>
                    <a:lnTo>
                      <a:pt x="820" y="387"/>
                    </a:lnTo>
                    <a:lnTo>
                      <a:pt x="787" y="422"/>
                    </a:lnTo>
                    <a:lnTo>
                      <a:pt x="752" y="453"/>
                    </a:lnTo>
                    <a:lnTo>
                      <a:pt x="714" y="480"/>
                    </a:lnTo>
                    <a:lnTo>
                      <a:pt x="675" y="506"/>
                    </a:lnTo>
                    <a:lnTo>
                      <a:pt x="653" y="517"/>
                    </a:lnTo>
                    <a:lnTo>
                      <a:pt x="633" y="526"/>
                    </a:lnTo>
                    <a:lnTo>
                      <a:pt x="612" y="535"/>
                    </a:lnTo>
                    <a:lnTo>
                      <a:pt x="590" y="544"/>
                    </a:lnTo>
                    <a:lnTo>
                      <a:pt x="568" y="550"/>
                    </a:lnTo>
                    <a:lnTo>
                      <a:pt x="544" y="555"/>
                    </a:lnTo>
                    <a:lnTo>
                      <a:pt x="520" y="561"/>
                    </a:lnTo>
                    <a:lnTo>
                      <a:pt x="497" y="564"/>
                    </a:lnTo>
                    <a:lnTo>
                      <a:pt x="497" y="564"/>
                    </a:lnTo>
                    <a:close/>
                  </a:path>
                </a:pathLst>
              </a:custGeom>
              <a:solidFill>
                <a:srgbClr val="FFFFFF"/>
              </a:solidFill>
              <a:ln>
                <a:noFill/>
              </a:ln>
            </p:spPr>
            <p:txBody>
              <a:bodyPr vert="horz" wrap="square" lIns="124260" tIns="62129" rIns="124260" bIns="62129" numCol="1" anchor="t" anchorCtr="0" compatLnSpc="1">
                <a:prstTxWarp prst="textNoShape">
                  <a:avLst/>
                </a:prstTxWarp>
              </a:bodyPr>
              <a:lstStyle/>
              <a:p>
                <a:pPr marL="0" marR="0" lvl="0" indent="0" algn="ctr" defTabSz="1242304"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78" name="Freeform 22">
                <a:extLst>
                  <a:ext uri="{FF2B5EF4-FFF2-40B4-BE49-F238E27FC236}">
                    <a16:creationId xmlns:a16="http://schemas.microsoft.com/office/drawing/2014/main" id="{5E172E31-06CB-4424-B5E0-0638A7525F67}"/>
                  </a:ext>
                </a:extLst>
              </p:cNvPr>
              <p:cNvSpPr>
                <a:spLocks/>
              </p:cNvSpPr>
              <p:nvPr/>
            </p:nvSpPr>
            <p:spPr bwMode="auto">
              <a:xfrm>
                <a:off x="7722974" y="6069361"/>
                <a:ext cx="366023" cy="226481"/>
              </a:xfrm>
              <a:custGeom>
                <a:avLst/>
                <a:gdLst>
                  <a:gd name="T0" fmla="*/ 37 w 1002"/>
                  <a:gd name="T1" fmla="*/ 619 h 619"/>
                  <a:gd name="T2" fmla="*/ 21 w 1002"/>
                  <a:gd name="T3" fmla="*/ 615 h 619"/>
                  <a:gd name="T4" fmla="*/ 4 w 1002"/>
                  <a:gd name="T5" fmla="*/ 597 h 619"/>
                  <a:gd name="T6" fmla="*/ 0 w 1002"/>
                  <a:gd name="T7" fmla="*/ 569 h 619"/>
                  <a:gd name="T8" fmla="*/ 19 w 1002"/>
                  <a:gd name="T9" fmla="*/ 473 h 619"/>
                  <a:gd name="T10" fmla="*/ 75 w 1002"/>
                  <a:gd name="T11" fmla="*/ 330 h 619"/>
                  <a:gd name="T12" fmla="*/ 159 w 1002"/>
                  <a:gd name="T13" fmla="*/ 202 h 619"/>
                  <a:gd name="T14" fmla="*/ 271 w 1002"/>
                  <a:gd name="T15" fmla="*/ 98 h 619"/>
                  <a:gd name="T16" fmla="*/ 334 w 1002"/>
                  <a:gd name="T17" fmla="*/ 58 h 619"/>
                  <a:gd name="T18" fmla="*/ 404 w 1002"/>
                  <a:gd name="T19" fmla="*/ 27 h 619"/>
                  <a:gd name="T20" fmla="*/ 477 w 1002"/>
                  <a:gd name="T21" fmla="*/ 7 h 619"/>
                  <a:gd name="T22" fmla="*/ 501 w 1002"/>
                  <a:gd name="T23" fmla="*/ 4 h 619"/>
                  <a:gd name="T24" fmla="*/ 546 w 1002"/>
                  <a:gd name="T25" fmla="*/ 0 h 619"/>
                  <a:gd name="T26" fmla="*/ 612 w 1002"/>
                  <a:gd name="T27" fmla="*/ 4 h 619"/>
                  <a:gd name="T28" fmla="*/ 678 w 1002"/>
                  <a:gd name="T29" fmla="*/ 16 h 619"/>
                  <a:gd name="T30" fmla="*/ 741 w 1002"/>
                  <a:gd name="T31" fmla="*/ 40 h 619"/>
                  <a:gd name="T32" fmla="*/ 800 w 1002"/>
                  <a:gd name="T33" fmla="*/ 75 h 619"/>
                  <a:gd name="T34" fmla="*/ 835 w 1002"/>
                  <a:gd name="T35" fmla="*/ 102 h 619"/>
                  <a:gd name="T36" fmla="*/ 897 w 1002"/>
                  <a:gd name="T37" fmla="*/ 171 h 619"/>
                  <a:gd name="T38" fmla="*/ 966 w 1002"/>
                  <a:gd name="T39" fmla="*/ 297 h 619"/>
                  <a:gd name="T40" fmla="*/ 1001 w 1002"/>
                  <a:gd name="T41" fmla="*/ 434 h 619"/>
                  <a:gd name="T42" fmla="*/ 1001 w 1002"/>
                  <a:gd name="T43" fmla="*/ 452 h 619"/>
                  <a:gd name="T44" fmla="*/ 988 w 1002"/>
                  <a:gd name="T45" fmla="*/ 478 h 619"/>
                  <a:gd name="T46" fmla="*/ 966 w 1002"/>
                  <a:gd name="T47" fmla="*/ 493 h 619"/>
                  <a:gd name="T48" fmla="*/ 950 w 1002"/>
                  <a:gd name="T49" fmla="*/ 494 h 619"/>
                  <a:gd name="T50" fmla="*/ 929 w 1002"/>
                  <a:gd name="T51" fmla="*/ 482 h 619"/>
                  <a:gd name="T52" fmla="*/ 918 w 1002"/>
                  <a:gd name="T53" fmla="*/ 458 h 619"/>
                  <a:gd name="T54" fmla="*/ 904 w 1002"/>
                  <a:gd name="T55" fmla="*/ 383 h 619"/>
                  <a:gd name="T56" fmla="*/ 855 w 1002"/>
                  <a:gd name="T57" fmla="*/ 277 h 619"/>
                  <a:gd name="T58" fmla="*/ 782 w 1002"/>
                  <a:gd name="T59" fmla="*/ 192 h 619"/>
                  <a:gd name="T60" fmla="*/ 689 w 1002"/>
                  <a:gd name="T61" fmla="*/ 129 h 619"/>
                  <a:gd name="T62" fmla="*/ 581 w 1002"/>
                  <a:gd name="T63" fmla="*/ 98 h 619"/>
                  <a:gd name="T64" fmla="*/ 521 w 1002"/>
                  <a:gd name="T65" fmla="*/ 97 h 619"/>
                  <a:gd name="T66" fmla="*/ 480 w 1002"/>
                  <a:gd name="T67" fmla="*/ 102 h 619"/>
                  <a:gd name="T68" fmla="*/ 418 w 1002"/>
                  <a:gd name="T69" fmla="*/ 119 h 619"/>
                  <a:gd name="T70" fmla="*/ 342 w 1002"/>
                  <a:gd name="T71" fmla="*/ 155 h 619"/>
                  <a:gd name="T72" fmla="*/ 245 w 1002"/>
                  <a:gd name="T73" fmla="*/ 233 h 619"/>
                  <a:gd name="T74" fmla="*/ 167 w 1002"/>
                  <a:gd name="T75" fmla="*/ 336 h 619"/>
                  <a:gd name="T76" fmla="*/ 112 w 1002"/>
                  <a:gd name="T77" fmla="*/ 451 h 619"/>
                  <a:gd name="T78" fmla="*/ 84 w 1002"/>
                  <a:gd name="T79" fmla="*/ 571 h 619"/>
                  <a:gd name="T80" fmla="*/ 79 w 1002"/>
                  <a:gd name="T81" fmla="*/ 589 h 619"/>
                  <a:gd name="T82" fmla="*/ 64 w 1002"/>
                  <a:gd name="T83" fmla="*/ 609 h 619"/>
                  <a:gd name="T84" fmla="*/ 42 w 1002"/>
                  <a:gd name="T85"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2" h="619">
                    <a:moveTo>
                      <a:pt x="42" y="619"/>
                    </a:moveTo>
                    <a:lnTo>
                      <a:pt x="42" y="619"/>
                    </a:lnTo>
                    <a:lnTo>
                      <a:pt x="37" y="619"/>
                    </a:lnTo>
                    <a:lnTo>
                      <a:pt x="37" y="619"/>
                    </a:lnTo>
                    <a:lnTo>
                      <a:pt x="28" y="619"/>
                    </a:lnTo>
                    <a:lnTo>
                      <a:pt x="21" y="615"/>
                    </a:lnTo>
                    <a:lnTo>
                      <a:pt x="15" y="609"/>
                    </a:lnTo>
                    <a:lnTo>
                      <a:pt x="10" y="604"/>
                    </a:lnTo>
                    <a:lnTo>
                      <a:pt x="4" y="597"/>
                    </a:lnTo>
                    <a:lnTo>
                      <a:pt x="2" y="589"/>
                    </a:lnTo>
                    <a:lnTo>
                      <a:pt x="0" y="580"/>
                    </a:lnTo>
                    <a:lnTo>
                      <a:pt x="0" y="569"/>
                    </a:lnTo>
                    <a:lnTo>
                      <a:pt x="0" y="569"/>
                    </a:lnTo>
                    <a:lnTo>
                      <a:pt x="8" y="522"/>
                    </a:lnTo>
                    <a:lnTo>
                      <a:pt x="19" y="473"/>
                    </a:lnTo>
                    <a:lnTo>
                      <a:pt x="35" y="425"/>
                    </a:lnTo>
                    <a:lnTo>
                      <a:pt x="53" y="378"/>
                    </a:lnTo>
                    <a:lnTo>
                      <a:pt x="75" y="330"/>
                    </a:lnTo>
                    <a:lnTo>
                      <a:pt x="101" y="286"/>
                    </a:lnTo>
                    <a:lnTo>
                      <a:pt x="128" y="244"/>
                    </a:lnTo>
                    <a:lnTo>
                      <a:pt x="159" y="202"/>
                    </a:lnTo>
                    <a:lnTo>
                      <a:pt x="194" y="166"/>
                    </a:lnTo>
                    <a:lnTo>
                      <a:pt x="230" y="131"/>
                    </a:lnTo>
                    <a:lnTo>
                      <a:pt x="271" y="98"/>
                    </a:lnTo>
                    <a:lnTo>
                      <a:pt x="291" y="84"/>
                    </a:lnTo>
                    <a:lnTo>
                      <a:pt x="313" y="71"/>
                    </a:lnTo>
                    <a:lnTo>
                      <a:pt x="334" y="58"/>
                    </a:lnTo>
                    <a:lnTo>
                      <a:pt x="356" y="47"/>
                    </a:lnTo>
                    <a:lnTo>
                      <a:pt x="380" y="36"/>
                    </a:lnTo>
                    <a:lnTo>
                      <a:pt x="404" y="27"/>
                    </a:lnTo>
                    <a:lnTo>
                      <a:pt x="428" y="20"/>
                    </a:lnTo>
                    <a:lnTo>
                      <a:pt x="451" y="13"/>
                    </a:lnTo>
                    <a:lnTo>
                      <a:pt x="477" y="7"/>
                    </a:lnTo>
                    <a:lnTo>
                      <a:pt x="501" y="4"/>
                    </a:lnTo>
                    <a:lnTo>
                      <a:pt x="501" y="4"/>
                    </a:lnTo>
                    <a:lnTo>
                      <a:pt x="501" y="4"/>
                    </a:lnTo>
                    <a:lnTo>
                      <a:pt x="501" y="4"/>
                    </a:lnTo>
                    <a:lnTo>
                      <a:pt x="522" y="2"/>
                    </a:lnTo>
                    <a:lnTo>
                      <a:pt x="546" y="0"/>
                    </a:lnTo>
                    <a:lnTo>
                      <a:pt x="568" y="0"/>
                    </a:lnTo>
                    <a:lnTo>
                      <a:pt x="590" y="2"/>
                    </a:lnTo>
                    <a:lnTo>
                      <a:pt x="612" y="4"/>
                    </a:lnTo>
                    <a:lnTo>
                      <a:pt x="634" y="7"/>
                    </a:lnTo>
                    <a:lnTo>
                      <a:pt x="656" y="11"/>
                    </a:lnTo>
                    <a:lnTo>
                      <a:pt x="678" y="16"/>
                    </a:lnTo>
                    <a:lnTo>
                      <a:pt x="699" y="24"/>
                    </a:lnTo>
                    <a:lnTo>
                      <a:pt x="720" y="31"/>
                    </a:lnTo>
                    <a:lnTo>
                      <a:pt x="741" y="40"/>
                    </a:lnTo>
                    <a:lnTo>
                      <a:pt x="762" y="51"/>
                    </a:lnTo>
                    <a:lnTo>
                      <a:pt x="780" y="62"/>
                    </a:lnTo>
                    <a:lnTo>
                      <a:pt x="800" y="75"/>
                    </a:lnTo>
                    <a:lnTo>
                      <a:pt x="816" y="87"/>
                    </a:lnTo>
                    <a:lnTo>
                      <a:pt x="835" y="102"/>
                    </a:lnTo>
                    <a:lnTo>
                      <a:pt x="835" y="102"/>
                    </a:lnTo>
                    <a:lnTo>
                      <a:pt x="851" y="119"/>
                    </a:lnTo>
                    <a:lnTo>
                      <a:pt x="867" y="135"/>
                    </a:lnTo>
                    <a:lnTo>
                      <a:pt x="897" y="171"/>
                    </a:lnTo>
                    <a:lnTo>
                      <a:pt x="924" y="212"/>
                    </a:lnTo>
                    <a:lnTo>
                      <a:pt x="948" y="254"/>
                    </a:lnTo>
                    <a:lnTo>
                      <a:pt x="966" y="297"/>
                    </a:lnTo>
                    <a:lnTo>
                      <a:pt x="982" y="341"/>
                    </a:lnTo>
                    <a:lnTo>
                      <a:pt x="993" y="387"/>
                    </a:lnTo>
                    <a:lnTo>
                      <a:pt x="1001" y="434"/>
                    </a:lnTo>
                    <a:lnTo>
                      <a:pt x="1001" y="434"/>
                    </a:lnTo>
                    <a:lnTo>
                      <a:pt x="1002" y="443"/>
                    </a:lnTo>
                    <a:lnTo>
                      <a:pt x="1001" y="452"/>
                    </a:lnTo>
                    <a:lnTo>
                      <a:pt x="997" y="462"/>
                    </a:lnTo>
                    <a:lnTo>
                      <a:pt x="993" y="471"/>
                    </a:lnTo>
                    <a:lnTo>
                      <a:pt x="988" y="478"/>
                    </a:lnTo>
                    <a:lnTo>
                      <a:pt x="982" y="484"/>
                    </a:lnTo>
                    <a:lnTo>
                      <a:pt x="973" y="489"/>
                    </a:lnTo>
                    <a:lnTo>
                      <a:pt x="966" y="493"/>
                    </a:lnTo>
                    <a:lnTo>
                      <a:pt x="966" y="493"/>
                    </a:lnTo>
                    <a:lnTo>
                      <a:pt x="957" y="494"/>
                    </a:lnTo>
                    <a:lnTo>
                      <a:pt x="950" y="494"/>
                    </a:lnTo>
                    <a:lnTo>
                      <a:pt x="942" y="491"/>
                    </a:lnTo>
                    <a:lnTo>
                      <a:pt x="935" y="487"/>
                    </a:lnTo>
                    <a:lnTo>
                      <a:pt x="929" y="482"/>
                    </a:lnTo>
                    <a:lnTo>
                      <a:pt x="924" y="474"/>
                    </a:lnTo>
                    <a:lnTo>
                      <a:pt x="920" y="467"/>
                    </a:lnTo>
                    <a:lnTo>
                      <a:pt x="918" y="458"/>
                    </a:lnTo>
                    <a:lnTo>
                      <a:pt x="918" y="458"/>
                    </a:lnTo>
                    <a:lnTo>
                      <a:pt x="913" y="420"/>
                    </a:lnTo>
                    <a:lnTo>
                      <a:pt x="904" y="383"/>
                    </a:lnTo>
                    <a:lnTo>
                      <a:pt x="889" y="347"/>
                    </a:lnTo>
                    <a:lnTo>
                      <a:pt x="875" y="312"/>
                    </a:lnTo>
                    <a:lnTo>
                      <a:pt x="855" y="277"/>
                    </a:lnTo>
                    <a:lnTo>
                      <a:pt x="833" y="246"/>
                    </a:lnTo>
                    <a:lnTo>
                      <a:pt x="809" y="219"/>
                    </a:lnTo>
                    <a:lnTo>
                      <a:pt x="782" y="192"/>
                    </a:lnTo>
                    <a:lnTo>
                      <a:pt x="752" y="168"/>
                    </a:lnTo>
                    <a:lnTo>
                      <a:pt x="721" y="148"/>
                    </a:lnTo>
                    <a:lnTo>
                      <a:pt x="689" y="129"/>
                    </a:lnTo>
                    <a:lnTo>
                      <a:pt x="654" y="115"/>
                    </a:lnTo>
                    <a:lnTo>
                      <a:pt x="617" y="106"/>
                    </a:lnTo>
                    <a:lnTo>
                      <a:pt x="581" y="98"/>
                    </a:lnTo>
                    <a:lnTo>
                      <a:pt x="561" y="97"/>
                    </a:lnTo>
                    <a:lnTo>
                      <a:pt x="541" y="97"/>
                    </a:lnTo>
                    <a:lnTo>
                      <a:pt x="521" y="97"/>
                    </a:lnTo>
                    <a:lnTo>
                      <a:pt x="501" y="98"/>
                    </a:lnTo>
                    <a:lnTo>
                      <a:pt x="501" y="98"/>
                    </a:lnTo>
                    <a:lnTo>
                      <a:pt x="480" y="102"/>
                    </a:lnTo>
                    <a:lnTo>
                      <a:pt x="459" y="106"/>
                    </a:lnTo>
                    <a:lnTo>
                      <a:pt x="438" y="111"/>
                    </a:lnTo>
                    <a:lnTo>
                      <a:pt x="418" y="119"/>
                    </a:lnTo>
                    <a:lnTo>
                      <a:pt x="398" y="126"/>
                    </a:lnTo>
                    <a:lnTo>
                      <a:pt x="380" y="135"/>
                    </a:lnTo>
                    <a:lnTo>
                      <a:pt x="342" y="155"/>
                    </a:lnTo>
                    <a:lnTo>
                      <a:pt x="307" y="177"/>
                    </a:lnTo>
                    <a:lnTo>
                      <a:pt x="274" y="204"/>
                    </a:lnTo>
                    <a:lnTo>
                      <a:pt x="245" y="233"/>
                    </a:lnTo>
                    <a:lnTo>
                      <a:pt x="216" y="266"/>
                    </a:lnTo>
                    <a:lnTo>
                      <a:pt x="190" y="299"/>
                    </a:lnTo>
                    <a:lnTo>
                      <a:pt x="167" y="336"/>
                    </a:lnTo>
                    <a:lnTo>
                      <a:pt x="146" y="374"/>
                    </a:lnTo>
                    <a:lnTo>
                      <a:pt x="128" y="412"/>
                    </a:lnTo>
                    <a:lnTo>
                      <a:pt x="112" y="451"/>
                    </a:lnTo>
                    <a:lnTo>
                      <a:pt x="99" y="491"/>
                    </a:lnTo>
                    <a:lnTo>
                      <a:pt x="90" y="531"/>
                    </a:lnTo>
                    <a:lnTo>
                      <a:pt x="84" y="571"/>
                    </a:lnTo>
                    <a:lnTo>
                      <a:pt x="84" y="571"/>
                    </a:lnTo>
                    <a:lnTo>
                      <a:pt x="83" y="580"/>
                    </a:lnTo>
                    <a:lnTo>
                      <a:pt x="79" y="589"/>
                    </a:lnTo>
                    <a:lnTo>
                      <a:pt x="75" y="597"/>
                    </a:lnTo>
                    <a:lnTo>
                      <a:pt x="70" y="604"/>
                    </a:lnTo>
                    <a:lnTo>
                      <a:pt x="64" y="609"/>
                    </a:lnTo>
                    <a:lnTo>
                      <a:pt x="57" y="613"/>
                    </a:lnTo>
                    <a:lnTo>
                      <a:pt x="50" y="617"/>
                    </a:lnTo>
                    <a:lnTo>
                      <a:pt x="42" y="619"/>
                    </a:lnTo>
                    <a:lnTo>
                      <a:pt x="42" y="619"/>
                    </a:lnTo>
                    <a:close/>
                  </a:path>
                </a:pathLst>
              </a:custGeom>
              <a:solidFill>
                <a:srgbClr val="FFFFFF"/>
              </a:solidFill>
              <a:ln>
                <a:noFill/>
              </a:ln>
            </p:spPr>
            <p:txBody>
              <a:bodyPr vert="horz" wrap="square" lIns="124260" tIns="62129" rIns="124260" bIns="62129" numCol="1" anchor="t" anchorCtr="0" compatLnSpc="1">
                <a:prstTxWarp prst="textNoShape">
                  <a:avLst/>
                </a:prstTxWarp>
              </a:bodyPr>
              <a:lstStyle/>
              <a:p>
                <a:pPr marL="0" marR="0" lvl="0" indent="0" algn="ctr" defTabSz="1242304"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79" name="Freeform 23">
                <a:extLst>
                  <a:ext uri="{FF2B5EF4-FFF2-40B4-BE49-F238E27FC236}">
                    <a16:creationId xmlns:a16="http://schemas.microsoft.com/office/drawing/2014/main" id="{6EA4A14A-27D3-4D12-95DB-D03F88B78B63}"/>
                  </a:ext>
                </a:extLst>
              </p:cNvPr>
              <p:cNvSpPr>
                <a:spLocks/>
              </p:cNvSpPr>
              <p:nvPr/>
            </p:nvSpPr>
            <p:spPr bwMode="auto">
              <a:xfrm>
                <a:off x="7825256" y="6179679"/>
                <a:ext cx="176801" cy="119085"/>
              </a:xfrm>
              <a:custGeom>
                <a:avLst/>
                <a:gdLst>
                  <a:gd name="T0" fmla="*/ 483 w 483"/>
                  <a:gd name="T1" fmla="*/ 193 h 327"/>
                  <a:gd name="T2" fmla="*/ 483 w 483"/>
                  <a:gd name="T3" fmla="*/ 193 h 327"/>
                  <a:gd name="T4" fmla="*/ 483 w 483"/>
                  <a:gd name="T5" fmla="*/ 188 h 327"/>
                  <a:gd name="T6" fmla="*/ 482 w 483"/>
                  <a:gd name="T7" fmla="*/ 181 h 327"/>
                  <a:gd name="T8" fmla="*/ 478 w 483"/>
                  <a:gd name="T9" fmla="*/ 175 h 327"/>
                  <a:gd name="T10" fmla="*/ 474 w 483"/>
                  <a:gd name="T11" fmla="*/ 172 h 327"/>
                  <a:gd name="T12" fmla="*/ 471 w 483"/>
                  <a:gd name="T13" fmla="*/ 168 h 327"/>
                  <a:gd name="T14" fmla="*/ 465 w 483"/>
                  <a:gd name="T15" fmla="*/ 164 h 327"/>
                  <a:gd name="T16" fmla="*/ 460 w 483"/>
                  <a:gd name="T17" fmla="*/ 164 h 327"/>
                  <a:gd name="T18" fmla="*/ 454 w 483"/>
                  <a:gd name="T19" fmla="*/ 164 h 327"/>
                  <a:gd name="T20" fmla="*/ 454 w 483"/>
                  <a:gd name="T21" fmla="*/ 164 h 327"/>
                  <a:gd name="T22" fmla="*/ 321 w 483"/>
                  <a:gd name="T23" fmla="*/ 183 h 327"/>
                  <a:gd name="T24" fmla="*/ 321 w 483"/>
                  <a:gd name="T25" fmla="*/ 183 h 327"/>
                  <a:gd name="T26" fmla="*/ 321 w 483"/>
                  <a:gd name="T27" fmla="*/ 29 h 327"/>
                  <a:gd name="T28" fmla="*/ 321 w 483"/>
                  <a:gd name="T29" fmla="*/ 29 h 327"/>
                  <a:gd name="T30" fmla="*/ 321 w 483"/>
                  <a:gd name="T31" fmla="*/ 24 h 327"/>
                  <a:gd name="T32" fmla="*/ 319 w 483"/>
                  <a:gd name="T33" fmla="*/ 16 h 327"/>
                  <a:gd name="T34" fmla="*/ 315 w 483"/>
                  <a:gd name="T35" fmla="*/ 11 h 327"/>
                  <a:gd name="T36" fmla="*/ 312 w 483"/>
                  <a:gd name="T37" fmla="*/ 7 h 327"/>
                  <a:gd name="T38" fmla="*/ 308 w 483"/>
                  <a:gd name="T39" fmla="*/ 4 h 327"/>
                  <a:gd name="T40" fmla="*/ 303 w 483"/>
                  <a:gd name="T41" fmla="*/ 0 h 327"/>
                  <a:gd name="T42" fmla="*/ 297 w 483"/>
                  <a:gd name="T43" fmla="*/ 0 h 327"/>
                  <a:gd name="T44" fmla="*/ 292 w 483"/>
                  <a:gd name="T45" fmla="*/ 0 h 327"/>
                  <a:gd name="T46" fmla="*/ 292 w 483"/>
                  <a:gd name="T47" fmla="*/ 0 h 327"/>
                  <a:gd name="T48" fmla="*/ 191 w 483"/>
                  <a:gd name="T49" fmla="*/ 13 h 327"/>
                  <a:gd name="T50" fmla="*/ 191 w 483"/>
                  <a:gd name="T51" fmla="*/ 13 h 327"/>
                  <a:gd name="T52" fmla="*/ 186 w 483"/>
                  <a:gd name="T53" fmla="*/ 15 h 327"/>
                  <a:gd name="T54" fmla="*/ 179 w 483"/>
                  <a:gd name="T55" fmla="*/ 18 h 327"/>
                  <a:gd name="T56" fmla="*/ 175 w 483"/>
                  <a:gd name="T57" fmla="*/ 22 h 327"/>
                  <a:gd name="T58" fmla="*/ 169 w 483"/>
                  <a:gd name="T59" fmla="*/ 26 h 327"/>
                  <a:gd name="T60" fmla="*/ 164 w 483"/>
                  <a:gd name="T61" fmla="*/ 38 h 327"/>
                  <a:gd name="T62" fmla="*/ 162 w 483"/>
                  <a:gd name="T63" fmla="*/ 44 h 327"/>
                  <a:gd name="T64" fmla="*/ 160 w 483"/>
                  <a:gd name="T65" fmla="*/ 51 h 327"/>
                  <a:gd name="T66" fmla="*/ 160 w 483"/>
                  <a:gd name="T67" fmla="*/ 51 h 327"/>
                  <a:gd name="T68" fmla="*/ 162 w 483"/>
                  <a:gd name="T69" fmla="*/ 204 h 327"/>
                  <a:gd name="T70" fmla="*/ 162 w 483"/>
                  <a:gd name="T71" fmla="*/ 204 h 327"/>
                  <a:gd name="T72" fmla="*/ 29 w 483"/>
                  <a:gd name="T73" fmla="*/ 223 h 327"/>
                  <a:gd name="T74" fmla="*/ 29 w 483"/>
                  <a:gd name="T75" fmla="*/ 223 h 327"/>
                  <a:gd name="T76" fmla="*/ 23 w 483"/>
                  <a:gd name="T77" fmla="*/ 223 h 327"/>
                  <a:gd name="T78" fmla="*/ 18 w 483"/>
                  <a:gd name="T79" fmla="*/ 226 h 327"/>
                  <a:gd name="T80" fmla="*/ 12 w 483"/>
                  <a:gd name="T81" fmla="*/ 230 h 327"/>
                  <a:gd name="T82" fmla="*/ 7 w 483"/>
                  <a:gd name="T83" fmla="*/ 235 h 327"/>
                  <a:gd name="T84" fmla="*/ 2 w 483"/>
                  <a:gd name="T85" fmla="*/ 246 h 327"/>
                  <a:gd name="T86" fmla="*/ 0 w 483"/>
                  <a:gd name="T87" fmla="*/ 254 h 327"/>
                  <a:gd name="T88" fmla="*/ 0 w 483"/>
                  <a:gd name="T89" fmla="*/ 259 h 327"/>
                  <a:gd name="T90" fmla="*/ 0 w 483"/>
                  <a:gd name="T91" fmla="*/ 259 h 327"/>
                  <a:gd name="T92" fmla="*/ 0 w 483"/>
                  <a:gd name="T93" fmla="*/ 327 h 327"/>
                  <a:gd name="T94" fmla="*/ 0 w 483"/>
                  <a:gd name="T95" fmla="*/ 327 h 327"/>
                  <a:gd name="T96" fmla="*/ 483 w 483"/>
                  <a:gd name="T97" fmla="*/ 263 h 327"/>
                  <a:gd name="T98" fmla="*/ 483 w 483"/>
                  <a:gd name="T99" fmla="*/ 263 h 327"/>
                  <a:gd name="T100" fmla="*/ 483 w 483"/>
                  <a:gd name="T101" fmla="*/ 193 h 327"/>
                  <a:gd name="T102" fmla="*/ 483 w 483"/>
                  <a:gd name="T103" fmla="*/ 1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327">
                    <a:moveTo>
                      <a:pt x="483" y="193"/>
                    </a:moveTo>
                    <a:lnTo>
                      <a:pt x="483" y="193"/>
                    </a:lnTo>
                    <a:lnTo>
                      <a:pt x="483" y="188"/>
                    </a:lnTo>
                    <a:lnTo>
                      <a:pt x="482" y="181"/>
                    </a:lnTo>
                    <a:lnTo>
                      <a:pt x="478" y="175"/>
                    </a:lnTo>
                    <a:lnTo>
                      <a:pt x="474" y="172"/>
                    </a:lnTo>
                    <a:lnTo>
                      <a:pt x="471" y="168"/>
                    </a:lnTo>
                    <a:lnTo>
                      <a:pt x="465" y="164"/>
                    </a:lnTo>
                    <a:lnTo>
                      <a:pt x="460" y="164"/>
                    </a:lnTo>
                    <a:lnTo>
                      <a:pt x="454" y="164"/>
                    </a:lnTo>
                    <a:lnTo>
                      <a:pt x="454" y="164"/>
                    </a:lnTo>
                    <a:lnTo>
                      <a:pt x="321" y="183"/>
                    </a:lnTo>
                    <a:lnTo>
                      <a:pt x="321" y="183"/>
                    </a:lnTo>
                    <a:lnTo>
                      <a:pt x="321" y="29"/>
                    </a:lnTo>
                    <a:lnTo>
                      <a:pt x="321" y="29"/>
                    </a:lnTo>
                    <a:lnTo>
                      <a:pt x="321" y="24"/>
                    </a:lnTo>
                    <a:lnTo>
                      <a:pt x="319" y="16"/>
                    </a:lnTo>
                    <a:lnTo>
                      <a:pt x="315" y="11"/>
                    </a:lnTo>
                    <a:lnTo>
                      <a:pt x="312" y="7"/>
                    </a:lnTo>
                    <a:lnTo>
                      <a:pt x="308" y="4"/>
                    </a:lnTo>
                    <a:lnTo>
                      <a:pt x="303" y="0"/>
                    </a:lnTo>
                    <a:lnTo>
                      <a:pt x="297" y="0"/>
                    </a:lnTo>
                    <a:lnTo>
                      <a:pt x="292" y="0"/>
                    </a:lnTo>
                    <a:lnTo>
                      <a:pt x="292" y="0"/>
                    </a:lnTo>
                    <a:lnTo>
                      <a:pt x="191" y="13"/>
                    </a:lnTo>
                    <a:lnTo>
                      <a:pt x="191" y="13"/>
                    </a:lnTo>
                    <a:lnTo>
                      <a:pt x="186" y="15"/>
                    </a:lnTo>
                    <a:lnTo>
                      <a:pt x="179" y="18"/>
                    </a:lnTo>
                    <a:lnTo>
                      <a:pt x="175" y="22"/>
                    </a:lnTo>
                    <a:lnTo>
                      <a:pt x="169" y="26"/>
                    </a:lnTo>
                    <a:lnTo>
                      <a:pt x="164" y="38"/>
                    </a:lnTo>
                    <a:lnTo>
                      <a:pt x="162" y="44"/>
                    </a:lnTo>
                    <a:lnTo>
                      <a:pt x="160" y="51"/>
                    </a:lnTo>
                    <a:lnTo>
                      <a:pt x="160" y="51"/>
                    </a:lnTo>
                    <a:lnTo>
                      <a:pt x="162" y="204"/>
                    </a:lnTo>
                    <a:lnTo>
                      <a:pt x="162" y="204"/>
                    </a:lnTo>
                    <a:lnTo>
                      <a:pt x="29" y="223"/>
                    </a:lnTo>
                    <a:lnTo>
                      <a:pt x="29" y="223"/>
                    </a:lnTo>
                    <a:lnTo>
                      <a:pt x="23" y="223"/>
                    </a:lnTo>
                    <a:lnTo>
                      <a:pt x="18" y="226"/>
                    </a:lnTo>
                    <a:lnTo>
                      <a:pt x="12" y="230"/>
                    </a:lnTo>
                    <a:lnTo>
                      <a:pt x="7" y="235"/>
                    </a:lnTo>
                    <a:lnTo>
                      <a:pt x="2" y="246"/>
                    </a:lnTo>
                    <a:lnTo>
                      <a:pt x="0" y="254"/>
                    </a:lnTo>
                    <a:lnTo>
                      <a:pt x="0" y="259"/>
                    </a:lnTo>
                    <a:lnTo>
                      <a:pt x="0" y="259"/>
                    </a:lnTo>
                    <a:lnTo>
                      <a:pt x="0" y="327"/>
                    </a:lnTo>
                    <a:lnTo>
                      <a:pt x="0" y="327"/>
                    </a:lnTo>
                    <a:lnTo>
                      <a:pt x="483" y="263"/>
                    </a:lnTo>
                    <a:lnTo>
                      <a:pt x="483" y="263"/>
                    </a:lnTo>
                    <a:lnTo>
                      <a:pt x="483" y="193"/>
                    </a:lnTo>
                    <a:lnTo>
                      <a:pt x="483" y="193"/>
                    </a:lnTo>
                    <a:close/>
                  </a:path>
                </a:pathLst>
              </a:custGeom>
              <a:solidFill>
                <a:srgbClr val="FFFFFF"/>
              </a:solidFill>
              <a:ln>
                <a:noFill/>
              </a:ln>
            </p:spPr>
            <p:txBody>
              <a:bodyPr vert="horz" wrap="square" lIns="124260" tIns="62129" rIns="124260" bIns="62129" numCol="1" anchor="t" anchorCtr="0" compatLnSpc="1">
                <a:prstTxWarp prst="textNoShape">
                  <a:avLst/>
                </a:prstTxWarp>
              </a:bodyPr>
              <a:lstStyle/>
              <a:p>
                <a:pPr marL="0" marR="0" lvl="0" indent="0" algn="ctr" defTabSz="1242304"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80" name="Freeform 24">
                <a:extLst>
                  <a:ext uri="{FF2B5EF4-FFF2-40B4-BE49-F238E27FC236}">
                    <a16:creationId xmlns:a16="http://schemas.microsoft.com/office/drawing/2014/main" id="{22011E50-0C3A-403D-B29D-D5A10A5A2BF8}"/>
                  </a:ext>
                </a:extLst>
              </p:cNvPr>
              <p:cNvSpPr>
                <a:spLocks/>
              </p:cNvSpPr>
              <p:nvPr/>
            </p:nvSpPr>
            <p:spPr bwMode="auto">
              <a:xfrm>
                <a:off x="7825256" y="6270271"/>
                <a:ext cx="176801" cy="117624"/>
              </a:xfrm>
              <a:custGeom>
                <a:avLst/>
                <a:gdLst>
                  <a:gd name="T0" fmla="*/ 0 w 483"/>
                  <a:gd name="T1" fmla="*/ 64 h 321"/>
                  <a:gd name="T2" fmla="*/ 0 w 483"/>
                  <a:gd name="T3" fmla="*/ 64 h 321"/>
                  <a:gd name="T4" fmla="*/ 0 w 483"/>
                  <a:gd name="T5" fmla="*/ 126 h 321"/>
                  <a:gd name="T6" fmla="*/ 0 w 483"/>
                  <a:gd name="T7" fmla="*/ 126 h 321"/>
                  <a:gd name="T8" fmla="*/ 0 w 483"/>
                  <a:gd name="T9" fmla="*/ 133 h 321"/>
                  <a:gd name="T10" fmla="*/ 2 w 483"/>
                  <a:gd name="T11" fmla="*/ 139 h 321"/>
                  <a:gd name="T12" fmla="*/ 3 w 483"/>
                  <a:gd name="T13" fmla="*/ 144 h 321"/>
                  <a:gd name="T14" fmla="*/ 7 w 483"/>
                  <a:gd name="T15" fmla="*/ 150 h 321"/>
                  <a:gd name="T16" fmla="*/ 12 w 483"/>
                  <a:gd name="T17" fmla="*/ 153 h 321"/>
                  <a:gd name="T18" fmla="*/ 18 w 483"/>
                  <a:gd name="T19" fmla="*/ 155 h 321"/>
                  <a:gd name="T20" fmla="*/ 23 w 483"/>
                  <a:gd name="T21" fmla="*/ 157 h 321"/>
                  <a:gd name="T22" fmla="*/ 29 w 483"/>
                  <a:gd name="T23" fmla="*/ 157 h 321"/>
                  <a:gd name="T24" fmla="*/ 29 w 483"/>
                  <a:gd name="T25" fmla="*/ 157 h 321"/>
                  <a:gd name="T26" fmla="*/ 162 w 483"/>
                  <a:gd name="T27" fmla="*/ 139 h 321"/>
                  <a:gd name="T28" fmla="*/ 162 w 483"/>
                  <a:gd name="T29" fmla="*/ 139 h 321"/>
                  <a:gd name="T30" fmla="*/ 162 w 483"/>
                  <a:gd name="T31" fmla="*/ 290 h 321"/>
                  <a:gd name="T32" fmla="*/ 162 w 483"/>
                  <a:gd name="T33" fmla="*/ 290 h 321"/>
                  <a:gd name="T34" fmla="*/ 162 w 483"/>
                  <a:gd name="T35" fmla="*/ 298 h 321"/>
                  <a:gd name="T36" fmla="*/ 164 w 483"/>
                  <a:gd name="T37" fmla="*/ 303 h 321"/>
                  <a:gd name="T38" fmla="*/ 168 w 483"/>
                  <a:gd name="T39" fmla="*/ 309 h 321"/>
                  <a:gd name="T40" fmla="*/ 171 w 483"/>
                  <a:gd name="T41" fmla="*/ 314 h 321"/>
                  <a:gd name="T42" fmla="*/ 175 w 483"/>
                  <a:gd name="T43" fmla="*/ 318 h 321"/>
                  <a:gd name="T44" fmla="*/ 180 w 483"/>
                  <a:gd name="T45" fmla="*/ 320 h 321"/>
                  <a:gd name="T46" fmla="*/ 186 w 483"/>
                  <a:gd name="T47" fmla="*/ 321 h 321"/>
                  <a:gd name="T48" fmla="*/ 191 w 483"/>
                  <a:gd name="T49" fmla="*/ 321 h 321"/>
                  <a:gd name="T50" fmla="*/ 191 w 483"/>
                  <a:gd name="T51" fmla="*/ 321 h 321"/>
                  <a:gd name="T52" fmla="*/ 292 w 483"/>
                  <a:gd name="T53" fmla="*/ 307 h 321"/>
                  <a:gd name="T54" fmla="*/ 292 w 483"/>
                  <a:gd name="T55" fmla="*/ 307 h 321"/>
                  <a:gd name="T56" fmla="*/ 297 w 483"/>
                  <a:gd name="T57" fmla="*/ 307 h 321"/>
                  <a:gd name="T58" fmla="*/ 303 w 483"/>
                  <a:gd name="T59" fmla="*/ 303 h 321"/>
                  <a:gd name="T60" fmla="*/ 308 w 483"/>
                  <a:gd name="T61" fmla="*/ 299 h 321"/>
                  <a:gd name="T62" fmla="*/ 314 w 483"/>
                  <a:gd name="T63" fmla="*/ 294 h 321"/>
                  <a:gd name="T64" fmla="*/ 319 w 483"/>
                  <a:gd name="T65" fmla="*/ 283 h 321"/>
                  <a:gd name="T66" fmla="*/ 321 w 483"/>
                  <a:gd name="T67" fmla="*/ 276 h 321"/>
                  <a:gd name="T68" fmla="*/ 321 w 483"/>
                  <a:gd name="T69" fmla="*/ 268 h 321"/>
                  <a:gd name="T70" fmla="*/ 321 w 483"/>
                  <a:gd name="T71" fmla="*/ 268 h 321"/>
                  <a:gd name="T72" fmla="*/ 321 w 483"/>
                  <a:gd name="T73" fmla="*/ 117 h 321"/>
                  <a:gd name="T74" fmla="*/ 321 w 483"/>
                  <a:gd name="T75" fmla="*/ 117 h 321"/>
                  <a:gd name="T76" fmla="*/ 454 w 483"/>
                  <a:gd name="T77" fmla="*/ 99 h 321"/>
                  <a:gd name="T78" fmla="*/ 454 w 483"/>
                  <a:gd name="T79" fmla="*/ 99 h 321"/>
                  <a:gd name="T80" fmla="*/ 460 w 483"/>
                  <a:gd name="T81" fmla="*/ 97 h 321"/>
                  <a:gd name="T82" fmla="*/ 465 w 483"/>
                  <a:gd name="T83" fmla="*/ 95 h 321"/>
                  <a:gd name="T84" fmla="*/ 471 w 483"/>
                  <a:gd name="T85" fmla="*/ 91 h 321"/>
                  <a:gd name="T86" fmla="*/ 474 w 483"/>
                  <a:gd name="T87" fmla="*/ 86 h 321"/>
                  <a:gd name="T88" fmla="*/ 482 w 483"/>
                  <a:gd name="T89" fmla="*/ 75 h 321"/>
                  <a:gd name="T90" fmla="*/ 483 w 483"/>
                  <a:gd name="T91" fmla="*/ 68 h 321"/>
                  <a:gd name="T92" fmla="*/ 483 w 483"/>
                  <a:gd name="T93" fmla="*/ 60 h 321"/>
                  <a:gd name="T94" fmla="*/ 483 w 483"/>
                  <a:gd name="T95" fmla="*/ 60 h 321"/>
                  <a:gd name="T96" fmla="*/ 483 w 483"/>
                  <a:gd name="T97" fmla="*/ 0 h 321"/>
                  <a:gd name="T98" fmla="*/ 483 w 483"/>
                  <a:gd name="T99" fmla="*/ 0 h 321"/>
                  <a:gd name="T100" fmla="*/ 0 w 483"/>
                  <a:gd name="T101" fmla="*/ 64 h 321"/>
                  <a:gd name="T102" fmla="*/ 0 w 483"/>
                  <a:gd name="T103" fmla="*/ 6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321">
                    <a:moveTo>
                      <a:pt x="0" y="64"/>
                    </a:moveTo>
                    <a:lnTo>
                      <a:pt x="0" y="64"/>
                    </a:lnTo>
                    <a:lnTo>
                      <a:pt x="0" y="126"/>
                    </a:lnTo>
                    <a:lnTo>
                      <a:pt x="0" y="126"/>
                    </a:lnTo>
                    <a:lnTo>
                      <a:pt x="0" y="133"/>
                    </a:lnTo>
                    <a:lnTo>
                      <a:pt x="2" y="139"/>
                    </a:lnTo>
                    <a:lnTo>
                      <a:pt x="3" y="144"/>
                    </a:lnTo>
                    <a:lnTo>
                      <a:pt x="7" y="150"/>
                    </a:lnTo>
                    <a:lnTo>
                      <a:pt x="12" y="153"/>
                    </a:lnTo>
                    <a:lnTo>
                      <a:pt x="18" y="155"/>
                    </a:lnTo>
                    <a:lnTo>
                      <a:pt x="23" y="157"/>
                    </a:lnTo>
                    <a:lnTo>
                      <a:pt x="29" y="157"/>
                    </a:lnTo>
                    <a:lnTo>
                      <a:pt x="29" y="157"/>
                    </a:lnTo>
                    <a:lnTo>
                      <a:pt x="162" y="139"/>
                    </a:lnTo>
                    <a:lnTo>
                      <a:pt x="162" y="139"/>
                    </a:lnTo>
                    <a:lnTo>
                      <a:pt x="162" y="290"/>
                    </a:lnTo>
                    <a:lnTo>
                      <a:pt x="162" y="290"/>
                    </a:lnTo>
                    <a:lnTo>
                      <a:pt x="162" y="298"/>
                    </a:lnTo>
                    <a:lnTo>
                      <a:pt x="164" y="303"/>
                    </a:lnTo>
                    <a:lnTo>
                      <a:pt x="168" y="309"/>
                    </a:lnTo>
                    <a:lnTo>
                      <a:pt x="171" y="314"/>
                    </a:lnTo>
                    <a:lnTo>
                      <a:pt x="175" y="318"/>
                    </a:lnTo>
                    <a:lnTo>
                      <a:pt x="180" y="320"/>
                    </a:lnTo>
                    <a:lnTo>
                      <a:pt x="186" y="321"/>
                    </a:lnTo>
                    <a:lnTo>
                      <a:pt x="191" y="321"/>
                    </a:lnTo>
                    <a:lnTo>
                      <a:pt x="191" y="321"/>
                    </a:lnTo>
                    <a:lnTo>
                      <a:pt x="292" y="307"/>
                    </a:lnTo>
                    <a:lnTo>
                      <a:pt x="292" y="307"/>
                    </a:lnTo>
                    <a:lnTo>
                      <a:pt x="297" y="307"/>
                    </a:lnTo>
                    <a:lnTo>
                      <a:pt x="303" y="303"/>
                    </a:lnTo>
                    <a:lnTo>
                      <a:pt x="308" y="299"/>
                    </a:lnTo>
                    <a:lnTo>
                      <a:pt x="314" y="294"/>
                    </a:lnTo>
                    <a:lnTo>
                      <a:pt x="319" y="283"/>
                    </a:lnTo>
                    <a:lnTo>
                      <a:pt x="321" y="276"/>
                    </a:lnTo>
                    <a:lnTo>
                      <a:pt x="321" y="268"/>
                    </a:lnTo>
                    <a:lnTo>
                      <a:pt x="321" y="268"/>
                    </a:lnTo>
                    <a:lnTo>
                      <a:pt x="321" y="117"/>
                    </a:lnTo>
                    <a:lnTo>
                      <a:pt x="321" y="117"/>
                    </a:lnTo>
                    <a:lnTo>
                      <a:pt x="454" y="99"/>
                    </a:lnTo>
                    <a:lnTo>
                      <a:pt x="454" y="99"/>
                    </a:lnTo>
                    <a:lnTo>
                      <a:pt x="460" y="97"/>
                    </a:lnTo>
                    <a:lnTo>
                      <a:pt x="465" y="95"/>
                    </a:lnTo>
                    <a:lnTo>
                      <a:pt x="471" y="91"/>
                    </a:lnTo>
                    <a:lnTo>
                      <a:pt x="474" y="86"/>
                    </a:lnTo>
                    <a:lnTo>
                      <a:pt x="482" y="75"/>
                    </a:lnTo>
                    <a:lnTo>
                      <a:pt x="483" y="68"/>
                    </a:lnTo>
                    <a:lnTo>
                      <a:pt x="483" y="60"/>
                    </a:lnTo>
                    <a:lnTo>
                      <a:pt x="483" y="60"/>
                    </a:lnTo>
                    <a:lnTo>
                      <a:pt x="483" y="0"/>
                    </a:lnTo>
                    <a:lnTo>
                      <a:pt x="483" y="0"/>
                    </a:lnTo>
                    <a:lnTo>
                      <a:pt x="0" y="64"/>
                    </a:lnTo>
                    <a:lnTo>
                      <a:pt x="0" y="64"/>
                    </a:lnTo>
                    <a:close/>
                  </a:path>
                </a:pathLst>
              </a:custGeom>
              <a:solidFill>
                <a:srgbClr val="FFFFFF"/>
              </a:solidFill>
              <a:ln>
                <a:noFill/>
              </a:ln>
            </p:spPr>
            <p:txBody>
              <a:bodyPr vert="horz" wrap="square" lIns="124260" tIns="62129" rIns="124260" bIns="62129" numCol="1" anchor="t" anchorCtr="0" compatLnSpc="1">
                <a:prstTxWarp prst="textNoShape">
                  <a:avLst/>
                </a:prstTxWarp>
              </a:bodyPr>
              <a:lstStyle/>
              <a:p>
                <a:pPr marL="0" marR="0" lvl="0" indent="0" algn="ctr" defTabSz="1242304"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4" name="Group 3">
              <a:extLst>
                <a:ext uri="{FF2B5EF4-FFF2-40B4-BE49-F238E27FC236}">
                  <a16:creationId xmlns:a16="http://schemas.microsoft.com/office/drawing/2014/main" id="{4EE0E8BD-7AE5-4F34-B4B2-609A2F9D5F07}"/>
                </a:ext>
              </a:extLst>
            </p:cNvPr>
            <p:cNvGrpSpPr/>
            <p:nvPr/>
          </p:nvGrpSpPr>
          <p:grpSpPr>
            <a:xfrm>
              <a:off x="6694252" y="1600457"/>
              <a:ext cx="1719902" cy="1112317"/>
              <a:chOff x="6830202" y="998714"/>
              <a:chExt cx="1403468" cy="907669"/>
            </a:xfrm>
          </p:grpSpPr>
          <p:sp>
            <p:nvSpPr>
              <p:cNvPr id="168" name="Freeform: Shape 167">
                <a:extLst>
                  <a:ext uri="{FF2B5EF4-FFF2-40B4-BE49-F238E27FC236}">
                    <a16:creationId xmlns:a16="http://schemas.microsoft.com/office/drawing/2014/main" id="{BBC4207F-B7C2-4C01-87A0-AA403A2A1200}"/>
                  </a:ext>
                </a:extLst>
              </p:cNvPr>
              <p:cNvSpPr/>
              <p:nvPr/>
            </p:nvSpPr>
            <p:spPr bwMode="auto">
              <a:xfrm rot="20445257">
                <a:off x="7658942" y="1482859"/>
                <a:ext cx="118978" cy="211645"/>
              </a:xfrm>
              <a:custGeom>
                <a:avLst/>
                <a:gdLst>
                  <a:gd name="connsiteX0" fmla="*/ 0 w 162347"/>
                  <a:gd name="connsiteY0" fmla="*/ 0 h 288792"/>
                  <a:gd name="connsiteX1" fmla="*/ 136991 w 162347"/>
                  <a:gd name="connsiteY1" fmla="*/ 0 h 288792"/>
                  <a:gd name="connsiteX2" fmla="*/ 148890 w 162347"/>
                  <a:gd name="connsiteY2" fmla="*/ 11273 h 288792"/>
                  <a:gd name="connsiteX3" fmla="*/ 160611 w 162347"/>
                  <a:gd name="connsiteY3" fmla="*/ 26472 h 288792"/>
                  <a:gd name="connsiteX4" fmla="*/ 161045 w 162347"/>
                  <a:gd name="connsiteY4" fmla="*/ 50007 h 288792"/>
                  <a:gd name="connsiteX5" fmla="*/ 161913 w 162347"/>
                  <a:gd name="connsiteY5" fmla="*/ 73543 h 288792"/>
                  <a:gd name="connsiteX6" fmla="*/ 162347 w 162347"/>
                  <a:gd name="connsiteY6" fmla="*/ 120123 h 288792"/>
                  <a:gd name="connsiteX7" fmla="*/ 161913 w 162347"/>
                  <a:gd name="connsiteY7" fmla="*/ 167684 h 288792"/>
                  <a:gd name="connsiteX8" fmla="*/ 160611 w 162347"/>
                  <a:gd name="connsiteY8" fmla="*/ 214755 h 288792"/>
                  <a:gd name="connsiteX9" fmla="*/ 158440 w 162347"/>
                  <a:gd name="connsiteY9" fmla="*/ 235348 h 288792"/>
                  <a:gd name="connsiteX10" fmla="*/ 156704 w 162347"/>
                  <a:gd name="connsiteY10" fmla="*/ 246135 h 288792"/>
                  <a:gd name="connsiteX11" fmla="*/ 154099 w 162347"/>
                  <a:gd name="connsiteY11" fmla="*/ 256432 h 288792"/>
                  <a:gd name="connsiteX12" fmla="*/ 152363 w 162347"/>
                  <a:gd name="connsiteY12" fmla="*/ 261334 h 288792"/>
                  <a:gd name="connsiteX13" fmla="*/ 150626 w 162347"/>
                  <a:gd name="connsiteY13" fmla="*/ 266728 h 288792"/>
                  <a:gd name="connsiteX14" fmla="*/ 147588 w 162347"/>
                  <a:gd name="connsiteY14" fmla="*/ 271141 h 288792"/>
                  <a:gd name="connsiteX15" fmla="*/ 144983 w 162347"/>
                  <a:gd name="connsiteY15" fmla="*/ 274573 h 288792"/>
                  <a:gd name="connsiteX16" fmla="*/ 141945 w 162347"/>
                  <a:gd name="connsiteY16" fmla="*/ 278496 h 288792"/>
                  <a:gd name="connsiteX17" fmla="*/ 138038 w 162347"/>
                  <a:gd name="connsiteY17" fmla="*/ 281928 h 288792"/>
                  <a:gd name="connsiteX18" fmla="*/ 134131 w 162347"/>
                  <a:gd name="connsiteY18" fmla="*/ 284380 h 288792"/>
                  <a:gd name="connsiteX19" fmla="*/ 129355 w 162347"/>
                  <a:gd name="connsiteY19" fmla="*/ 286341 h 288792"/>
                  <a:gd name="connsiteX20" fmla="*/ 124147 w 162347"/>
                  <a:gd name="connsiteY20" fmla="*/ 287812 h 288792"/>
                  <a:gd name="connsiteX21" fmla="*/ 118937 w 162347"/>
                  <a:gd name="connsiteY21" fmla="*/ 288792 h 288792"/>
                  <a:gd name="connsiteX22" fmla="*/ 114596 w 162347"/>
                  <a:gd name="connsiteY22" fmla="*/ 288792 h 288792"/>
                  <a:gd name="connsiteX23" fmla="*/ 109821 w 162347"/>
                  <a:gd name="connsiteY23" fmla="*/ 287321 h 288792"/>
                  <a:gd name="connsiteX24" fmla="*/ 105046 w 162347"/>
                  <a:gd name="connsiteY24" fmla="*/ 285360 h 288792"/>
                  <a:gd name="connsiteX25" fmla="*/ 100705 w 162347"/>
                  <a:gd name="connsiteY25" fmla="*/ 282908 h 288792"/>
                  <a:gd name="connsiteX26" fmla="*/ 96798 w 162347"/>
                  <a:gd name="connsiteY26" fmla="*/ 279967 h 288792"/>
                  <a:gd name="connsiteX27" fmla="*/ 92891 w 162347"/>
                  <a:gd name="connsiteY27" fmla="*/ 276534 h 288792"/>
                  <a:gd name="connsiteX28" fmla="*/ 89419 w 162347"/>
                  <a:gd name="connsiteY28" fmla="*/ 272122 h 288792"/>
                  <a:gd name="connsiteX29" fmla="*/ 85946 w 162347"/>
                  <a:gd name="connsiteY29" fmla="*/ 267709 h 288792"/>
                  <a:gd name="connsiteX30" fmla="*/ 83342 w 162347"/>
                  <a:gd name="connsiteY30" fmla="*/ 263296 h 288792"/>
                  <a:gd name="connsiteX31" fmla="*/ 81171 w 162347"/>
                  <a:gd name="connsiteY31" fmla="*/ 257412 h 288792"/>
                  <a:gd name="connsiteX32" fmla="*/ 79435 w 162347"/>
                  <a:gd name="connsiteY32" fmla="*/ 252509 h 288792"/>
                  <a:gd name="connsiteX33" fmla="*/ 77698 w 162347"/>
                  <a:gd name="connsiteY33" fmla="*/ 246625 h 288792"/>
                  <a:gd name="connsiteX34" fmla="*/ 77264 w 162347"/>
                  <a:gd name="connsiteY34" fmla="*/ 241722 h 288792"/>
                  <a:gd name="connsiteX35" fmla="*/ 76396 w 162347"/>
                  <a:gd name="connsiteY35" fmla="*/ 236329 h 288792"/>
                  <a:gd name="connsiteX36" fmla="*/ 76396 w 162347"/>
                  <a:gd name="connsiteY36" fmla="*/ 152484 h 288792"/>
                  <a:gd name="connsiteX37" fmla="*/ 76396 w 162347"/>
                  <a:gd name="connsiteY37" fmla="*/ 69130 h 288792"/>
                  <a:gd name="connsiteX38" fmla="*/ 10847 w 162347"/>
                  <a:gd name="connsiteY38" fmla="*/ 9801 h 288792"/>
                  <a:gd name="connsiteX0" fmla="*/ 0 w 162347"/>
                  <a:gd name="connsiteY0" fmla="*/ 0 h 288792"/>
                  <a:gd name="connsiteX1" fmla="*/ 136991 w 162347"/>
                  <a:gd name="connsiteY1" fmla="*/ 0 h 288792"/>
                  <a:gd name="connsiteX2" fmla="*/ 148890 w 162347"/>
                  <a:gd name="connsiteY2" fmla="*/ 11273 h 288792"/>
                  <a:gd name="connsiteX3" fmla="*/ 160611 w 162347"/>
                  <a:gd name="connsiteY3" fmla="*/ 26472 h 288792"/>
                  <a:gd name="connsiteX4" fmla="*/ 161045 w 162347"/>
                  <a:gd name="connsiteY4" fmla="*/ 50007 h 288792"/>
                  <a:gd name="connsiteX5" fmla="*/ 161913 w 162347"/>
                  <a:gd name="connsiteY5" fmla="*/ 73543 h 288792"/>
                  <a:gd name="connsiteX6" fmla="*/ 162347 w 162347"/>
                  <a:gd name="connsiteY6" fmla="*/ 120123 h 288792"/>
                  <a:gd name="connsiteX7" fmla="*/ 161913 w 162347"/>
                  <a:gd name="connsiteY7" fmla="*/ 167684 h 288792"/>
                  <a:gd name="connsiteX8" fmla="*/ 160611 w 162347"/>
                  <a:gd name="connsiteY8" fmla="*/ 214755 h 288792"/>
                  <a:gd name="connsiteX9" fmla="*/ 158440 w 162347"/>
                  <a:gd name="connsiteY9" fmla="*/ 235348 h 288792"/>
                  <a:gd name="connsiteX10" fmla="*/ 156704 w 162347"/>
                  <a:gd name="connsiteY10" fmla="*/ 246135 h 288792"/>
                  <a:gd name="connsiteX11" fmla="*/ 154099 w 162347"/>
                  <a:gd name="connsiteY11" fmla="*/ 256432 h 288792"/>
                  <a:gd name="connsiteX12" fmla="*/ 152363 w 162347"/>
                  <a:gd name="connsiteY12" fmla="*/ 261334 h 288792"/>
                  <a:gd name="connsiteX13" fmla="*/ 150626 w 162347"/>
                  <a:gd name="connsiteY13" fmla="*/ 266728 h 288792"/>
                  <a:gd name="connsiteX14" fmla="*/ 147588 w 162347"/>
                  <a:gd name="connsiteY14" fmla="*/ 271141 h 288792"/>
                  <a:gd name="connsiteX15" fmla="*/ 144983 w 162347"/>
                  <a:gd name="connsiteY15" fmla="*/ 274573 h 288792"/>
                  <a:gd name="connsiteX16" fmla="*/ 141945 w 162347"/>
                  <a:gd name="connsiteY16" fmla="*/ 278496 h 288792"/>
                  <a:gd name="connsiteX17" fmla="*/ 138038 w 162347"/>
                  <a:gd name="connsiteY17" fmla="*/ 281928 h 288792"/>
                  <a:gd name="connsiteX18" fmla="*/ 134131 w 162347"/>
                  <a:gd name="connsiteY18" fmla="*/ 284380 h 288792"/>
                  <a:gd name="connsiteX19" fmla="*/ 129355 w 162347"/>
                  <a:gd name="connsiteY19" fmla="*/ 286341 h 288792"/>
                  <a:gd name="connsiteX20" fmla="*/ 124147 w 162347"/>
                  <a:gd name="connsiteY20" fmla="*/ 287812 h 288792"/>
                  <a:gd name="connsiteX21" fmla="*/ 118937 w 162347"/>
                  <a:gd name="connsiteY21" fmla="*/ 288792 h 288792"/>
                  <a:gd name="connsiteX22" fmla="*/ 114596 w 162347"/>
                  <a:gd name="connsiteY22" fmla="*/ 288792 h 288792"/>
                  <a:gd name="connsiteX23" fmla="*/ 109821 w 162347"/>
                  <a:gd name="connsiteY23" fmla="*/ 287321 h 288792"/>
                  <a:gd name="connsiteX24" fmla="*/ 105046 w 162347"/>
                  <a:gd name="connsiteY24" fmla="*/ 285360 h 288792"/>
                  <a:gd name="connsiteX25" fmla="*/ 100705 w 162347"/>
                  <a:gd name="connsiteY25" fmla="*/ 282908 h 288792"/>
                  <a:gd name="connsiteX26" fmla="*/ 96798 w 162347"/>
                  <a:gd name="connsiteY26" fmla="*/ 279967 h 288792"/>
                  <a:gd name="connsiteX27" fmla="*/ 92891 w 162347"/>
                  <a:gd name="connsiteY27" fmla="*/ 276534 h 288792"/>
                  <a:gd name="connsiteX28" fmla="*/ 89419 w 162347"/>
                  <a:gd name="connsiteY28" fmla="*/ 272122 h 288792"/>
                  <a:gd name="connsiteX29" fmla="*/ 85946 w 162347"/>
                  <a:gd name="connsiteY29" fmla="*/ 267709 h 288792"/>
                  <a:gd name="connsiteX30" fmla="*/ 83342 w 162347"/>
                  <a:gd name="connsiteY30" fmla="*/ 263296 h 288792"/>
                  <a:gd name="connsiteX31" fmla="*/ 81171 w 162347"/>
                  <a:gd name="connsiteY31" fmla="*/ 257412 h 288792"/>
                  <a:gd name="connsiteX32" fmla="*/ 79435 w 162347"/>
                  <a:gd name="connsiteY32" fmla="*/ 252509 h 288792"/>
                  <a:gd name="connsiteX33" fmla="*/ 77698 w 162347"/>
                  <a:gd name="connsiteY33" fmla="*/ 246625 h 288792"/>
                  <a:gd name="connsiteX34" fmla="*/ 77264 w 162347"/>
                  <a:gd name="connsiteY34" fmla="*/ 241722 h 288792"/>
                  <a:gd name="connsiteX35" fmla="*/ 76396 w 162347"/>
                  <a:gd name="connsiteY35" fmla="*/ 236329 h 288792"/>
                  <a:gd name="connsiteX36" fmla="*/ 76396 w 162347"/>
                  <a:gd name="connsiteY36" fmla="*/ 152484 h 288792"/>
                  <a:gd name="connsiteX37" fmla="*/ 61408 w 162347"/>
                  <a:gd name="connsiteY37" fmla="*/ 63897 h 288792"/>
                  <a:gd name="connsiteX38" fmla="*/ 10847 w 162347"/>
                  <a:gd name="connsiteY38" fmla="*/ 9801 h 288792"/>
                  <a:gd name="connsiteX39" fmla="*/ 0 w 162347"/>
                  <a:gd name="connsiteY39" fmla="*/ 0 h 28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347" h="288792">
                    <a:moveTo>
                      <a:pt x="0" y="0"/>
                    </a:moveTo>
                    <a:lnTo>
                      <a:pt x="136991" y="0"/>
                    </a:lnTo>
                    <a:lnTo>
                      <a:pt x="148890" y="11273"/>
                    </a:lnTo>
                    <a:lnTo>
                      <a:pt x="160611" y="26472"/>
                    </a:lnTo>
                    <a:cubicBezTo>
                      <a:pt x="160755" y="34317"/>
                      <a:pt x="160900" y="42162"/>
                      <a:pt x="161045" y="50007"/>
                    </a:cubicBezTo>
                    <a:cubicBezTo>
                      <a:pt x="161334" y="57852"/>
                      <a:pt x="161624" y="65698"/>
                      <a:pt x="161913" y="73543"/>
                    </a:cubicBezTo>
                    <a:cubicBezTo>
                      <a:pt x="162058" y="89070"/>
                      <a:pt x="162203" y="104596"/>
                      <a:pt x="162347" y="120123"/>
                    </a:cubicBezTo>
                    <a:cubicBezTo>
                      <a:pt x="162203" y="135976"/>
                      <a:pt x="162058" y="151831"/>
                      <a:pt x="161913" y="167684"/>
                    </a:cubicBezTo>
                    <a:lnTo>
                      <a:pt x="160611" y="214755"/>
                    </a:lnTo>
                    <a:lnTo>
                      <a:pt x="158440" y="235348"/>
                    </a:lnTo>
                    <a:lnTo>
                      <a:pt x="156704" y="246135"/>
                    </a:lnTo>
                    <a:lnTo>
                      <a:pt x="154099" y="256432"/>
                    </a:lnTo>
                    <a:lnTo>
                      <a:pt x="152363" y="261334"/>
                    </a:lnTo>
                    <a:lnTo>
                      <a:pt x="150626" y="266728"/>
                    </a:lnTo>
                    <a:lnTo>
                      <a:pt x="147588" y="271141"/>
                    </a:lnTo>
                    <a:lnTo>
                      <a:pt x="144983" y="274573"/>
                    </a:lnTo>
                    <a:lnTo>
                      <a:pt x="141945" y="278496"/>
                    </a:lnTo>
                    <a:lnTo>
                      <a:pt x="138038" y="281928"/>
                    </a:lnTo>
                    <a:lnTo>
                      <a:pt x="134131" y="284380"/>
                    </a:lnTo>
                    <a:lnTo>
                      <a:pt x="129355" y="286341"/>
                    </a:lnTo>
                    <a:lnTo>
                      <a:pt x="124147" y="287812"/>
                    </a:lnTo>
                    <a:lnTo>
                      <a:pt x="118937" y="288792"/>
                    </a:lnTo>
                    <a:lnTo>
                      <a:pt x="114596" y="288792"/>
                    </a:lnTo>
                    <a:lnTo>
                      <a:pt x="109821" y="287321"/>
                    </a:lnTo>
                    <a:lnTo>
                      <a:pt x="105046" y="285360"/>
                    </a:lnTo>
                    <a:lnTo>
                      <a:pt x="100705" y="282908"/>
                    </a:lnTo>
                    <a:lnTo>
                      <a:pt x="96798" y="279967"/>
                    </a:lnTo>
                    <a:lnTo>
                      <a:pt x="92891" y="276534"/>
                    </a:lnTo>
                    <a:lnTo>
                      <a:pt x="89419" y="272122"/>
                    </a:lnTo>
                    <a:lnTo>
                      <a:pt x="85946" y="267709"/>
                    </a:lnTo>
                    <a:lnTo>
                      <a:pt x="83342" y="263296"/>
                    </a:lnTo>
                    <a:lnTo>
                      <a:pt x="81171" y="257412"/>
                    </a:lnTo>
                    <a:lnTo>
                      <a:pt x="79435" y="252509"/>
                    </a:lnTo>
                    <a:lnTo>
                      <a:pt x="77698" y="246625"/>
                    </a:lnTo>
                    <a:cubicBezTo>
                      <a:pt x="77553" y="244991"/>
                      <a:pt x="77409" y="243356"/>
                      <a:pt x="77264" y="241722"/>
                    </a:cubicBezTo>
                    <a:lnTo>
                      <a:pt x="76396" y="236329"/>
                    </a:lnTo>
                    <a:lnTo>
                      <a:pt x="76396" y="152484"/>
                    </a:lnTo>
                    <a:lnTo>
                      <a:pt x="61408" y="63897"/>
                    </a:lnTo>
                    <a:lnTo>
                      <a:pt x="10847" y="9801"/>
                    </a:lnTo>
                    <a:lnTo>
                      <a:pt x="0" y="0"/>
                    </a:lnTo>
                    <a:close/>
                  </a:path>
                </a:pathLst>
              </a:custGeom>
              <a:solidFill>
                <a:srgbClr val="505050"/>
              </a:solidFill>
              <a:ln>
                <a:noFill/>
              </a:ln>
              <a:effectLst/>
            </p:spPr>
            <p:txBody>
              <a:bodyPr vert="horz" wrap="square" lIns="121833" tIns="60916" rIns="121833" bIns="60916" numCol="1" anchor="t" anchorCtr="0" compatLnSpc="1">
                <a:prstTxWarp prst="textNoShape">
                  <a:avLst/>
                </a:prstTxWarp>
                <a:noAutofit/>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69" name="Cube 168">
                <a:extLst>
                  <a:ext uri="{FF2B5EF4-FFF2-40B4-BE49-F238E27FC236}">
                    <a16:creationId xmlns:a16="http://schemas.microsoft.com/office/drawing/2014/main" id="{4A502BA1-FCF5-4BF4-ABBC-029162B9AC17}"/>
                  </a:ext>
                </a:extLst>
              </p:cNvPr>
              <p:cNvSpPr/>
              <p:nvPr/>
            </p:nvSpPr>
            <p:spPr bwMode="auto">
              <a:xfrm>
                <a:off x="7607981" y="1595774"/>
                <a:ext cx="48567" cy="254282"/>
              </a:xfrm>
              <a:prstGeom prst="cube">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70" name="Cube 169">
                <a:extLst>
                  <a:ext uri="{FF2B5EF4-FFF2-40B4-BE49-F238E27FC236}">
                    <a16:creationId xmlns:a16="http://schemas.microsoft.com/office/drawing/2014/main" id="{DD2C5AA6-A66C-4E6A-84C8-660BC9976FD9}"/>
                  </a:ext>
                </a:extLst>
              </p:cNvPr>
              <p:cNvSpPr/>
              <p:nvPr/>
            </p:nvSpPr>
            <p:spPr bwMode="auto">
              <a:xfrm>
                <a:off x="7022355" y="1595774"/>
                <a:ext cx="48567" cy="254282"/>
              </a:xfrm>
              <a:prstGeom prst="cube">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71" name="Freeform 12">
                <a:extLst>
                  <a:ext uri="{FF2B5EF4-FFF2-40B4-BE49-F238E27FC236}">
                    <a16:creationId xmlns:a16="http://schemas.microsoft.com/office/drawing/2014/main" id="{276C01CF-3AB3-4F87-AE10-D6506B8EC2C8}"/>
                  </a:ext>
                </a:extLst>
              </p:cNvPr>
              <p:cNvSpPr>
                <a:spLocks/>
              </p:cNvSpPr>
              <p:nvPr/>
            </p:nvSpPr>
            <p:spPr bwMode="auto">
              <a:xfrm>
                <a:off x="7452057" y="1146905"/>
                <a:ext cx="130850" cy="131638"/>
              </a:xfrm>
              <a:custGeom>
                <a:avLst/>
                <a:gdLst>
                  <a:gd name="T0" fmla="*/ 333 w 333"/>
                  <a:gd name="T1" fmla="*/ 166 h 333"/>
                  <a:gd name="T2" fmla="*/ 331 w 333"/>
                  <a:gd name="T3" fmla="*/ 200 h 333"/>
                  <a:gd name="T4" fmla="*/ 320 w 333"/>
                  <a:gd name="T5" fmla="*/ 231 h 333"/>
                  <a:gd name="T6" fmla="*/ 305 w 333"/>
                  <a:gd name="T7" fmla="*/ 259 h 333"/>
                  <a:gd name="T8" fmla="*/ 285 w 333"/>
                  <a:gd name="T9" fmla="*/ 284 h 333"/>
                  <a:gd name="T10" fmla="*/ 260 w 333"/>
                  <a:gd name="T11" fmla="*/ 304 h 333"/>
                  <a:gd name="T12" fmla="*/ 231 w 333"/>
                  <a:gd name="T13" fmla="*/ 320 h 333"/>
                  <a:gd name="T14" fmla="*/ 200 w 333"/>
                  <a:gd name="T15" fmla="*/ 329 h 333"/>
                  <a:gd name="T16" fmla="*/ 167 w 333"/>
                  <a:gd name="T17" fmla="*/ 333 h 333"/>
                  <a:gd name="T18" fmla="*/ 150 w 333"/>
                  <a:gd name="T19" fmla="*/ 331 h 333"/>
                  <a:gd name="T20" fmla="*/ 118 w 333"/>
                  <a:gd name="T21" fmla="*/ 325 h 333"/>
                  <a:gd name="T22" fmla="*/ 88 w 333"/>
                  <a:gd name="T23" fmla="*/ 312 h 333"/>
                  <a:gd name="T24" fmla="*/ 61 w 333"/>
                  <a:gd name="T25" fmla="*/ 295 h 333"/>
                  <a:gd name="T26" fmla="*/ 39 w 333"/>
                  <a:gd name="T27" fmla="*/ 272 h 333"/>
                  <a:gd name="T28" fmla="*/ 21 w 333"/>
                  <a:gd name="T29" fmla="*/ 245 h 333"/>
                  <a:gd name="T30" fmla="*/ 8 w 333"/>
                  <a:gd name="T31" fmla="*/ 215 h 333"/>
                  <a:gd name="T32" fmla="*/ 1 w 333"/>
                  <a:gd name="T33" fmla="*/ 183 h 333"/>
                  <a:gd name="T34" fmla="*/ 0 w 333"/>
                  <a:gd name="T35" fmla="*/ 166 h 333"/>
                  <a:gd name="T36" fmla="*/ 4 w 333"/>
                  <a:gd name="T37" fmla="*/ 133 h 333"/>
                  <a:gd name="T38" fmla="*/ 13 w 333"/>
                  <a:gd name="T39" fmla="*/ 102 h 333"/>
                  <a:gd name="T40" fmla="*/ 28 w 333"/>
                  <a:gd name="T41" fmla="*/ 73 h 333"/>
                  <a:gd name="T42" fmla="*/ 49 w 333"/>
                  <a:gd name="T43" fmla="*/ 49 h 333"/>
                  <a:gd name="T44" fmla="*/ 74 w 333"/>
                  <a:gd name="T45" fmla="*/ 28 h 333"/>
                  <a:gd name="T46" fmla="*/ 102 w 333"/>
                  <a:gd name="T47" fmla="*/ 12 h 333"/>
                  <a:gd name="T48" fmla="*/ 133 w 333"/>
                  <a:gd name="T49" fmla="*/ 2 h 333"/>
                  <a:gd name="T50" fmla="*/ 167 w 333"/>
                  <a:gd name="T51" fmla="*/ 0 h 333"/>
                  <a:gd name="T52" fmla="*/ 183 w 333"/>
                  <a:gd name="T53" fmla="*/ 0 h 333"/>
                  <a:gd name="T54" fmla="*/ 217 w 333"/>
                  <a:gd name="T55" fmla="*/ 7 h 333"/>
                  <a:gd name="T56" fmla="*/ 247 w 333"/>
                  <a:gd name="T57" fmla="*/ 19 h 333"/>
                  <a:gd name="T58" fmla="*/ 272 w 333"/>
                  <a:gd name="T59" fmla="*/ 37 h 333"/>
                  <a:gd name="T60" fmla="*/ 296 w 333"/>
                  <a:gd name="T61" fmla="*/ 60 h 333"/>
                  <a:gd name="T62" fmla="*/ 314 w 333"/>
                  <a:gd name="T63" fmla="*/ 86 h 333"/>
                  <a:gd name="T64" fmla="*/ 327 w 333"/>
                  <a:gd name="T65" fmla="*/ 117 h 333"/>
                  <a:gd name="T66" fmla="*/ 333 w 333"/>
                  <a:gd name="T67" fmla="*/ 149 h 333"/>
                  <a:gd name="T68" fmla="*/ 333 w 333"/>
                  <a:gd name="T69" fmla="*/ 16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3" h="333">
                    <a:moveTo>
                      <a:pt x="333" y="166"/>
                    </a:moveTo>
                    <a:lnTo>
                      <a:pt x="333" y="166"/>
                    </a:lnTo>
                    <a:lnTo>
                      <a:pt x="333" y="183"/>
                    </a:lnTo>
                    <a:lnTo>
                      <a:pt x="331" y="200"/>
                    </a:lnTo>
                    <a:lnTo>
                      <a:pt x="327" y="215"/>
                    </a:lnTo>
                    <a:lnTo>
                      <a:pt x="320" y="231"/>
                    </a:lnTo>
                    <a:lnTo>
                      <a:pt x="314" y="245"/>
                    </a:lnTo>
                    <a:lnTo>
                      <a:pt x="305" y="259"/>
                    </a:lnTo>
                    <a:lnTo>
                      <a:pt x="296" y="272"/>
                    </a:lnTo>
                    <a:lnTo>
                      <a:pt x="285" y="284"/>
                    </a:lnTo>
                    <a:lnTo>
                      <a:pt x="272" y="295"/>
                    </a:lnTo>
                    <a:lnTo>
                      <a:pt x="260" y="304"/>
                    </a:lnTo>
                    <a:lnTo>
                      <a:pt x="247" y="312"/>
                    </a:lnTo>
                    <a:lnTo>
                      <a:pt x="231" y="320"/>
                    </a:lnTo>
                    <a:lnTo>
                      <a:pt x="217" y="325"/>
                    </a:lnTo>
                    <a:lnTo>
                      <a:pt x="200" y="329"/>
                    </a:lnTo>
                    <a:lnTo>
                      <a:pt x="183" y="331"/>
                    </a:lnTo>
                    <a:lnTo>
                      <a:pt x="167" y="333"/>
                    </a:lnTo>
                    <a:lnTo>
                      <a:pt x="167" y="333"/>
                    </a:lnTo>
                    <a:lnTo>
                      <a:pt x="150" y="331"/>
                    </a:lnTo>
                    <a:lnTo>
                      <a:pt x="133" y="329"/>
                    </a:lnTo>
                    <a:lnTo>
                      <a:pt x="118" y="325"/>
                    </a:lnTo>
                    <a:lnTo>
                      <a:pt x="102" y="320"/>
                    </a:lnTo>
                    <a:lnTo>
                      <a:pt x="88" y="312"/>
                    </a:lnTo>
                    <a:lnTo>
                      <a:pt x="74" y="304"/>
                    </a:lnTo>
                    <a:lnTo>
                      <a:pt x="61" y="295"/>
                    </a:lnTo>
                    <a:lnTo>
                      <a:pt x="49" y="284"/>
                    </a:lnTo>
                    <a:lnTo>
                      <a:pt x="39" y="272"/>
                    </a:lnTo>
                    <a:lnTo>
                      <a:pt x="28" y="259"/>
                    </a:lnTo>
                    <a:lnTo>
                      <a:pt x="21" y="245"/>
                    </a:lnTo>
                    <a:lnTo>
                      <a:pt x="13" y="231"/>
                    </a:lnTo>
                    <a:lnTo>
                      <a:pt x="8" y="215"/>
                    </a:lnTo>
                    <a:lnTo>
                      <a:pt x="4" y="200"/>
                    </a:lnTo>
                    <a:lnTo>
                      <a:pt x="1" y="183"/>
                    </a:lnTo>
                    <a:lnTo>
                      <a:pt x="0" y="166"/>
                    </a:lnTo>
                    <a:lnTo>
                      <a:pt x="0" y="166"/>
                    </a:lnTo>
                    <a:lnTo>
                      <a:pt x="1" y="149"/>
                    </a:lnTo>
                    <a:lnTo>
                      <a:pt x="4" y="133"/>
                    </a:lnTo>
                    <a:lnTo>
                      <a:pt x="8" y="117"/>
                    </a:lnTo>
                    <a:lnTo>
                      <a:pt x="13" y="102"/>
                    </a:lnTo>
                    <a:lnTo>
                      <a:pt x="21" y="86"/>
                    </a:lnTo>
                    <a:lnTo>
                      <a:pt x="28" y="73"/>
                    </a:lnTo>
                    <a:lnTo>
                      <a:pt x="39" y="60"/>
                    </a:lnTo>
                    <a:lnTo>
                      <a:pt x="49" y="49"/>
                    </a:lnTo>
                    <a:lnTo>
                      <a:pt x="61" y="37"/>
                    </a:lnTo>
                    <a:lnTo>
                      <a:pt x="74" y="28"/>
                    </a:lnTo>
                    <a:lnTo>
                      <a:pt x="88" y="19"/>
                    </a:lnTo>
                    <a:lnTo>
                      <a:pt x="102" y="12"/>
                    </a:lnTo>
                    <a:lnTo>
                      <a:pt x="118" y="7"/>
                    </a:lnTo>
                    <a:lnTo>
                      <a:pt x="133" y="2"/>
                    </a:lnTo>
                    <a:lnTo>
                      <a:pt x="150" y="0"/>
                    </a:lnTo>
                    <a:lnTo>
                      <a:pt x="167" y="0"/>
                    </a:lnTo>
                    <a:lnTo>
                      <a:pt x="167" y="0"/>
                    </a:lnTo>
                    <a:lnTo>
                      <a:pt x="183" y="0"/>
                    </a:lnTo>
                    <a:lnTo>
                      <a:pt x="200" y="2"/>
                    </a:lnTo>
                    <a:lnTo>
                      <a:pt x="217" y="7"/>
                    </a:lnTo>
                    <a:lnTo>
                      <a:pt x="231" y="12"/>
                    </a:lnTo>
                    <a:lnTo>
                      <a:pt x="247" y="19"/>
                    </a:lnTo>
                    <a:lnTo>
                      <a:pt x="260" y="28"/>
                    </a:lnTo>
                    <a:lnTo>
                      <a:pt x="272" y="37"/>
                    </a:lnTo>
                    <a:lnTo>
                      <a:pt x="285" y="49"/>
                    </a:lnTo>
                    <a:lnTo>
                      <a:pt x="296" y="60"/>
                    </a:lnTo>
                    <a:lnTo>
                      <a:pt x="305" y="73"/>
                    </a:lnTo>
                    <a:lnTo>
                      <a:pt x="314" y="86"/>
                    </a:lnTo>
                    <a:lnTo>
                      <a:pt x="320" y="102"/>
                    </a:lnTo>
                    <a:lnTo>
                      <a:pt x="327" y="117"/>
                    </a:lnTo>
                    <a:lnTo>
                      <a:pt x="331" y="133"/>
                    </a:lnTo>
                    <a:lnTo>
                      <a:pt x="333" y="149"/>
                    </a:lnTo>
                    <a:lnTo>
                      <a:pt x="333" y="166"/>
                    </a:lnTo>
                    <a:lnTo>
                      <a:pt x="333" y="166"/>
                    </a:lnTo>
                    <a:close/>
                  </a:path>
                </a:pathLst>
              </a:custGeom>
              <a:solidFill>
                <a:srgbClr val="505050"/>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2" name="Rounded Rectangle 665">
                <a:extLst>
                  <a:ext uri="{FF2B5EF4-FFF2-40B4-BE49-F238E27FC236}">
                    <a16:creationId xmlns:a16="http://schemas.microsoft.com/office/drawing/2014/main" id="{89A01BC8-C79A-4DBB-B707-0406068C355A}"/>
                  </a:ext>
                </a:extLst>
              </p:cNvPr>
              <p:cNvSpPr/>
              <p:nvPr/>
            </p:nvSpPr>
            <p:spPr bwMode="auto">
              <a:xfrm>
                <a:off x="6848881" y="1458654"/>
                <a:ext cx="285187" cy="73741"/>
              </a:xfrm>
              <a:prstGeom prst="roundRect">
                <a:avLst>
                  <a:gd name="adj" fmla="val 50000"/>
                </a:avLst>
              </a:prstGeom>
              <a:solidFill>
                <a:srgbClr val="FFFFFF"/>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3" name="Rectangle 172">
                <a:extLst>
                  <a:ext uri="{FF2B5EF4-FFF2-40B4-BE49-F238E27FC236}">
                    <a16:creationId xmlns:a16="http://schemas.microsoft.com/office/drawing/2014/main" id="{4237986C-0320-4058-A02B-7DBA242B01BD}"/>
                  </a:ext>
                </a:extLst>
              </p:cNvPr>
              <p:cNvSpPr/>
              <p:nvPr/>
            </p:nvSpPr>
            <p:spPr bwMode="auto">
              <a:xfrm>
                <a:off x="7027893" y="1713665"/>
                <a:ext cx="589471" cy="26911"/>
              </a:xfrm>
              <a:prstGeom prst="rect">
                <a:avLst/>
              </a:prstGeom>
              <a:solidFill>
                <a:srgbClr val="FFFFFF">
                  <a:lumMod val="75000"/>
                </a:srgbClr>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4" name="Cube 173">
                <a:extLst>
                  <a:ext uri="{FF2B5EF4-FFF2-40B4-BE49-F238E27FC236}">
                    <a16:creationId xmlns:a16="http://schemas.microsoft.com/office/drawing/2014/main" id="{3261495E-3C56-4F41-A668-E7311B46074B}"/>
                  </a:ext>
                </a:extLst>
              </p:cNvPr>
              <p:cNvSpPr/>
              <p:nvPr/>
            </p:nvSpPr>
            <p:spPr bwMode="auto">
              <a:xfrm>
                <a:off x="7562478" y="1652101"/>
                <a:ext cx="58766" cy="254282"/>
              </a:xfrm>
              <a:prstGeom prst="cube">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75" name="Cube 174">
                <a:extLst>
                  <a:ext uri="{FF2B5EF4-FFF2-40B4-BE49-F238E27FC236}">
                    <a16:creationId xmlns:a16="http://schemas.microsoft.com/office/drawing/2014/main" id="{564BEE2E-7CD6-4672-92B9-C6C38405F1F6}"/>
                  </a:ext>
                </a:extLst>
              </p:cNvPr>
              <p:cNvSpPr/>
              <p:nvPr/>
            </p:nvSpPr>
            <p:spPr bwMode="auto">
              <a:xfrm>
                <a:off x="6973006" y="1652101"/>
                <a:ext cx="58766" cy="254282"/>
              </a:xfrm>
              <a:prstGeom prst="cube">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76" name="Rounded Rectangle 669">
                <a:extLst>
                  <a:ext uri="{FF2B5EF4-FFF2-40B4-BE49-F238E27FC236}">
                    <a16:creationId xmlns:a16="http://schemas.microsoft.com/office/drawing/2014/main" id="{51AFBD0C-2802-431C-9433-5EF47D3AAB5A}"/>
                  </a:ext>
                </a:extLst>
              </p:cNvPr>
              <p:cNvSpPr/>
              <p:nvPr/>
            </p:nvSpPr>
            <p:spPr bwMode="auto">
              <a:xfrm>
                <a:off x="6830202" y="1540530"/>
                <a:ext cx="926841" cy="134690"/>
              </a:xfrm>
              <a:prstGeom prst="roundRect">
                <a:avLst>
                  <a:gd name="adj" fmla="val 50000"/>
                </a:avLst>
              </a:prstGeom>
              <a:solidFill>
                <a:schemeClr val="bg1">
                  <a:lumMod val="95000"/>
                </a:schemeClr>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7" name="Rectangle 176">
                <a:extLst>
                  <a:ext uri="{FF2B5EF4-FFF2-40B4-BE49-F238E27FC236}">
                    <a16:creationId xmlns:a16="http://schemas.microsoft.com/office/drawing/2014/main" id="{582B1684-21AE-4C07-A169-BAF12913F40A}"/>
                  </a:ext>
                </a:extLst>
              </p:cNvPr>
              <p:cNvSpPr/>
              <p:nvPr/>
            </p:nvSpPr>
            <p:spPr bwMode="auto">
              <a:xfrm>
                <a:off x="6901329" y="1666250"/>
                <a:ext cx="784586" cy="26911"/>
              </a:xfrm>
              <a:prstGeom prst="rect">
                <a:avLst/>
              </a:prstGeom>
              <a:solidFill>
                <a:srgbClr val="FFFFFF">
                  <a:lumMod val="65000"/>
                </a:srgbClr>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8" name="Freeform 53">
                <a:extLst>
                  <a:ext uri="{FF2B5EF4-FFF2-40B4-BE49-F238E27FC236}">
                    <a16:creationId xmlns:a16="http://schemas.microsoft.com/office/drawing/2014/main" id="{6C45D4CD-916E-49D2-ADF6-28FD137B548B}"/>
                  </a:ext>
                </a:extLst>
              </p:cNvPr>
              <p:cNvSpPr>
                <a:spLocks/>
              </p:cNvSpPr>
              <p:nvPr/>
            </p:nvSpPr>
            <p:spPr bwMode="auto">
              <a:xfrm flipH="1">
                <a:off x="7251850" y="1290301"/>
                <a:ext cx="496223" cy="527866"/>
              </a:xfrm>
              <a:custGeom>
                <a:avLst/>
                <a:gdLst>
                  <a:gd name="T0" fmla="*/ 1179 w 1381"/>
                  <a:gd name="T1" fmla="*/ 238 h 1469"/>
                  <a:gd name="T2" fmla="*/ 1058 w 1381"/>
                  <a:gd name="T3" fmla="*/ 142 h 1469"/>
                  <a:gd name="T4" fmla="*/ 886 w 1381"/>
                  <a:gd name="T5" fmla="*/ 27 h 1469"/>
                  <a:gd name="T6" fmla="*/ 815 w 1381"/>
                  <a:gd name="T7" fmla="*/ 9 h 1469"/>
                  <a:gd name="T8" fmla="*/ 710 w 1381"/>
                  <a:gd name="T9" fmla="*/ 3 h 1469"/>
                  <a:gd name="T10" fmla="*/ 637 w 1381"/>
                  <a:gd name="T11" fmla="*/ 0 h 1469"/>
                  <a:gd name="T12" fmla="*/ 573 w 1381"/>
                  <a:gd name="T13" fmla="*/ 12 h 1469"/>
                  <a:gd name="T14" fmla="*/ 526 w 1381"/>
                  <a:gd name="T15" fmla="*/ 42 h 1469"/>
                  <a:gd name="T16" fmla="*/ 490 w 1381"/>
                  <a:gd name="T17" fmla="*/ 83 h 1469"/>
                  <a:gd name="T18" fmla="*/ 466 w 1381"/>
                  <a:gd name="T19" fmla="*/ 129 h 1469"/>
                  <a:gd name="T20" fmla="*/ 452 w 1381"/>
                  <a:gd name="T21" fmla="*/ 175 h 1469"/>
                  <a:gd name="T22" fmla="*/ 446 w 1381"/>
                  <a:gd name="T23" fmla="*/ 224 h 1469"/>
                  <a:gd name="T24" fmla="*/ 429 w 1381"/>
                  <a:gd name="T25" fmla="*/ 407 h 1469"/>
                  <a:gd name="T26" fmla="*/ 428 w 1381"/>
                  <a:gd name="T27" fmla="*/ 501 h 1469"/>
                  <a:gd name="T28" fmla="*/ 253 w 1381"/>
                  <a:gd name="T29" fmla="*/ 505 h 1469"/>
                  <a:gd name="T30" fmla="*/ 57 w 1381"/>
                  <a:gd name="T31" fmla="*/ 535 h 1469"/>
                  <a:gd name="T32" fmla="*/ 0 w 1381"/>
                  <a:gd name="T33" fmla="*/ 600 h 1469"/>
                  <a:gd name="T34" fmla="*/ 32 w 1381"/>
                  <a:gd name="T35" fmla="*/ 614 h 1469"/>
                  <a:gd name="T36" fmla="*/ 121 w 1381"/>
                  <a:gd name="T37" fmla="*/ 668 h 1469"/>
                  <a:gd name="T38" fmla="*/ 163 w 1381"/>
                  <a:gd name="T39" fmla="*/ 696 h 1469"/>
                  <a:gd name="T40" fmla="*/ 194 w 1381"/>
                  <a:gd name="T41" fmla="*/ 704 h 1469"/>
                  <a:gd name="T42" fmla="*/ 313 w 1381"/>
                  <a:gd name="T43" fmla="*/ 698 h 1469"/>
                  <a:gd name="T44" fmla="*/ 430 w 1381"/>
                  <a:gd name="T45" fmla="*/ 696 h 1469"/>
                  <a:gd name="T46" fmla="*/ 499 w 1381"/>
                  <a:gd name="T47" fmla="*/ 705 h 1469"/>
                  <a:gd name="T48" fmla="*/ 544 w 1381"/>
                  <a:gd name="T49" fmla="*/ 718 h 1469"/>
                  <a:gd name="T50" fmla="*/ 420 w 1381"/>
                  <a:gd name="T51" fmla="*/ 823 h 1469"/>
                  <a:gd name="T52" fmla="*/ 328 w 1381"/>
                  <a:gd name="T53" fmla="*/ 903 h 1469"/>
                  <a:gd name="T54" fmla="*/ 301 w 1381"/>
                  <a:gd name="T55" fmla="*/ 934 h 1469"/>
                  <a:gd name="T56" fmla="*/ 297 w 1381"/>
                  <a:gd name="T57" fmla="*/ 1125 h 1469"/>
                  <a:gd name="T58" fmla="*/ 301 w 1381"/>
                  <a:gd name="T59" fmla="*/ 1318 h 1469"/>
                  <a:gd name="T60" fmla="*/ 316 w 1381"/>
                  <a:gd name="T61" fmla="*/ 1403 h 1469"/>
                  <a:gd name="T62" fmla="*/ 331 w 1381"/>
                  <a:gd name="T63" fmla="*/ 1433 h 1469"/>
                  <a:gd name="T64" fmla="*/ 353 w 1381"/>
                  <a:gd name="T65" fmla="*/ 1455 h 1469"/>
                  <a:gd name="T66" fmla="*/ 373 w 1381"/>
                  <a:gd name="T67" fmla="*/ 1464 h 1469"/>
                  <a:gd name="T68" fmla="*/ 407 w 1381"/>
                  <a:gd name="T69" fmla="*/ 1469 h 1469"/>
                  <a:gd name="T70" fmla="*/ 439 w 1381"/>
                  <a:gd name="T71" fmla="*/ 1457 h 1469"/>
                  <a:gd name="T72" fmla="*/ 465 w 1381"/>
                  <a:gd name="T73" fmla="*/ 1435 h 1469"/>
                  <a:gd name="T74" fmla="*/ 484 w 1381"/>
                  <a:gd name="T75" fmla="*/ 1405 h 1469"/>
                  <a:gd name="T76" fmla="*/ 493 w 1381"/>
                  <a:gd name="T77" fmla="*/ 1373 h 1469"/>
                  <a:gd name="T78" fmla="*/ 495 w 1381"/>
                  <a:gd name="T79" fmla="*/ 1191 h 1469"/>
                  <a:gd name="T80" fmla="*/ 646 w 1381"/>
                  <a:gd name="T81" fmla="*/ 900 h 1469"/>
                  <a:gd name="T82" fmla="*/ 807 w 1381"/>
                  <a:gd name="T83" fmla="*/ 770 h 1469"/>
                  <a:gd name="T84" fmla="*/ 841 w 1381"/>
                  <a:gd name="T85" fmla="*/ 734 h 1469"/>
                  <a:gd name="T86" fmla="*/ 859 w 1381"/>
                  <a:gd name="T87" fmla="*/ 691 h 1469"/>
                  <a:gd name="T88" fmla="*/ 860 w 1381"/>
                  <a:gd name="T89" fmla="*/ 674 h 1469"/>
                  <a:gd name="T90" fmla="*/ 868 w 1381"/>
                  <a:gd name="T91" fmla="*/ 219 h 1469"/>
                  <a:gd name="T92" fmla="*/ 983 w 1381"/>
                  <a:gd name="T93" fmla="*/ 293 h 1469"/>
                  <a:gd name="T94" fmla="*/ 1064 w 1381"/>
                  <a:gd name="T95" fmla="*/ 355 h 1469"/>
                  <a:gd name="T96" fmla="*/ 1100 w 1381"/>
                  <a:gd name="T97" fmla="*/ 396 h 1469"/>
                  <a:gd name="T98" fmla="*/ 1146 w 1381"/>
                  <a:gd name="T99" fmla="*/ 485 h 1469"/>
                  <a:gd name="T100" fmla="*/ 1196 w 1381"/>
                  <a:gd name="T101" fmla="*/ 593 h 1469"/>
                  <a:gd name="T102" fmla="*/ 1228 w 1381"/>
                  <a:gd name="T103" fmla="*/ 642 h 1469"/>
                  <a:gd name="T104" fmla="*/ 1251 w 1381"/>
                  <a:gd name="T105" fmla="*/ 664 h 1469"/>
                  <a:gd name="T106" fmla="*/ 1281 w 1381"/>
                  <a:gd name="T107" fmla="*/ 674 h 1469"/>
                  <a:gd name="T108" fmla="*/ 1311 w 1381"/>
                  <a:gd name="T109" fmla="*/ 672 h 1469"/>
                  <a:gd name="T110" fmla="*/ 1339 w 1381"/>
                  <a:gd name="T111" fmla="*/ 658 h 1469"/>
                  <a:gd name="T112" fmla="*/ 1362 w 1381"/>
                  <a:gd name="T113" fmla="*/ 636 h 1469"/>
                  <a:gd name="T114" fmla="*/ 1381 w 1381"/>
                  <a:gd name="T115" fmla="*/ 609 h 1469"/>
                  <a:gd name="T116" fmla="*/ 1326 w 1381"/>
                  <a:gd name="T117" fmla="*/ 479 h 1469"/>
                  <a:gd name="T118" fmla="*/ 1264 w 1381"/>
                  <a:gd name="T119" fmla="*/ 353 h 1469"/>
                  <a:gd name="T120" fmla="*/ 1218 w 1381"/>
                  <a:gd name="T121" fmla="*/ 27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1" h="1469">
                    <a:moveTo>
                      <a:pt x="1218" y="273"/>
                    </a:moveTo>
                    <a:lnTo>
                      <a:pt x="1218" y="273"/>
                    </a:lnTo>
                    <a:lnTo>
                      <a:pt x="1179" y="238"/>
                    </a:lnTo>
                    <a:lnTo>
                      <a:pt x="1139" y="206"/>
                    </a:lnTo>
                    <a:lnTo>
                      <a:pt x="1099" y="173"/>
                    </a:lnTo>
                    <a:lnTo>
                      <a:pt x="1058" y="142"/>
                    </a:lnTo>
                    <a:lnTo>
                      <a:pt x="1015" y="113"/>
                    </a:lnTo>
                    <a:lnTo>
                      <a:pt x="972" y="84"/>
                    </a:lnTo>
                    <a:lnTo>
                      <a:pt x="886" y="27"/>
                    </a:lnTo>
                    <a:lnTo>
                      <a:pt x="886" y="27"/>
                    </a:lnTo>
                    <a:lnTo>
                      <a:pt x="847" y="17"/>
                    </a:lnTo>
                    <a:lnTo>
                      <a:pt x="815" y="9"/>
                    </a:lnTo>
                    <a:lnTo>
                      <a:pt x="788" y="5"/>
                    </a:lnTo>
                    <a:lnTo>
                      <a:pt x="763" y="3"/>
                    </a:lnTo>
                    <a:lnTo>
                      <a:pt x="710" y="3"/>
                    </a:lnTo>
                    <a:lnTo>
                      <a:pt x="677" y="2"/>
                    </a:lnTo>
                    <a:lnTo>
                      <a:pt x="637" y="0"/>
                    </a:lnTo>
                    <a:lnTo>
                      <a:pt x="637" y="0"/>
                    </a:lnTo>
                    <a:lnTo>
                      <a:pt x="613" y="2"/>
                    </a:lnTo>
                    <a:lnTo>
                      <a:pt x="593" y="5"/>
                    </a:lnTo>
                    <a:lnTo>
                      <a:pt x="573" y="12"/>
                    </a:lnTo>
                    <a:lnTo>
                      <a:pt x="557" y="21"/>
                    </a:lnTo>
                    <a:lnTo>
                      <a:pt x="540" y="30"/>
                    </a:lnTo>
                    <a:lnTo>
                      <a:pt x="526" y="42"/>
                    </a:lnTo>
                    <a:lnTo>
                      <a:pt x="511" y="55"/>
                    </a:lnTo>
                    <a:lnTo>
                      <a:pt x="500" y="69"/>
                    </a:lnTo>
                    <a:lnTo>
                      <a:pt x="490" y="83"/>
                    </a:lnTo>
                    <a:lnTo>
                      <a:pt x="480" y="97"/>
                    </a:lnTo>
                    <a:lnTo>
                      <a:pt x="473" y="114"/>
                    </a:lnTo>
                    <a:lnTo>
                      <a:pt x="466" y="129"/>
                    </a:lnTo>
                    <a:lnTo>
                      <a:pt x="460" y="145"/>
                    </a:lnTo>
                    <a:lnTo>
                      <a:pt x="456" y="160"/>
                    </a:lnTo>
                    <a:lnTo>
                      <a:pt x="452" y="175"/>
                    </a:lnTo>
                    <a:lnTo>
                      <a:pt x="449" y="190"/>
                    </a:lnTo>
                    <a:lnTo>
                      <a:pt x="449" y="190"/>
                    </a:lnTo>
                    <a:lnTo>
                      <a:pt x="446" y="224"/>
                    </a:lnTo>
                    <a:lnTo>
                      <a:pt x="438" y="305"/>
                    </a:lnTo>
                    <a:lnTo>
                      <a:pt x="433" y="355"/>
                    </a:lnTo>
                    <a:lnTo>
                      <a:pt x="429" y="407"/>
                    </a:lnTo>
                    <a:lnTo>
                      <a:pt x="428" y="458"/>
                    </a:lnTo>
                    <a:lnTo>
                      <a:pt x="428" y="501"/>
                    </a:lnTo>
                    <a:lnTo>
                      <a:pt x="428" y="501"/>
                    </a:lnTo>
                    <a:lnTo>
                      <a:pt x="384" y="501"/>
                    </a:lnTo>
                    <a:lnTo>
                      <a:pt x="340" y="503"/>
                    </a:lnTo>
                    <a:lnTo>
                      <a:pt x="253" y="505"/>
                    </a:lnTo>
                    <a:lnTo>
                      <a:pt x="79" y="516"/>
                    </a:lnTo>
                    <a:lnTo>
                      <a:pt x="79" y="516"/>
                    </a:lnTo>
                    <a:lnTo>
                      <a:pt x="57" y="535"/>
                    </a:lnTo>
                    <a:lnTo>
                      <a:pt x="38" y="556"/>
                    </a:lnTo>
                    <a:lnTo>
                      <a:pt x="18" y="578"/>
                    </a:lnTo>
                    <a:lnTo>
                      <a:pt x="0" y="600"/>
                    </a:lnTo>
                    <a:lnTo>
                      <a:pt x="0" y="600"/>
                    </a:lnTo>
                    <a:lnTo>
                      <a:pt x="16" y="606"/>
                    </a:lnTo>
                    <a:lnTo>
                      <a:pt x="32" y="614"/>
                    </a:lnTo>
                    <a:lnTo>
                      <a:pt x="63" y="632"/>
                    </a:lnTo>
                    <a:lnTo>
                      <a:pt x="93" y="650"/>
                    </a:lnTo>
                    <a:lnTo>
                      <a:pt x="121" y="668"/>
                    </a:lnTo>
                    <a:lnTo>
                      <a:pt x="121" y="668"/>
                    </a:lnTo>
                    <a:lnTo>
                      <a:pt x="151" y="689"/>
                    </a:lnTo>
                    <a:lnTo>
                      <a:pt x="163" y="696"/>
                    </a:lnTo>
                    <a:lnTo>
                      <a:pt x="171" y="703"/>
                    </a:lnTo>
                    <a:lnTo>
                      <a:pt x="171" y="703"/>
                    </a:lnTo>
                    <a:lnTo>
                      <a:pt x="194" y="704"/>
                    </a:lnTo>
                    <a:lnTo>
                      <a:pt x="217" y="703"/>
                    </a:lnTo>
                    <a:lnTo>
                      <a:pt x="265" y="702"/>
                    </a:lnTo>
                    <a:lnTo>
                      <a:pt x="313" y="698"/>
                    </a:lnTo>
                    <a:lnTo>
                      <a:pt x="359" y="696"/>
                    </a:lnTo>
                    <a:lnTo>
                      <a:pt x="407" y="695"/>
                    </a:lnTo>
                    <a:lnTo>
                      <a:pt x="430" y="696"/>
                    </a:lnTo>
                    <a:lnTo>
                      <a:pt x="453" y="698"/>
                    </a:lnTo>
                    <a:lnTo>
                      <a:pt x="475" y="700"/>
                    </a:lnTo>
                    <a:lnTo>
                      <a:pt x="499" y="705"/>
                    </a:lnTo>
                    <a:lnTo>
                      <a:pt x="522" y="711"/>
                    </a:lnTo>
                    <a:lnTo>
                      <a:pt x="544" y="718"/>
                    </a:lnTo>
                    <a:lnTo>
                      <a:pt x="544" y="718"/>
                    </a:lnTo>
                    <a:lnTo>
                      <a:pt x="514" y="747"/>
                    </a:lnTo>
                    <a:lnTo>
                      <a:pt x="483" y="773"/>
                    </a:lnTo>
                    <a:lnTo>
                      <a:pt x="420" y="823"/>
                    </a:lnTo>
                    <a:lnTo>
                      <a:pt x="387" y="849"/>
                    </a:lnTo>
                    <a:lnTo>
                      <a:pt x="358" y="876"/>
                    </a:lnTo>
                    <a:lnTo>
                      <a:pt x="328" y="903"/>
                    </a:lnTo>
                    <a:lnTo>
                      <a:pt x="314" y="919"/>
                    </a:lnTo>
                    <a:lnTo>
                      <a:pt x="301" y="934"/>
                    </a:lnTo>
                    <a:lnTo>
                      <a:pt x="301" y="934"/>
                    </a:lnTo>
                    <a:lnTo>
                      <a:pt x="300" y="982"/>
                    </a:lnTo>
                    <a:lnTo>
                      <a:pt x="298" y="1030"/>
                    </a:lnTo>
                    <a:lnTo>
                      <a:pt x="297" y="1125"/>
                    </a:lnTo>
                    <a:lnTo>
                      <a:pt x="298" y="1222"/>
                    </a:lnTo>
                    <a:lnTo>
                      <a:pt x="301" y="1318"/>
                    </a:lnTo>
                    <a:lnTo>
                      <a:pt x="301" y="1318"/>
                    </a:lnTo>
                    <a:lnTo>
                      <a:pt x="306" y="1360"/>
                    </a:lnTo>
                    <a:lnTo>
                      <a:pt x="310" y="1382"/>
                    </a:lnTo>
                    <a:lnTo>
                      <a:pt x="316" y="1403"/>
                    </a:lnTo>
                    <a:lnTo>
                      <a:pt x="320" y="1413"/>
                    </a:lnTo>
                    <a:lnTo>
                      <a:pt x="324" y="1424"/>
                    </a:lnTo>
                    <a:lnTo>
                      <a:pt x="331" y="1433"/>
                    </a:lnTo>
                    <a:lnTo>
                      <a:pt x="337" y="1440"/>
                    </a:lnTo>
                    <a:lnTo>
                      <a:pt x="344" y="1448"/>
                    </a:lnTo>
                    <a:lnTo>
                      <a:pt x="353" y="1455"/>
                    </a:lnTo>
                    <a:lnTo>
                      <a:pt x="362" y="1460"/>
                    </a:lnTo>
                    <a:lnTo>
                      <a:pt x="373" y="1464"/>
                    </a:lnTo>
                    <a:lnTo>
                      <a:pt x="373" y="1464"/>
                    </a:lnTo>
                    <a:lnTo>
                      <a:pt x="385" y="1467"/>
                    </a:lnTo>
                    <a:lnTo>
                      <a:pt x="397" y="1469"/>
                    </a:lnTo>
                    <a:lnTo>
                      <a:pt x="407" y="1469"/>
                    </a:lnTo>
                    <a:lnTo>
                      <a:pt x="418" y="1466"/>
                    </a:lnTo>
                    <a:lnTo>
                      <a:pt x="429" y="1462"/>
                    </a:lnTo>
                    <a:lnTo>
                      <a:pt x="439" y="1457"/>
                    </a:lnTo>
                    <a:lnTo>
                      <a:pt x="448" y="1451"/>
                    </a:lnTo>
                    <a:lnTo>
                      <a:pt x="457" y="1444"/>
                    </a:lnTo>
                    <a:lnTo>
                      <a:pt x="465" y="1435"/>
                    </a:lnTo>
                    <a:lnTo>
                      <a:pt x="473" y="1426"/>
                    </a:lnTo>
                    <a:lnTo>
                      <a:pt x="479" y="1417"/>
                    </a:lnTo>
                    <a:lnTo>
                      <a:pt x="484" y="1405"/>
                    </a:lnTo>
                    <a:lnTo>
                      <a:pt x="488" y="1395"/>
                    </a:lnTo>
                    <a:lnTo>
                      <a:pt x="492" y="1383"/>
                    </a:lnTo>
                    <a:lnTo>
                      <a:pt x="493" y="1373"/>
                    </a:lnTo>
                    <a:lnTo>
                      <a:pt x="495" y="1362"/>
                    </a:lnTo>
                    <a:lnTo>
                      <a:pt x="495" y="1362"/>
                    </a:lnTo>
                    <a:lnTo>
                      <a:pt x="495" y="1191"/>
                    </a:lnTo>
                    <a:lnTo>
                      <a:pt x="495" y="1021"/>
                    </a:lnTo>
                    <a:lnTo>
                      <a:pt x="495" y="1021"/>
                    </a:lnTo>
                    <a:lnTo>
                      <a:pt x="646" y="900"/>
                    </a:lnTo>
                    <a:lnTo>
                      <a:pt x="796" y="780"/>
                    </a:lnTo>
                    <a:lnTo>
                      <a:pt x="796" y="780"/>
                    </a:lnTo>
                    <a:lnTo>
                      <a:pt x="807" y="770"/>
                    </a:lnTo>
                    <a:lnTo>
                      <a:pt x="819" y="760"/>
                    </a:lnTo>
                    <a:lnTo>
                      <a:pt x="830" y="747"/>
                    </a:lnTo>
                    <a:lnTo>
                      <a:pt x="841" y="734"/>
                    </a:lnTo>
                    <a:lnTo>
                      <a:pt x="849" y="721"/>
                    </a:lnTo>
                    <a:lnTo>
                      <a:pt x="855" y="707"/>
                    </a:lnTo>
                    <a:lnTo>
                      <a:pt x="859" y="691"/>
                    </a:lnTo>
                    <a:lnTo>
                      <a:pt x="860" y="682"/>
                    </a:lnTo>
                    <a:lnTo>
                      <a:pt x="860" y="674"/>
                    </a:lnTo>
                    <a:lnTo>
                      <a:pt x="860" y="674"/>
                    </a:lnTo>
                    <a:lnTo>
                      <a:pt x="863" y="446"/>
                    </a:lnTo>
                    <a:lnTo>
                      <a:pt x="865" y="332"/>
                    </a:lnTo>
                    <a:lnTo>
                      <a:pt x="868" y="219"/>
                    </a:lnTo>
                    <a:lnTo>
                      <a:pt x="868" y="219"/>
                    </a:lnTo>
                    <a:lnTo>
                      <a:pt x="926" y="256"/>
                    </a:lnTo>
                    <a:lnTo>
                      <a:pt x="983" y="293"/>
                    </a:lnTo>
                    <a:lnTo>
                      <a:pt x="1011" y="313"/>
                    </a:lnTo>
                    <a:lnTo>
                      <a:pt x="1038" y="334"/>
                    </a:lnTo>
                    <a:lnTo>
                      <a:pt x="1064" y="355"/>
                    </a:lnTo>
                    <a:lnTo>
                      <a:pt x="1090" y="379"/>
                    </a:lnTo>
                    <a:lnTo>
                      <a:pt x="1090" y="379"/>
                    </a:lnTo>
                    <a:lnTo>
                      <a:pt x="1100" y="396"/>
                    </a:lnTo>
                    <a:lnTo>
                      <a:pt x="1111" y="414"/>
                    </a:lnTo>
                    <a:lnTo>
                      <a:pt x="1129" y="448"/>
                    </a:lnTo>
                    <a:lnTo>
                      <a:pt x="1146" y="485"/>
                    </a:lnTo>
                    <a:lnTo>
                      <a:pt x="1161" y="521"/>
                    </a:lnTo>
                    <a:lnTo>
                      <a:pt x="1178" y="557"/>
                    </a:lnTo>
                    <a:lnTo>
                      <a:pt x="1196" y="593"/>
                    </a:lnTo>
                    <a:lnTo>
                      <a:pt x="1206" y="610"/>
                    </a:lnTo>
                    <a:lnTo>
                      <a:pt x="1217" y="627"/>
                    </a:lnTo>
                    <a:lnTo>
                      <a:pt x="1228" y="642"/>
                    </a:lnTo>
                    <a:lnTo>
                      <a:pt x="1241" y="658"/>
                    </a:lnTo>
                    <a:lnTo>
                      <a:pt x="1241" y="658"/>
                    </a:lnTo>
                    <a:lnTo>
                      <a:pt x="1251" y="664"/>
                    </a:lnTo>
                    <a:lnTo>
                      <a:pt x="1260" y="669"/>
                    </a:lnTo>
                    <a:lnTo>
                      <a:pt x="1271" y="673"/>
                    </a:lnTo>
                    <a:lnTo>
                      <a:pt x="1281" y="674"/>
                    </a:lnTo>
                    <a:lnTo>
                      <a:pt x="1290" y="676"/>
                    </a:lnTo>
                    <a:lnTo>
                      <a:pt x="1301" y="674"/>
                    </a:lnTo>
                    <a:lnTo>
                      <a:pt x="1311" y="672"/>
                    </a:lnTo>
                    <a:lnTo>
                      <a:pt x="1320" y="668"/>
                    </a:lnTo>
                    <a:lnTo>
                      <a:pt x="1330" y="663"/>
                    </a:lnTo>
                    <a:lnTo>
                      <a:pt x="1339" y="658"/>
                    </a:lnTo>
                    <a:lnTo>
                      <a:pt x="1347" y="651"/>
                    </a:lnTo>
                    <a:lnTo>
                      <a:pt x="1355" y="643"/>
                    </a:lnTo>
                    <a:lnTo>
                      <a:pt x="1362" y="636"/>
                    </a:lnTo>
                    <a:lnTo>
                      <a:pt x="1369" y="627"/>
                    </a:lnTo>
                    <a:lnTo>
                      <a:pt x="1375" y="619"/>
                    </a:lnTo>
                    <a:lnTo>
                      <a:pt x="1381" y="609"/>
                    </a:lnTo>
                    <a:lnTo>
                      <a:pt x="1381" y="609"/>
                    </a:lnTo>
                    <a:lnTo>
                      <a:pt x="1344" y="522"/>
                    </a:lnTo>
                    <a:lnTo>
                      <a:pt x="1326" y="479"/>
                    </a:lnTo>
                    <a:lnTo>
                      <a:pt x="1307" y="437"/>
                    </a:lnTo>
                    <a:lnTo>
                      <a:pt x="1286" y="394"/>
                    </a:lnTo>
                    <a:lnTo>
                      <a:pt x="1264" y="353"/>
                    </a:lnTo>
                    <a:lnTo>
                      <a:pt x="1241" y="313"/>
                    </a:lnTo>
                    <a:lnTo>
                      <a:pt x="1218" y="273"/>
                    </a:lnTo>
                    <a:lnTo>
                      <a:pt x="1218" y="273"/>
                    </a:lnTo>
                    <a:close/>
                  </a:path>
                </a:pathLst>
              </a:custGeom>
              <a:solidFill>
                <a:srgbClr val="505050"/>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9" name="Freeform 672">
                <a:extLst>
                  <a:ext uri="{FF2B5EF4-FFF2-40B4-BE49-F238E27FC236}">
                    <a16:creationId xmlns:a16="http://schemas.microsoft.com/office/drawing/2014/main" id="{96F3DAED-556D-49EB-A768-EB205F11907A}"/>
                  </a:ext>
                </a:extLst>
              </p:cNvPr>
              <p:cNvSpPr>
                <a:spLocks/>
              </p:cNvSpPr>
              <p:nvPr/>
            </p:nvSpPr>
            <p:spPr bwMode="auto">
              <a:xfrm rot="15084746" flipH="1">
                <a:off x="7524800" y="1253399"/>
                <a:ext cx="179703" cy="233681"/>
              </a:xfrm>
              <a:custGeom>
                <a:avLst/>
                <a:gdLst>
                  <a:gd name="connsiteX0" fmla="*/ 0 w 356192"/>
                  <a:gd name="connsiteY0" fmla="*/ 0 h 463184"/>
                  <a:gd name="connsiteX1" fmla="*/ 0 w 356192"/>
                  <a:gd name="connsiteY1" fmla="*/ 143540 h 463184"/>
                  <a:gd name="connsiteX2" fmla="*/ 32134 w 356192"/>
                  <a:gd name="connsiteY2" fmla="*/ 164040 h 463184"/>
                  <a:gd name="connsiteX3" fmla="*/ 72730 w 356192"/>
                  <a:gd name="connsiteY3" fmla="*/ 190393 h 463184"/>
                  <a:gd name="connsiteX4" fmla="*/ 92672 w 356192"/>
                  <a:gd name="connsiteY4" fmla="*/ 204638 h 463184"/>
                  <a:gd name="connsiteX5" fmla="*/ 111902 w 356192"/>
                  <a:gd name="connsiteY5" fmla="*/ 219595 h 463184"/>
                  <a:gd name="connsiteX6" fmla="*/ 130420 w 356192"/>
                  <a:gd name="connsiteY6" fmla="*/ 234552 h 463184"/>
                  <a:gd name="connsiteX7" fmla="*/ 148937 w 356192"/>
                  <a:gd name="connsiteY7" fmla="*/ 251646 h 463184"/>
                  <a:gd name="connsiteX8" fmla="*/ 156059 w 356192"/>
                  <a:gd name="connsiteY8" fmla="*/ 263755 h 463184"/>
                  <a:gd name="connsiteX9" fmla="*/ 163894 w 356192"/>
                  <a:gd name="connsiteY9" fmla="*/ 276575 h 463184"/>
                  <a:gd name="connsiteX10" fmla="*/ 176714 w 356192"/>
                  <a:gd name="connsiteY10" fmla="*/ 300792 h 463184"/>
                  <a:gd name="connsiteX11" fmla="*/ 188821 w 356192"/>
                  <a:gd name="connsiteY11" fmla="*/ 327145 h 463184"/>
                  <a:gd name="connsiteX12" fmla="*/ 199505 w 356192"/>
                  <a:gd name="connsiteY12" fmla="*/ 352786 h 463184"/>
                  <a:gd name="connsiteX13" fmla="*/ 211612 w 356192"/>
                  <a:gd name="connsiteY13" fmla="*/ 378427 h 463184"/>
                  <a:gd name="connsiteX14" fmla="*/ 224432 w 356192"/>
                  <a:gd name="connsiteY14" fmla="*/ 404068 h 463184"/>
                  <a:gd name="connsiteX15" fmla="*/ 231554 w 356192"/>
                  <a:gd name="connsiteY15" fmla="*/ 416176 h 463184"/>
                  <a:gd name="connsiteX16" fmla="*/ 239389 w 356192"/>
                  <a:gd name="connsiteY16" fmla="*/ 428284 h 463184"/>
                  <a:gd name="connsiteX17" fmla="*/ 247223 w 356192"/>
                  <a:gd name="connsiteY17" fmla="*/ 438968 h 463184"/>
                  <a:gd name="connsiteX18" fmla="*/ 256482 w 356192"/>
                  <a:gd name="connsiteY18" fmla="*/ 450364 h 463184"/>
                  <a:gd name="connsiteX19" fmla="*/ 263604 w 356192"/>
                  <a:gd name="connsiteY19" fmla="*/ 454637 h 463184"/>
                  <a:gd name="connsiteX20" fmla="*/ 270014 w 356192"/>
                  <a:gd name="connsiteY20" fmla="*/ 458198 h 463184"/>
                  <a:gd name="connsiteX21" fmla="*/ 277848 w 356192"/>
                  <a:gd name="connsiteY21" fmla="*/ 461047 h 463184"/>
                  <a:gd name="connsiteX22" fmla="*/ 284971 w 356192"/>
                  <a:gd name="connsiteY22" fmla="*/ 461760 h 463184"/>
                  <a:gd name="connsiteX23" fmla="*/ 291380 w 356192"/>
                  <a:gd name="connsiteY23" fmla="*/ 463184 h 463184"/>
                  <a:gd name="connsiteX24" fmla="*/ 299215 w 356192"/>
                  <a:gd name="connsiteY24" fmla="*/ 461760 h 463184"/>
                  <a:gd name="connsiteX25" fmla="*/ 306337 w 356192"/>
                  <a:gd name="connsiteY25" fmla="*/ 460335 h 463184"/>
                  <a:gd name="connsiteX26" fmla="*/ 312747 w 356192"/>
                  <a:gd name="connsiteY26" fmla="*/ 457486 h 463184"/>
                  <a:gd name="connsiteX27" fmla="*/ 319869 w 356192"/>
                  <a:gd name="connsiteY27" fmla="*/ 453925 h 463184"/>
                  <a:gd name="connsiteX28" fmla="*/ 326279 w 356192"/>
                  <a:gd name="connsiteY28" fmla="*/ 450364 h 463184"/>
                  <a:gd name="connsiteX29" fmla="*/ 331977 w 356192"/>
                  <a:gd name="connsiteY29" fmla="*/ 445378 h 463184"/>
                  <a:gd name="connsiteX30" fmla="*/ 337675 w 356192"/>
                  <a:gd name="connsiteY30" fmla="*/ 439680 h 463184"/>
                  <a:gd name="connsiteX31" fmla="*/ 342660 w 356192"/>
                  <a:gd name="connsiteY31" fmla="*/ 434694 h 463184"/>
                  <a:gd name="connsiteX32" fmla="*/ 347646 w 356192"/>
                  <a:gd name="connsiteY32" fmla="*/ 428284 h 463184"/>
                  <a:gd name="connsiteX33" fmla="*/ 351919 w 356192"/>
                  <a:gd name="connsiteY33" fmla="*/ 422586 h 463184"/>
                  <a:gd name="connsiteX34" fmla="*/ 356192 w 356192"/>
                  <a:gd name="connsiteY34" fmla="*/ 415464 h 463184"/>
                  <a:gd name="connsiteX35" fmla="*/ 329840 w 356192"/>
                  <a:gd name="connsiteY35" fmla="*/ 353498 h 463184"/>
                  <a:gd name="connsiteX36" fmla="*/ 317020 w 356192"/>
                  <a:gd name="connsiteY36" fmla="*/ 322871 h 463184"/>
                  <a:gd name="connsiteX37" fmla="*/ 303488 w 356192"/>
                  <a:gd name="connsiteY37" fmla="*/ 292957 h 463184"/>
                  <a:gd name="connsiteX38" fmla="*/ 288532 w 356192"/>
                  <a:gd name="connsiteY38" fmla="*/ 262330 h 463184"/>
                  <a:gd name="connsiteX39" fmla="*/ 272863 w 356192"/>
                  <a:gd name="connsiteY39" fmla="*/ 233128 h 463184"/>
                  <a:gd name="connsiteX40" fmla="*/ 256482 w 356192"/>
                  <a:gd name="connsiteY40" fmla="*/ 204638 h 463184"/>
                  <a:gd name="connsiteX41" fmla="*/ 240101 w 356192"/>
                  <a:gd name="connsiteY41" fmla="*/ 176148 h 463184"/>
                  <a:gd name="connsiteX42" fmla="*/ 212324 w 356192"/>
                  <a:gd name="connsiteY42" fmla="*/ 151219 h 463184"/>
                  <a:gd name="connsiteX43" fmla="*/ 183836 w 356192"/>
                  <a:gd name="connsiteY43" fmla="*/ 128427 h 463184"/>
                  <a:gd name="connsiteX44" fmla="*/ 155347 w 356192"/>
                  <a:gd name="connsiteY44" fmla="*/ 104923 h 463184"/>
                  <a:gd name="connsiteX45" fmla="*/ 126146 w 356192"/>
                  <a:gd name="connsiteY45" fmla="*/ 82844 h 463184"/>
                  <a:gd name="connsiteX46" fmla="*/ 95521 w 356192"/>
                  <a:gd name="connsiteY46" fmla="*/ 62188 h 463184"/>
                  <a:gd name="connsiteX47" fmla="*/ 64896 w 356192"/>
                  <a:gd name="connsiteY47" fmla="*/ 41533 h 463184"/>
                  <a:gd name="connsiteX48" fmla="*/ 3645 w 356192"/>
                  <a:gd name="connsiteY48" fmla="*/ 935 h 46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56192" h="463184">
                    <a:moveTo>
                      <a:pt x="0" y="0"/>
                    </a:moveTo>
                    <a:lnTo>
                      <a:pt x="0" y="143540"/>
                    </a:lnTo>
                    <a:lnTo>
                      <a:pt x="32134" y="164040"/>
                    </a:lnTo>
                    <a:lnTo>
                      <a:pt x="72730" y="190393"/>
                    </a:lnTo>
                    <a:lnTo>
                      <a:pt x="92672" y="204638"/>
                    </a:lnTo>
                    <a:lnTo>
                      <a:pt x="111902" y="219595"/>
                    </a:lnTo>
                    <a:lnTo>
                      <a:pt x="130420" y="234552"/>
                    </a:lnTo>
                    <a:lnTo>
                      <a:pt x="148937" y="251646"/>
                    </a:lnTo>
                    <a:lnTo>
                      <a:pt x="156059" y="263755"/>
                    </a:lnTo>
                    <a:lnTo>
                      <a:pt x="163894" y="276575"/>
                    </a:lnTo>
                    <a:lnTo>
                      <a:pt x="176714" y="300792"/>
                    </a:lnTo>
                    <a:lnTo>
                      <a:pt x="188821" y="327145"/>
                    </a:lnTo>
                    <a:lnTo>
                      <a:pt x="199505" y="352786"/>
                    </a:lnTo>
                    <a:lnTo>
                      <a:pt x="211612" y="378427"/>
                    </a:lnTo>
                    <a:lnTo>
                      <a:pt x="224432" y="404068"/>
                    </a:lnTo>
                    <a:lnTo>
                      <a:pt x="231554" y="416176"/>
                    </a:lnTo>
                    <a:lnTo>
                      <a:pt x="239389" y="428284"/>
                    </a:lnTo>
                    <a:lnTo>
                      <a:pt x="247223" y="438968"/>
                    </a:lnTo>
                    <a:lnTo>
                      <a:pt x="256482" y="450364"/>
                    </a:lnTo>
                    <a:lnTo>
                      <a:pt x="263604" y="454637"/>
                    </a:lnTo>
                    <a:lnTo>
                      <a:pt x="270014" y="458198"/>
                    </a:lnTo>
                    <a:lnTo>
                      <a:pt x="277848" y="461047"/>
                    </a:lnTo>
                    <a:lnTo>
                      <a:pt x="284971" y="461760"/>
                    </a:lnTo>
                    <a:lnTo>
                      <a:pt x="291380" y="463184"/>
                    </a:lnTo>
                    <a:lnTo>
                      <a:pt x="299215" y="461760"/>
                    </a:lnTo>
                    <a:lnTo>
                      <a:pt x="306337" y="460335"/>
                    </a:lnTo>
                    <a:lnTo>
                      <a:pt x="312747" y="457486"/>
                    </a:lnTo>
                    <a:lnTo>
                      <a:pt x="319869" y="453925"/>
                    </a:lnTo>
                    <a:lnTo>
                      <a:pt x="326279" y="450364"/>
                    </a:lnTo>
                    <a:lnTo>
                      <a:pt x="331977" y="445378"/>
                    </a:lnTo>
                    <a:lnTo>
                      <a:pt x="337675" y="439680"/>
                    </a:lnTo>
                    <a:lnTo>
                      <a:pt x="342660" y="434694"/>
                    </a:lnTo>
                    <a:lnTo>
                      <a:pt x="347646" y="428284"/>
                    </a:lnTo>
                    <a:lnTo>
                      <a:pt x="351919" y="422586"/>
                    </a:lnTo>
                    <a:lnTo>
                      <a:pt x="356192" y="415464"/>
                    </a:lnTo>
                    <a:lnTo>
                      <a:pt x="329840" y="353498"/>
                    </a:lnTo>
                    <a:lnTo>
                      <a:pt x="317020" y="322871"/>
                    </a:lnTo>
                    <a:lnTo>
                      <a:pt x="303488" y="292957"/>
                    </a:lnTo>
                    <a:lnTo>
                      <a:pt x="288532" y="262330"/>
                    </a:lnTo>
                    <a:lnTo>
                      <a:pt x="272863" y="233128"/>
                    </a:lnTo>
                    <a:lnTo>
                      <a:pt x="256482" y="204638"/>
                    </a:lnTo>
                    <a:lnTo>
                      <a:pt x="240101" y="176148"/>
                    </a:lnTo>
                    <a:lnTo>
                      <a:pt x="212324" y="151219"/>
                    </a:lnTo>
                    <a:lnTo>
                      <a:pt x="183836" y="128427"/>
                    </a:lnTo>
                    <a:lnTo>
                      <a:pt x="155347" y="104923"/>
                    </a:lnTo>
                    <a:lnTo>
                      <a:pt x="126146" y="82844"/>
                    </a:lnTo>
                    <a:lnTo>
                      <a:pt x="95521" y="62188"/>
                    </a:lnTo>
                    <a:lnTo>
                      <a:pt x="64896" y="41533"/>
                    </a:lnTo>
                    <a:lnTo>
                      <a:pt x="3645" y="935"/>
                    </a:lnTo>
                    <a:close/>
                  </a:path>
                </a:pathLst>
              </a:custGeom>
              <a:solidFill>
                <a:srgbClr val="505050"/>
              </a:solidFill>
              <a:ln>
                <a:noFill/>
              </a:ln>
              <a:effectLst/>
            </p:spPr>
            <p:txBody>
              <a:bodyPr vert="horz" wrap="square" lIns="121833" tIns="60916" rIns="121833" bIns="60916" numCol="1" anchor="t" anchorCtr="0" compatLnSpc="1">
                <a:prstTxWarp prst="textNoShape">
                  <a:avLst/>
                </a:prstTxWarp>
                <a:noAutofit/>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80" name="Oval 179">
                <a:extLst>
                  <a:ext uri="{FF2B5EF4-FFF2-40B4-BE49-F238E27FC236}">
                    <a16:creationId xmlns:a16="http://schemas.microsoft.com/office/drawing/2014/main" id="{886AFEB8-2499-4B26-A715-6A4DE6A8916F}"/>
                  </a:ext>
                </a:extLst>
              </p:cNvPr>
              <p:cNvSpPr/>
              <p:nvPr/>
            </p:nvSpPr>
            <p:spPr bwMode="auto">
              <a:xfrm>
                <a:off x="7635450" y="1281713"/>
                <a:ext cx="32837" cy="32837"/>
              </a:xfrm>
              <a:prstGeom prst="ellipse">
                <a:avLst/>
              </a:prstGeom>
              <a:solidFill>
                <a:srgbClr val="FFFFFF"/>
              </a:solid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1" name="Oval 180">
                <a:extLst>
                  <a:ext uri="{FF2B5EF4-FFF2-40B4-BE49-F238E27FC236}">
                    <a16:creationId xmlns:a16="http://schemas.microsoft.com/office/drawing/2014/main" id="{EBA31794-210C-42AB-8DAD-056EBDEDF2A4}"/>
                  </a:ext>
                </a:extLst>
              </p:cNvPr>
              <p:cNvSpPr/>
              <p:nvPr/>
            </p:nvSpPr>
            <p:spPr bwMode="auto">
              <a:xfrm>
                <a:off x="7831548" y="1281713"/>
                <a:ext cx="32837" cy="32837"/>
              </a:xfrm>
              <a:prstGeom prst="ellipse">
                <a:avLst/>
              </a:prstGeom>
              <a:solidFill>
                <a:srgbClr val="FFFFFF"/>
              </a:solid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2" name="Oval 181">
                <a:extLst>
                  <a:ext uri="{FF2B5EF4-FFF2-40B4-BE49-F238E27FC236}">
                    <a16:creationId xmlns:a16="http://schemas.microsoft.com/office/drawing/2014/main" id="{91FBFFC3-F480-4383-A6FC-D32A003224E9}"/>
                  </a:ext>
                </a:extLst>
              </p:cNvPr>
              <p:cNvSpPr/>
              <p:nvPr/>
            </p:nvSpPr>
            <p:spPr bwMode="auto">
              <a:xfrm>
                <a:off x="7938987" y="1141643"/>
                <a:ext cx="32837" cy="32837"/>
              </a:xfrm>
              <a:prstGeom prst="ellipse">
                <a:avLst/>
              </a:prstGeom>
              <a:solidFill>
                <a:srgbClr val="FFFFFF"/>
              </a:solid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183" name="Straight Connector 182">
                <a:extLst>
                  <a:ext uri="{FF2B5EF4-FFF2-40B4-BE49-F238E27FC236}">
                    <a16:creationId xmlns:a16="http://schemas.microsoft.com/office/drawing/2014/main" id="{BAA49C95-C0AF-4C11-B6DB-F47B525775B0}"/>
                  </a:ext>
                </a:extLst>
              </p:cNvPr>
              <p:cNvCxnSpPr>
                <a:stCxn id="181" idx="2"/>
                <a:endCxn id="180" idx="6"/>
              </p:cNvCxnSpPr>
              <p:nvPr/>
            </p:nvCxnSpPr>
            <p:spPr>
              <a:xfrm flipH="1">
                <a:off x="7668287" y="1298131"/>
                <a:ext cx="163259" cy="0"/>
              </a:xfrm>
              <a:prstGeom prst="line">
                <a:avLst/>
              </a:prstGeom>
              <a:noFill/>
              <a:ln w="12700" cap="flat" cmpd="sng" algn="ctr">
                <a:solidFill>
                  <a:srgbClr val="D2D2D2">
                    <a:lumMod val="90000"/>
                  </a:srgbClr>
                </a:solidFill>
                <a:prstDash val="sysDot"/>
              </a:ln>
              <a:effectLst/>
            </p:spPr>
          </p:cxnSp>
          <p:grpSp>
            <p:nvGrpSpPr>
              <p:cNvPr id="184" name="Group 183">
                <a:extLst>
                  <a:ext uri="{FF2B5EF4-FFF2-40B4-BE49-F238E27FC236}">
                    <a16:creationId xmlns:a16="http://schemas.microsoft.com/office/drawing/2014/main" id="{A2125AD9-414E-487B-A017-B9EAA1ADB601}"/>
                  </a:ext>
                </a:extLst>
              </p:cNvPr>
              <p:cNvGrpSpPr/>
              <p:nvPr/>
            </p:nvGrpSpPr>
            <p:grpSpPr>
              <a:xfrm rot="5400000">
                <a:off x="7642726" y="1362766"/>
                <a:ext cx="85815" cy="56010"/>
                <a:chOff x="4868200" y="3650570"/>
                <a:chExt cx="138848" cy="90626"/>
              </a:xfrm>
              <a:effectLst/>
            </p:grpSpPr>
            <p:grpSp>
              <p:nvGrpSpPr>
                <p:cNvPr id="281" name="Group 280">
                  <a:extLst>
                    <a:ext uri="{FF2B5EF4-FFF2-40B4-BE49-F238E27FC236}">
                      <a16:creationId xmlns:a16="http://schemas.microsoft.com/office/drawing/2014/main" id="{3E95714E-08BD-41E4-BA45-CFFEA77673B4}"/>
                    </a:ext>
                  </a:extLst>
                </p:cNvPr>
                <p:cNvGrpSpPr/>
                <p:nvPr/>
              </p:nvGrpSpPr>
              <p:grpSpPr>
                <a:xfrm>
                  <a:off x="4868200" y="3650570"/>
                  <a:ext cx="138848" cy="90626"/>
                  <a:chOff x="1820147" y="6240859"/>
                  <a:chExt cx="64008" cy="41778"/>
                </a:xfrm>
              </p:grpSpPr>
              <p:sp>
                <p:nvSpPr>
                  <p:cNvPr id="283" name="Rectangle 282">
                    <a:extLst>
                      <a:ext uri="{FF2B5EF4-FFF2-40B4-BE49-F238E27FC236}">
                        <a16:creationId xmlns:a16="http://schemas.microsoft.com/office/drawing/2014/main" id="{270CDA5D-193C-46EB-99F2-1ED8117B418C}"/>
                      </a:ext>
                    </a:extLst>
                  </p:cNvPr>
                  <p:cNvSpPr>
                    <a:spLocks noChangeArrowheads="1"/>
                  </p:cNvSpPr>
                  <p:nvPr/>
                </p:nvSpPr>
                <p:spPr bwMode="auto">
                  <a:xfrm flipH="1">
                    <a:off x="1820147" y="6247913"/>
                    <a:ext cx="64008" cy="27128"/>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284" name="Rectangle 283">
                    <a:extLst>
                      <a:ext uri="{FF2B5EF4-FFF2-40B4-BE49-F238E27FC236}">
                        <a16:creationId xmlns:a16="http://schemas.microsoft.com/office/drawing/2014/main" id="{84C08E6F-BF82-42BF-8EB3-B15261CFDCA9}"/>
                      </a:ext>
                    </a:extLst>
                  </p:cNvPr>
                  <p:cNvSpPr>
                    <a:spLocks noChangeArrowheads="1"/>
                  </p:cNvSpPr>
                  <p:nvPr/>
                </p:nvSpPr>
                <p:spPr bwMode="auto">
                  <a:xfrm flipH="1">
                    <a:off x="1833863" y="6240859"/>
                    <a:ext cx="36576" cy="41778"/>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285" name="Rectangle 284">
                    <a:extLst>
                      <a:ext uri="{FF2B5EF4-FFF2-40B4-BE49-F238E27FC236}">
                        <a16:creationId xmlns:a16="http://schemas.microsoft.com/office/drawing/2014/main" id="{1570D73C-4733-4037-81DD-AD571447B8CF}"/>
                      </a:ext>
                    </a:extLst>
                  </p:cNvPr>
                  <p:cNvSpPr>
                    <a:spLocks noChangeArrowheads="1"/>
                  </p:cNvSpPr>
                  <p:nvPr/>
                </p:nvSpPr>
                <p:spPr bwMode="auto">
                  <a:xfrm flipH="1">
                    <a:off x="1838435" y="6246285"/>
                    <a:ext cx="27432" cy="314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282" name="Oval 281">
                  <a:extLst>
                    <a:ext uri="{FF2B5EF4-FFF2-40B4-BE49-F238E27FC236}">
                      <a16:creationId xmlns:a16="http://schemas.microsoft.com/office/drawing/2014/main" id="{C5A1DE78-3EA0-478B-9F0F-995AA4D7F6C0}"/>
                    </a:ext>
                  </a:extLst>
                </p:cNvPr>
                <p:cNvSpPr/>
                <p:nvPr/>
              </p:nvSpPr>
              <p:spPr bwMode="auto">
                <a:xfrm>
                  <a:off x="4919523" y="3677782"/>
                  <a:ext cx="36203" cy="36203"/>
                </a:xfrm>
                <a:prstGeom prst="ellipse">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nvGrpSpPr>
              <p:cNvPr id="186" name="Group 185">
                <a:extLst>
                  <a:ext uri="{FF2B5EF4-FFF2-40B4-BE49-F238E27FC236}">
                    <a16:creationId xmlns:a16="http://schemas.microsoft.com/office/drawing/2014/main" id="{02EB9EE1-E481-45EB-A105-087BEF84AA71}"/>
                  </a:ext>
                </a:extLst>
              </p:cNvPr>
              <p:cNvGrpSpPr/>
              <p:nvPr/>
            </p:nvGrpSpPr>
            <p:grpSpPr>
              <a:xfrm>
                <a:off x="7900431" y="1084342"/>
                <a:ext cx="333239" cy="763465"/>
                <a:chOff x="2665352" y="5687395"/>
                <a:chExt cx="303436" cy="695186"/>
              </a:xfrm>
              <a:solidFill>
                <a:srgbClr val="D2D2D2">
                  <a:lumMod val="75000"/>
                </a:srgbClr>
              </a:solidFill>
              <a:effectLst/>
            </p:grpSpPr>
            <p:sp>
              <p:nvSpPr>
                <p:cNvPr id="263" name="Freeform 1214">
                  <a:extLst>
                    <a:ext uri="{FF2B5EF4-FFF2-40B4-BE49-F238E27FC236}">
                      <a16:creationId xmlns:a16="http://schemas.microsoft.com/office/drawing/2014/main" id="{F3CC99C4-EB55-49B8-B86B-E41983B889F2}"/>
                    </a:ext>
                  </a:extLst>
                </p:cNvPr>
                <p:cNvSpPr>
                  <a:spLocks/>
                </p:cNvSpPr>
                <p:nvPr/>
              </p:nvSpPr>
              <p:spPr bwMode="auto">
                <a:xfrm flipH="1">
                  <a:off x="2793960" y="5839153"/>
                  <a:ext cx="141384" cy="543428"/>
                </a:xfrm>
                <a:custGeom>
                  <a:avLst/>
                  <a:gdLst>
                    <a:gd name="T0" fmla="*/ 1099 w 1099"/>
                    <a:gd name="T1" fmla="*/ 700 h 4227"/>
                    <a:gd name="T2" fmla="*/ 1099 w 1099"/>
                    <a:gd name="T3" fmla="*/ 3699 h 4227"/>
                    <a:gd name="T4" fmla="*/ 1094 w 1099"/>
                    <a:gd name="T5" fmla="*/ 3988 h 4227"/>
                    <a:gd name="T6" fmla="*/ 1082 w 1099"/>
                    <a:gd name="T7" fmla="*/ 4057 h 4227"/>
                    <a:gd name="T8" fmla="*/ 1051 w 1099"/>
                    <a:gd name="T9" fmla="*/ 4119 h 4227"/>
                    <a:gd name="T10" fmla="*/ 1007 w 1099"/>
                    <a:gd name="T11" fmla="*/ 4169 h 4227"/>
                    <a:gd name="T12" fmla="*/ 948 w 1099"/>
                    <a:gd name="T13" fmla="*/ 4205 h 4227"/>
                    <a:gd name="T14" fmla="*/ 881 w 1099"/>
                    <a:gd name="T15" fmla="*/ 4225 h 4227"/>
                    <a:gd name="T16" fmla="*/ 833 w 1099"/>
                    <a:gd name="T17" fmla="*/ 4227 h 4227"/>
                    <a:gd name="T18" fmla="*/ 765 w 1099"/>
                    <a:gd name="T19" fmla="*/ 4213 h 4227"/>
                    <a:gd name="T20" fmla="*/ 706 w 1099"/>
                    <a:gd name="T21" fmla="*/ 4182 h 4227"/>
                    <a:gd name="T22" fmla="*/ 655 w 1099"/>
                    <a:gd name="T23" fmla="*/ 4135 h 4227"/>
                    <a:gd name="T24" fmla="*/ 620 w 1099"/>
                    <a:gd name="T25" fmla="*/ 4077 h 4227"/>
                    <a:gd name="T26" fmla="*/ 602 w 1099"/>
                    <a:gd name="T27" fmla="*/ 4009 h 4227"/>
                    <a:gd name="T28" fmla="*/ 601 w 1099"/>
                    <a:gd name="T29" fmla="*/ 3969 h 4227"/>
                    <a:gd name="T30" fmla="*/ 601 w 1099"/>
                    <a:gd name="T31" fmla="*/ 2090 h 4227"/>
                    <a:gd name="T32" fmla="*/ 498 w 1099"/>
                    <a:gd name="T33" fmla="*/ 2060 h 4227"/>
                    <a:gd name="T34" fmla="*/ 498 w 1099"/>
                    <a:gd name="T35" fmla="*/ 2483 h 4227"/>
                    <a:gd name="T36" fmla="*/ 498 w 1099"/>
                    <a:gd name="T37" fmla="*/ 3985 h 4227"/>
                    <a:gd name="T38" fmla="*/ 487 w 1099"/>
                    <a:gd name="T39" fmla="*/ 4056 h 4227"/>
                    <a:gd name="T40" fmla="*/ 457 w 1099"/>
                    <a:gd name="T41" fmla="*/ 4119 h 4227"/>
                    <a:gd name="T42" fmla="*/ 409 w 1099"/>
                    <a:gd name="T43" fmla="*/ 4171 h 4227"/>
                    <a:gd name="T44" fmla="*/ 350 w 1099"/>
                    <a:gd name="T45" fmla="*/ 4208 h 4227"/>
                    <a:gd name="T46" fmla="*/ 280 w 1099"/>
                    <a:gd name="T47" fmla="*/ 4226 h 4227"/>
                    <a:gd name="T48" fmla="*/ 242 w 1099"/>
                    <a:gd name="T49" fmla="*/ 4227 h 4227"/>
                    <a:gd name="T50" fmla="*/ 170 w 1099"/>
                    <a:gd name="T51" fmla="*/ 4216 h 4227"/>
                    <a:gd name="T52" fmla="*/ 108 w 1099"/>
                    <a:gd name="T53" fmla="*/ 4185 h 4227"/>
                    <a:gd name="T54" fmla="*/ 56 w 1099"/>
                    <a:gd name="T55" fmla="*/ 4138 h 4227"/>
                    <a:gd name="T56" fmla="*/ 19 w 1099"/>
                    <a:gd name="T57" fmla="*/ 4079 h 4227"/>
                    <a:gd name="T58" fmla="*/ 1 w 1099"/>
                    <a:gd name="T59" fmla="*/ 4009 h 4227"/>
                    <a:gd name="T60" fmla="*/ 0 w 1099"/>
                    <a:gd name="T61" fmla="*/ 2483 h 4227"/>
                    <a:gd name="T62" fmla="*/ 1 w 1099"/>
                    <a:gd name="T63" fmla="*/ 701 h 4227"/>
                    <a:gd name="T64" fmla="*/ 1 w 1099"/>
                    <a:gd name="T65" fmla="*/ 283 h 4227"/>
                    <a:gd name="T66" fmla="*/ 1 w 1099"/>
                    <a:gd name="T67" fmla="*/ 239 h 4227"/>
                    <a:gd name="T68" fmla="*/ 12 w 1099"/>
                    <a:gd name="T69" fmla="*/ 168 h 4227"/>
                    <a:gd name="T70" fmla="*/ 31 w 1099"/>
                    <a:gd name="T71" fmla="*/ 116 h 4227"/>
                    <a:gd name="T72" fmla="*/ 53 w 1099"/>
                    <a:gd name="T73" fmla="*/ 77 h 4227"/>
                    <a:gd name="T74" fmla="*/ 84 w 1099"/>
                    <a:gd name="T75" fmla="*/ 45 h 4227"/>
                    <a:gd name="T76" fmla="*/ 124 w 1099"/>
                    <a:gd name="T77" fmla="*/ 19 h 4227"/>
                    <a:gd name="T78" fmla="*/ 177 w 1099"/>
                    <a:gd name="T79" fmla="*/ 3 h 4227"/>
                    <a:gd name="T80" fmla="*/ 848 w 1099"/>
                    <a:gd name="T81" fmla="*/ 0 h 4227"/>
                    <a:gd name="T82" fmla="*/ 872 w 1099"/>
                    <a:gd name="T83" fmla="*/ 0 h 4227"/>
                    <a:gd name="T84" fmla="*/ 928 w 1099"/>
                    <a:gd name="T85" fmla="*/ 8 h 4227"/>
                    <a:gd name="T86" fmla="*/ 962 w 1099"/>
                    <a:gd name="T87" fmla="*/ 21 h 4227"/>
                    <a:gd name="T88" fmla="*/ 996 w 1099"/>
                    <a:gd name="T89" fmla="*/ 43 h 4227"/>
                    <a:gd name="T90" fmla="*/ 1030 w 1099"/>
                    <a:gd name="T91" fmla="*/ 75 h 4227"/>
                    <a:gd name="T92" fmla="*/ 1059 w 1099"/>
                    <a:gd name="T93" fmla="*/ 120 h 4227"/>
                    <a:gd name="T94" fmla="*/ 1082 w 1099"/>
                    <a:gd name="T95" fmla="*/ 180 h 4227"/>
                    <a:gd name="T96" fmla="*/ 1096 w 1099"/>
                    <a:gd name="T97" fmla="*/ 257 h 4227"/>
                    <a:gd name="T98" fmla="*/ 1099 w 1099"/>
                    <a:gd name="T99" fmla="*/ 319 h 4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9" h="4227">
                      <a:moveTo>
                        <a:pt x="1099" y="319"/>
                      </a:moveTo>
                      <a:lnTo>
                        <a:pt x="1099" y="319"/>
                      </a:lnTo>
                      <a:lnTo>
                        <a:pt x="1099" y="700"/>
                      </a:lnTo>
                      <a:lnTo>
                        <a:pt x="1099" y="700"/>
                      </a:lnTo>
                      <a:lnTo>
                        <a:pt x="1099" y="3699"/>
                      </a:lnTo>
                      <a:lnTo>
                        <a:pt x="1099" y="3699"/>
                      </a:lnTo>
                      <a:lnTo>
                        <a:pt x="1097" y="3843"/>
                      </a:lnTo>
                      <a:lnTo>
                        <a:pt x="1094" y="3988"/>
                      </a:lnTo>
                      <a:lnTo>
                        <a:pt x="1094" y="3988"/>
                      </a:lnTo>
                      <a:lnTo>
                        <a:pt x="1092" y="4013"/>
                      </a:lnTo>
                      <a:lnTo>
                        <a:pt x="1088" y="4035"/>
                      </a:lnTo>
                      <a:lnTo>
                        <a:pt x="1082" y="4057"/>
                      </a:lnTo>
                      <a:lnTo>
                        <a:pt x="1074" y="4079"/>
                      </a:lnTo>
                      <a:lnTo>
                        <a:pt x="1064" y="4100"/>
                      </a:lnTo>
                      <a:lnTo>
                        <a:pt x="1051" y="4119"/>
                      </a:lnTo>
                      <a:lnTo>
                        <a:pt x="1038" y="4137"/>
                      </a:lnTo>
                      <a:lnTo>
                        <a:pt x="1022" y="4154"/>
                      </a:lnTo>
                      <a:lnTo>
                        <a:pt x="1007" y="4169"/>
                      </a:lnTo>
                      <a:lnTo>
                        <a:pt x="987" y="4182"/>
                      </a:lnTo>
                      <a:lnTo>
                        <a:pt x="968" y="4194"/>
                      </a:lnTo>
                      <a:lnTo>
                        <a:pt x="948" y="4205"/>
                      </a:lnTo>
                      <a:lnTo>
                        <a:pt x="927" y="4213"/>
                      </a:lnTo>
                      <a:lnTo>
                        <a:pt x="904" y="4220"/>
                      </a:lnTo>
                      <a:lnTo>
                        <a:pt x="881" y="4225"/>
                      </a:lnTo>
                      <a:lnTo>
                        <a:pt x="856" y="4227"/>
                      </a:lnTo>
                      <a:lnTo>
                        <a:pt x="856" y="4227"/>
                      </a:lnTo>
                      <a:lnTo>
                        <a:pt x="833" y="4227"/>
                      </a:lnTo>
                      <a:lnTo>
                        <a:pt x="810" y="4225"/>
                      </a:lnTo>
                      <a:lnTo>
                        <a:pt x="788" y="4219"/>
                      </a:lnTo>
                      <a:lnTo>
                        <a:pt x="765" y="4213"/>
                      </a:lnTo>
                      <a:lnTo>
                        <a:pt x="744" y="4205"/>
                      </a:lnTo>
                      <a:lnTo>
                        <a:pt x="724" y="4194"/>
                      </a:lnTo>
                      <a:lnTo>
                        <a:pt x="706" y="4182"/>
                      </a:lnTo>
                      <a:lnTo>
                        <a:pt x="688" y="4167"/>
                      </a:lnTo>
                      <a:lnTo>
                        <a:pt x="671" y="4152"/>
                      </a:lnTo>
                      <a:lnTo>
                        <a:pt x="655" y="4135"/>
                      </a:lnTo>
                      <a:lnTo>
                        <a:pt x="642" y="4117"/>
                      </a:lnTo>
                      <a:lnTo>
                        <a:pt x="631" y="4098"/>
                      </a:lnTo>
                      <a:lnTo>
                        <a:pt x="620" y="4077"/>
                      </a:lnTo>
                      <a:lnTo>
                        <a:pt x="613" y="4055"/>
                      </a:lnTo>
                      <a:lnTo>
                        <a:pt x="606" y="4033"/>
                      </a:lnTo>
                      <a:lnTo>
                        <a:pt x="602" y="4009"/>
                      </a:lnTo>
                      <a:lnTo>
                        <a:pt x="602" y="4009"/>
                      </a:lnTo>
                      <a:lnTo>
                        <a:pt x="601" y="3989"/>
                      </a:lnTo>
                      <a:lnTo>
                        <a:pt x="601" y="3969"/>
                      </a:lnTo>
                      <a:lnTo>
                        <a:pt x="601" y="3969"/>
                      </a:lnTo>
                      <a:lnTo>
                        <a:pt x="601" y="2090"/>
                      </a:lnTo>
                      <a:lnTo>
                        <a:pt x="601" y="2090"/>
                      </a:lnTo>
                      <a:lnTo>
                        <a:pt x="601" y="2060"/>
                      </a:lnTo>
                      <a:lnTo>
                        <a:pt x="601" y="2060"/>
                      </a:lnTo>
                      <a:lnTo>
                        <a:pt x="498" y="2060"/>
                      </a:lnTo>
                      <a:lnTo>
                        <a:pt x="498" y="2060"/>
                      </a:lnTo>
                      <a:lnTo>
                        <a:pt x="498" y="2483"/>
                      </a:lnTo>
                      <a:lnTo>
                        <a:pt x="498" y="2483"/>
                      </a:lnTo>
                      <a:lnTo>
                        <a:pt x="498" y="2560"/>
                      </a:lnTo>
                      <a:lnTo>
                        <a:pt x="498" y="3985"/>
                      </a:lnTo>
                      <a:lnTo>
                        <a:pt x="498" y="3985"/>
                      </a:lnTo>
                      <a:lnTo>
                        <a:pt x="497" y="4009"/>
                      </a:lnTo>
                      <a:lnTo>
                        <a:pt x="494" y="4033"/>
                      </a:lnTo>
                      <a:lnTo>
                        <a:pt x="487" y="4056"/>
                      </a:lnTo>
                      <a:lnTo>
                        <a:pt x="479" y="4079"/>
                      </a:lnTo>
                      <a:lnTo>
                        <a:pt x="469" y="4100"/>
                      </a:lnTo>
                      <a:lnTo>
                        <a:pt x="457" y="4119"/>
                      </a:lnTo>
                      <a:lnTo>
                        <a:pt x="442" y="4138"/>
                      </a:lnTo>
                      <a:lnTo>
                        <a:pt x="426" y="4155"/>
                      </a:lnTo>
                      <a:lnTo>
                        <a:pt x="409" y="4171"/>
                      </a:lnTo>
                      <a:lnTo>
                        <a:pt x="390" y="4185"/>
                      </a:lnTo>
                      <a:lnTo>
                        <a:pt x="371" y="4198"/>
                      </a:lnTo>
                      <a:lnTo>
                        <a:pt x="350" y="4208"/>
                      </a:lnTo>
                      <a:lnTo>
                        <a:pt x="328" y="4216"/>
                      </a:lnTo>
                      <a:lnTo>
                        <a:pt x="304" y="4221"/>
                      </a:lnTo>
                      <a:lnTo>
                        <a:pt x="280" y="4226"/>
                      </a:lnTo>
                      <a:lnTo>
                        <a:pt x="256" y="4227"/>
                      </a:lnTo>
                      <a:lnTo>
                        <a:pt x="242" y="4227"/>
                      </a:lnTo>
                      <a:lnTo>
                        <a:pt x="242" y="4227"/>
                      </a:lnTo>
                      <a:lnTo>
                        <a:pt x="218" y="4226"/>
                      </a:lnTo>
                      <a:lnTo>
                        <a:pt x="194" y="4221"/>
                      </a:lnTo>
                      <a:lnTo>
                        <a:pt x="170" y="4216"/>
                      </a:lnTo>
                      <a:lnTo>
                        <a:pt x="148" y="4208"/>
                      </a:lnTo>
                      <a:lnTo>
                        <a:pt x="128" y="4198"/>
                      </a:lnTo>
                      <a:lnTo>
                        <a:pt x="108" y="4185"/>
                      </a:lnTo>
                      <a:lnTo>
                        <a:pt x="88" y="4171"/>
                      </a:lnTo>
                      <a:lnTo>
                        <a:pt x="72" y="4155"/>
                      </a:lnTo>
                      <a:lnTo>
                        <a:pt x="56" y="4138"/>
                      </a:lnTo>
                      <a:lnTo>
                        <a:pt x="41" y="4119"/>
                      </a:lnTo>
                      <a:lnTo>
                        <a:pt x="29" y="4100"/>
                      </a:lnTo>
                      <a:lnTo>
                        <a:pt x="19" y="4079"/>
                      </a:lnTo>
                      <a:lnTo>
                        <a:pt x="11" y="4056"/>
                      </a:lnTo>
                      <a:lnTo>
                        <a:pt x="5" y="4033"/>
                      </a:lnTo>
                      <a:lnTo>
                        <a:pt x="1" y="4009"/>
                      </a:lnTo>
                      <a:lnTo>
                        <a:pt x="0" y="3985"/>
                      </a:lnTo>
                      <a:lnTo>
                        <a:pt x="0" y="2483"/>
                      </a:lnTo>
                      <a:lnTo>
                        <a:pt x="0" y="2483"/>
                      </a:lnTo>
                      <a:lnTo>
                        <a:pt x="0" y="2476"/>
                      </a:lnTo>
                      <a:lnTo>
                        <a:pt x="0" y="2476"/>
                      </a:lnTo>
                      <a:lnTo>
                        <a:pt x="1" y="701"/>
                      </a:lnTo>
                      <a:lnTo>
                        <a:pt x="1" y="701"/>
                      </a:lnTo>
                      <a:lnTo>
                        <a:pt x="1" y="283"/>
                      </a:lnTo>
                      <a:lnTo>
                        <a:pt x="1" y="283"/>
                      </a:lnTo>
                      <a:lnTo>
                        <a:pt x="0" y="270"/>
                      </a:lnTo>
                      <a:lnTo>
                        <a:pt x="1" y="257"/>
                      </a:lnTo>
                      <a:lnTo>
                        <a:pt x="1" y="239"/>
                      </a:lnTo>
                      <a:lnTo>
                        <a:pt x="3" y="218"/>
                      </a:lnTo>
                      <a:lnTo>
                        <a:pt x="7" y="193"/>
                      </a:lnTo>
                      <a:lnTo>
                        <a:pt x="12" y="168"/>
                      </a:lnTo>
                      <a:lnTo>
                        <a:pt x="20" y="141"/>
                      </a:lnTo>
                      <a:lnTo>
                        <a:pt x="26" y="128"/>
                      </a:lnTo>
                      <a:lnTo>
                        <a:pt x="31" y="116"/>
                      </a:lnTo>
                      <a:lnTo>
                        <a:pt x="37" y="102"/>
                      </a:lnTo>
                      <a:lnTo>
                        <a:pt x="45" y="90"/>
                      </a:lnTo>
                      <a:lnTo>
                        <a:pt x="53" y="77"/>
                      </a:lnTo>
                      <a:lnTo>
                        <a:pt x="63" y="66"/>
                      </a:lnTo>
                      <a:lnTo>
                        <a:pt x="73" y="55"/>
                      </a:lnTo>
                      <a:lnTo>
                        <a:pt x="84" y="45"/>
                      </a:lnTo>
                      <a:lnTo>
                        <a:pt x="96" y="35"/>
                      </a:lnTo>
                      <a:lnTo>
                        <a:pt x="110" y="27"/>
                      </a:lnTo>
                      <a:lnTo>
                        <a:pt x="124" y="19"/>
                      </a:lnTo>
                      <a:lnTo>
                        <a:pt x="141" y="12"/>
                      </a:lnTo>
                      <a:lnTo>
                        <a:pt x="158" y="8"/>
                      </a:lnTo>
                      <a:lnTo>
                        <a:pt x="177" y="3"/>
                      </a:lnTo>
                      <a:lnTo>
                        <a:pt x="197" y="1"/>
                      </a:lnTo>
                      <a:lnTo>
                        <a:pt x="219" y="0"/>
                      </a:lnTo>
                      <a:lnTo>
                        <a:pt x="848" y="0"/>
                      </a:lnTo>
                      <a:lnTo>
                        <a:pt x="848" y="0"/>
                      </a:lnTo>
                      <a:lnTo>
                        <a:pt x="859" y="0"/>
                      </a:lnTo>
                      <a:lnTo>
                        <a:pt x="872" y="0"/>
                      </a:lnTo>
                      <a:lnTo>
                        <a:pt x="888" y="0"/>
                      </a:lnTo>
                      <a:lnTo>
                        <a:pt x="907" y="3"/>
                      </a:lnTo>
                      <a:lnTo>
                        <a:pt x="928" y="8"/>
                      </a:lnTo>
                      <a:lnTo>
                        <a:pt x="939" y="11"/>
                      </a:lnTo>
                      <a:lnTo>
                        <a:pt x="950" y="16"/>
                      </a:lnTo>
                      <a:lnTo>
                        <a:pt x="962" y="21"/>
                      </a:lnTo>
                      <a:lnTo>
                        <a:pt x="974" y="27"/>
                      </a:lnTo>
                      <a:lnTo>
                        <a:pt x="985" y="35"/>
                      </a:lnTo>
                      <a:lnTo>
                        <a:pt x="996" y="43"/>
                      </a:lnTo>
                      <a:lnTo>
                        <a:pt x="1009" y="52"/>
                      </a:lnTo>
                      <a:lnTo>
                        <a:pt x="1020" y="63"/>
                      </a:lnTo>
                      <a:lnTo>
                        <a:pt x="1030" y="75"/>
                      </a:lnTo>
                      <a:lnTo>
                        <a:pt x="1040" y="89"/>
                      </a:lnTo>
                      <a:lnTo>
                        <a:pt x="1050" y="103"/>
                      </a:lnTo>
                      <a:lnTo>
                        <a:pt x="1059" y="120"/>
                      </a:lnTo>
                      <a:lnTo>
                        <a:pt x="1068" y="138"/>
                      </a:lnTo>
                      <a:lnTo>
                        <a:pt x="1076" y="158"/>
                      </a:lnTo>
                      <a:lnTo>
                        <a:pt x="1082" y="180"/>
                      </a:lnTo>
                      <a:lnTo>
                        <a:pt x="1088" y="203"/>
                      </a:lnTo>
                      <a:lnTo>
                        <a:pt x="1093" y="229"/>
                      </a:lnTo>
                      <a:lnTo>
                        <a:pt x="1096" y="257"/>
                      </a:lnTo>
                      <a:lnTo>
                        <a:pt x="1097" y="287"/>
                      </a:lnTo>
                      <a:lnTo>
                        <a:pt x="1099" y="319"/>
                      </a:lnTo>
                      <a:lnTo>
                        <a:pt x="1099" y="319"/>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4" name="Freeform 1215">
                  <a:extLst>
                    <a:ext uri="{FF2B5EF4-FFF2-40B4-BE49-F238E27FC236}">
                      <a16:creationId xmlns:a16="http://schemas.microsoft.com/office/drawing/2014/main" id="{291BBE51-8ADA-4F7F-A3D9-A522F7A9916B}"/>
                    </a:ext>
                  </a:extLst>
                </p:cNvPr>
                <p:cNvSpPr>
                  <a:spLocks/>
                </p:cNvSpPr>
                <p:nvPr/>
              </p:nvSpPr>
              <p:spPr bwMode="auto">
                <a:xfrm flipH="1">
                  <a:off x="2762602" y="5839153"/>
                  <a:ext cx="87915" cy="135093"/>
                </a:xfrm>
                <a:custGeom>
                  <a:avLst/>
                  <a:gdLst>
                    <a:gd name="T0" fmla="*/ 501 w 682"/>
                    <a:gd name="T1" fmla="*/ 1200 h 1209"/>
                    <a:gd name="T2" fmla="*/ 482 w 682"/>
                    <a:gd name="T3" fmla="*/ 1204 h 1209"/>
                    <a:gd name="T4" fmla="*/ 445 w 682"/>
                    <a:gd name="T5" fmla="*/ 1209 h 1209"/>
                    <a:gd name="T6" fmla="*/ 408 w 682"/>
                    <a:gd name="T7" fmla="*/ 1204 h 1209"/>
                    <a:gd name="T8" fmla="*/ 373 w 682"/>
                    <a:gd name="T9" fmla="*/ 1194 h 1209"/>
                    <a:gd name="T10" fmla="*/ 342 w 682"/>
                    <a:gd name="T11" fmla="*/ 1177 h 1209"/>
                    <a:gd name="T12" fmla="*/ 313 w 682"/>
                    <a:gd name="T13" fmla="*/ 1155 h 1209"/>
                    <a:gd name="T14" fmla="*/ 289 w 682"/>
                    <a:gd name="T15" fmla="*/ 1127 h 1209"/>
                    <a:gd name="T16" fmla="*/ 271 w 682"/>
                    <a:gd name="T17" fmla="*/ 1094 h 1209"/>
                    <a:gd name="T18" fmla="*/ 9 w 682"/>
                    <a:gd name="T19" fmla="*/ 260 h 1209"/>
                    <a:gd name="T20" fmla="*/ 4 w 682"/>
                    <a:gd name="T21" fmla="*/ 241 h 1209"/>
                    <a:gd name="T22" fmla="*/ 0 w 682"/>
                    <a:gd name="T23" fmla="*/ 204 h 1209"/>
                    <a:gd name="T24" fmla="*/ 4 w 682"/>
                    <a:gd name="T25" fmla="*/ 167 h 1209"/>
                    <a:gd name="T26" fmla="*/ 14 w 682"/>
                    <a:gd name="T27" fmla="*/ 132 h 1209"/>
                    <a:gd name="T28" fmla="*/ 31 w 682"/>
                    <a:gd name="T29" fmla="*/ 101 h 1209"/>
                    <a:gd name="T30" fmla="*/ 54 w 682"/>
                    <a:gd name="T31" fmla="*/ 72 h 1209"/>
                    <a:gd name="T32" fmla="*/ 82 w 682"/>
                    <a:gd name="T33" fmla="*/ 48 h 1209"/>
                    <a:gd name="T34" fmla="*/ 114 w 682"/>
                    <a:gd name="T35" fmla="*/ 30 h 1209"/>
                    <a:gd name="T36" fmla="*/ 180 w 682"/>
                    <a:gd name="T37" fmla="*/ 9 h 1209"/>
                    <a:gd name="T38" fmla="*/ 199 w 682"/>
                    <a:gd name="T39" fmla="*/ 3 h 1209"/>
                    <a:gd name="T40" fmla="*/ 237 w 682"/>
                    <a:gd name="T41" fmla="*/ 0 h 1209"/>
                    <a:gd name="T42" fmla="*/ 274 w 682"/>
                    <a:gd name="T43" fmla="*/ 3 h 1209"/>
                    <a:gd name="T44" fmla="*/ 308 w 682"/>
                    <a:gd name="T45" fmla="*/ 13 h 1209"/>
                    <a:gd name="T46" fmla="*/ 340 w 682"/>
                    <a:gd name="T47" fmla="*/ 30 h 1209"/>
                    <a:gd name="T48" fmla="*/ 369 w 682"/>
                    <a:gd name="T49" fmla="*/ 54 h 1209"/>
                    <a:gd name="T50" fmla="*/ 393 w 682"/>
                    <a:gd name="T51" fmla="*/ 81 h 1209"/>
                    <a:gd name="T52" fmla="*/ 410 w 682"/>
                    <a:gd name="T53" fmla="*/ 114 h 1209"/>
                    <a:gd name="T54" fmla="*/ 673 w 682"/>
                    <a:gd name="T55" fmla="*/ 948 h 1209"/>
                    <a:gd name="T56" fmla="*/ 678 w 682"/>
                    <a:gd name="T57" fmla="*/ 966 h 1209"/>
                    <a:gd name="T58" fmla="*/ 682 w 682"/>
                    <a:gd name="T59" fmla="*/ 1003 h 1209"/>
                    <a:gd name="T60" fmla="*/ 679 w 682"/>
                    <a:gd name="T61" fmla="*/ 1040 h 1209"/>
                    <a:gd name="T62" fmla="*/ 667 w 682"/>
                    <a:gd name="T63" fmla="*/ 1075 h 1209"/>
                    <a:gd name="T64" fmla="*/ 651 w 682"/>
                    <a:gd name="T65" fmla="*/ 1108 h 1209"/>
                    <a:gd name="T66" fmla="*/ 628 w 682"/>
                    <a:gd name="T67" fmla="*/ 1136 h 1209"/>
                    <a:gd name="T68" fmla="*/ 600 w 682"/>
                    <a:gd name="T69" fmla="*/ 1159 h 1209"/>
                    <a:gd name="T70" fmla="*/ 568 w 682"/>
                    <a:gd name="T71" fmla="*/ 1178 h 1209"/>
                    <a:gd name="T72" fmla="*/ 550 w 682"/>
                    <a:gd name="T73" fmla="*/ 1185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 h="1209">
                      <a:moveTo>
                        <a:pt x="550" y="1185"/>
                      </a:moveTo>
                      <a:lnTo>
                        <a:pt x="501" y="1200"/>
                      </a:lnTo>
                      <a:lnTo>
                        <a:pt x="501" y="1200"/>
                      </a:lnTo>
                      <a:lnTo>
                        <a:pt x="482" y="1204"/>
                      </a:lnTo>
                      <a:lnTo>
                        <a:pt x="464" y="1207"/>
                      </a:lnTo>
                      <a:lnTo>
                        <a:pt x="445" y="1209"/>
                      </a:lnTo>
                      <a:lnTo>
                        <a:pt x="427" y="1207"/>
                      </a:lnTo>
                      <a:lnTo>
                        <a:pt x="408" y="1204"/>
                      </a:lnTo>
                      <a:lnTo>
                        <a:pt x="391" y="1201"/>
                      </a:lnTo>
                      <a:lnTo>
                        <a:pt x="373" y="1194"/>
                      </a:lnTo>
                      <a:lnTo>
                        <a:pt x="358" y="1186"/>
                      </a:lnTo>
                      <a:lnTo>
                        <a:pt x="342" y="1177"/>
                      </a:lnTo>
                      <a:lnTo>
                        <a:pt x="327" y="1167"/>
                      </a:lnTo>
                      <a:lnTo>
                        <a:pt x="313" y="1155"/>
                      </a:lnTo>
                      <a:lnTo>
                        <a:pt x="300" y="1141"/>
                      </a:lnTo>
                      <a:lnTo>
                        <a:pt x="289" y="1127"/>
                      </a:lnTo>
                      <a:lnTo>
                        <a:pt x="279" y="1111"/>
                      </a:lnTo>
                      <a:lnTo>
                        <a:pt x="271" y="1094"/>
                      </a:lnTo>
                      <a:lnTo>
                        <a:pt x="265" y="1076"/>
                      </a:lnTo>
                      <a:lnTo>
                        <a:pt x="9" y="260"/>
                      </a:lnTo>
                      <a:lnTo>
                        <a:pt x="9" y="260"/>
                      </a:lnTo>
                      <a:lnTo>
                        <a:pt x="4" y="241"/>
                      </a:lnTo>
                      <a:lnTo>
                        <a:pt x="1" y="223"/>
                      </a:lnTo>
                      <a:lnTo>
                        <a:pt x="0" y="204"/>
                      </a:lnTo>
                      <a:lnTo>
                        <a:pt x="1" y="186"/>
                      </a:lnTo>
                      <a:lnTo>
                        <a:pt x="4" y="167"/>
                      </a:lnTo>
                      <a:lnTo>
                        <a:pt x="8" y="150"/>
                      </a:lnTo>
                      <a:lnTo>
                        <a:pt x="14" y="132"/>
                      </a:lnTo>
                      <a:lnTo>
                        <a:pt x="22" y="116"/>
                      </a:lnTo>
                      <a:lnTo>
                        <a:pt x="31" y="101"/>
                      </a:lnTo>
                      <a:lnTo>
                        <a:pt x="41" y="86"/>
                      </a:lnTo>
                      <a:lnTo>
                        <a:pt x="54" y="72"/>
                      </a:lnTo>
                      <a:lnTo>
                        <a:pt x="67" y="59"/>
                      </a:lnTo>
                      <a:lnTo>
                        <a:pt x="82" y="48"/>
                      </a:lnTo>
                      <a:lnTo>
                        <a:pt x="97" y="38"/>
                      </a:lnTo>
                      <a:lnTo>
                        <a:pt x="114" y="30"/>
                      </a:lnTo>
                      <a:lnTo>
                        <a:pt x="132" y="23"/>
                      </a:lnTo>
                      <a:lnTo>
                        <a:pt x="180" y="9"/>
                      </a:lnTo>
                      <a:lnTo>
                        <a:pt x="180" y="9"/>
                      </a:lnTo>
                      <a:lnTo>
                        <a:pt x="199" y="3"/>
                      </a:lnTo>
                      <a:lnTo>
                        <a:pt x="219" y="1"/>
                      </a:lnTo>
                      <a:lnTo>
                        <a:pt x="237" y="0"/>
                      </a:lnTo>
                      <a:lnTo>
                        <a:pt x="256" y="1"/>
                      </a:lnTo>
                      <a:lnTo>
                        <a:pt x="274" y="3"/>
                      </a:lnTo>
                      <a:lnTo>
                        <a:pt x="290" y="8"/>
                      </a:lnTo>
                      <a:lnTo>
                        <a:pt x="308" y="13"/>
                      </a:lnTo>
                      <a:lnTo>
                        <a:pt x="324" y="21"/>
                      </a:lnTo>
                      <a:lnTo>
                        <a:pt x="340" y="30"/>
                      </a:lnTo>
                      <a:lnTo>
                        <a:pt x="355" y="41"/>
                      </a:lnTo>
                      <a:lnTo>
                        <a:pt x="369" y="54"/>
                      </a:lnTo>
                      <a:lnTo>
                        <a:pt x="381" y="66"/>
                      </a:lnTo>
                      <a:lnTo>
                        <a:pt x="393" y="81"/>
                      </a:lnTo>
                      <a:lnTo>
                        <a:pt x="403" y="97"/>
                      </a:lnTo>
                      <a:lnTo>
                        <a:pt x="410" y="114"/>
                      </a:lnTo>
                      <a:lnTo>
                        <a:pt x="417" y="132"/>
                      </a:lnTo>
                      <a:lnTo>
                        <a:pt x="673" y="948"/>
                      </a:lnTo>
                      <a:lnTo>
                        <a:pt x="673" y="948"/>
                      </a:lnTo>
                      <a:lnTo>
                        <a:pt x="678" y="966"/>
                      </a:lnTo>
                      <a:lnTo>
                        <a:pt x="681" y="985"/>
                      </a:lnTo>
                      <a:lnTo>
                        <a:pt x="682" y="1003"/>
                      </a:lnTo>
                      <a:lnTo>
                        <a:pt x="681" y="1022"/>
                      </a:lnTo>
                      <a:lnTo>
                        <a:pt x="679" y="1040"/>
                      </a:lnTo>
                      <a:lnTo>
                        <a:pt x="674" y="1058"/>
                      </a:lnTo>
                      <a:lnTo>
                        <a:pt x="667" y="1075"/>
                      </a:lnTo>
                      <a:lnTo>
                        <a:pt x="660" y="1092"/>
                      </a:lnTo>
                      <a:lnTo>
                        <a:pt x="651" y="1108"/>
                      </a:lnTo>
                      <a:lnTo>
                        <a:pt x="641" y="1122"/>
                      </a:lnTo>
                      <a:lnTo>
                        <a:pt x="628" y="1136"/>
                      </a:lnTo>
                      <a:lnTo>
                        <a:pt x="615" y="1148"/>
                      </a:lnTo>
                      <a:lnTo>
                        <a:pt x="600" y="1159"/>
                      </a:lnTo>
                      <a:lnTo>
                        <a:pt x="584" y="1169"/>
                      </a:lnTo>
                      <a:lnTo>
                        <a:pt x="568" y="1178"/>
                      </a:lnTo>
                      <a:lnTo>
                        <a:pt x="550" y="1185"/>
                      </a:lnTo>
                      <a:lnTo>
                        <a:pt x="550" y="118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5" name="Freeform 1224">
                  <a:extLst>
                    <a:ext uri="{FF2B5EF4-FFF2-40B4-BE49-F238E27FC236}">
                      <a16:creationId xmlns:a16="http://schemas.microsoft.com/office/drawing/2014/main" id="{48D86103-2608-4556-A853-BE0D74013611}"/>
                    </a:ext>
                  </a:extLst>
                </p:cNvPr>
                <p:cNvSpPr>
                  <a:spLocks noEditPoints="1"/>
                </p:cNvSpPr>
                <p:nvPr/>
              </p:nvSpPr>
              <p:spPr bwMode="auto">
                <a:xfrm rot="1168571" flipH="1">
                  <a:off x="2839065" y="5833276"/>
                  <a:ext cx="50654" cy="92998"/>
                </a:xfrm>
                <a:custGeom>
                  <a:avLst/>
                  <a:gdLst>
                    <a:gd name="T0" fmla="*/ 471 w 511"/>
                    <a:gd name="T1" fmla="*/ 671 h 939"/>
                    <a:gd name="T2" fmla="*/ 440 w 511"/>
                    <a:gd name="T3" fmla="*/ 497 h 939"/>
                    <a:gd name="T4" fmla="*/ 392 w 511"/>
                    <a:gd name="T5" fmla="*/ 376 h 939"/>
                    <a:gd name="T6" fmla="*/ 358 w 511"/>
                    <a:gd name="T7" fmla="*/ 330 h 939"/>
                    <a:gd name="T8" fmla="*/ 308 w 511"/>
                    <a:gd name="T9" fmla="*/ 295 h 939"/>
                    <a:gd name="T10" fmla="*/ 290 w 511"/>
                    <a:gd name="T11" fmla="*/ 19 h 939"/>
                    <a:gd name="T12" fmla="*/ 226 w 511"/>
                    <a:gd name="T13" fmla="*/ 0 h 939"/>
                    <a:gd name="T14" fmla="*/ 212 w 511"/>
                    <a:gd name="T15" fmla="*/ 292 h 939"/>
                    <a:gd name="T16" fmla="*/ 169 w 511"/>
                    <a:gd name="T17" fmla="*/ 315 h 939"/>
                    <a:gd name="T18" fmla="*/ 127 w 511"/>
                    <a:gd name="T19" fmla="*/ 363 h 939"/>
                    <a:gd name="T20" fmla="*/ 81 w 511"/>
                    <a:gd name="T21" fmla="*/ 465 h 939"/>
                    <a:gd name="T22" fmla="*/ 45 w 511"/>
                    <a:gd name="T23" fmla="*/ 638 h 939"/>
                    <a:gd name="T24" fmla="*/ 33 w 511"/>
                    <a:gd name="T25" fmla="*/ 817 h 939"/>
                    <a:gd name="T26" fmla="*/ 5 w 511"/>
                    <a:gd name="T27" fmla="*/ 849 h 939"/>
                    <a:gd name="T28" fmla="*/ 0 w 511"/>
                    <a:gd name="T29" fmla="*/ 880 h 939"/>
                    <a:gd name="T30" fmla="*/ 29 w 511"/>
                    <a:gd name="T31" fmla="*/ 928 h 939"/>
                    <a:gd name="T32" fmla="*/ 66 w 511"/>
                    <a:gd name="T33" fmla="*/ 939 h 939"/>
                    <a:gd name="T34" fmla="*/ 113 w 511"/>
                    <a:gd name="T35" fmla="*/ 919 h 939"/>
                    <a:gd name="T36" fmla="*/ 132 w 511"/>
                    <a:gd name="T37" fmla="*/ 873 h 939"/>
                    <a:gd name="T38" fmla="*/ 124 w 511"/>
                    <a:gd name="T39" fmla="*/ 841 h 939"/>
                    <a:gd name="T40" fmla="*/ 100 w 511"/>
                    <a:gd name="T41" fmla="*/ 817 h 939"/>
                    <a:gd name="T42" fmla="*/ 120 w 511"/>
                    <a:gd name="T43" fmla="*/ 595 h 939"/>
                    <a:gd name="T44" fmla="*/ 161 w 511"/>
                    <a:gd name="T45" fmla="*/ 442 h 939"/>
                    <a:gd name="T46" fmla="*/ 201 w 511"/>
                    <a:gd name="T47" fmla="*/ 377 h 939"/>
                    <a:gd name="T48" fmla="*/ 227 w 511"/>
                    <a:gd name="T49" fmla="*/ 359 h 939"/>
                    <a:gd name="T50" fmla="*/ 256 w 511"/>
                    <a:gd name="T51" fmla="*/ 352 h 939"/>
                    <a:gd name="T52" fmla="*/ 291 w 511"/>
                    <a:gd name="T53" fmla="*/ 363 h 939"/>
                    <a:gd name="T54" fmla="*/ 318 w 511"/>
                    <a:gd name="T55" fmla="*/ 386 h 939"/>
                    <a:gd name="T56" fmla="*/ 362 w 511"/>
                    <a:gd name="T57" fmla="*/ 469 h 939"/>
                    <a:gd name="T58" fmla="*/ 396 w 511"/>
                    <a:gd name="T59" fmla="*/ 627 h 939"/>
                    <a:gd name="T60" fmla="*/ 411 w 511"/>
                    <a:gd name="T61" fmla="*/ 817 h 939"/>
                    <a:gd name="T62" fmla="*/ 384 w 511"/>
                    <a:gd name="T63" fmla="*/ 849 h 939"/>
                    <a:gd name="T64" fmla="*/ 380 w 511"/>
                    <a:gd name="T65" fmla="*/ 880 h 939"/>
                    <a:gd name="T66" fmla="*/ 409 w 511"/>
                    <a:gd name="T67" fmla="*/ 928 h 939"/>
                    <a:gd name="T68" fmla="*/ 445 w 511"/>
                    <a:gd name="T69" fmla="*/ 939 h 939"/>
                    <a:gd name="T70" fmla="*/ 492 w 511"/>
                    <a:gd name="T71" fmla="*/ 919 h 939"/>
                    <a:gd name="T72" fmla="*/ 511 w 511"/>
                    <a:gd name="T73" fmla="*/ 873 h 939"/>
                    <a:gd name="T74" fmla="*/ 502 w 511"/>
                    <a:gd name="T75" fmla="*/ 841 h 939"/>
                    <a:gd name="T76" fmla="*/ 478 w 511"/>
                    <a:gd name="T77" fmla="*/ 817 h 939"/>
                    <a:gd name="T78" fmla="*/ 50 w 511"/>
                    <a:gd name="T79" fmla="*/ 898 h 939"/>
                    <a:gd name="T80" fmla="*/ 36 w 511"/>
                    <a:gd name="T81" fmla="*/ 873 h 939"/>
                    <a:gd name="T82" fmla="*/ 42 w 511"/>
                    <a:gd name="T83" fmla="*/ 856 h 939"/>
                    <a:gd name="T84" fmla="*/ 66 w 511"/>
                    <a:gd name="T85" fmla="*/ 842 h 939"/>
                    <a:gd name="T86" fmla="*/ 88 w 511"/>
                    <a:gd name="T87" fmla="*/ 853 h 939"/>
                    <a:gd name="T88" fmla="*/ 96 w 511"/>
                    <a:gd name="T89" fmla="*/ 873 h 939"/>
                    <a:gd name="T90" fmla="*/ 87 w 511"/>
                    <a:gd name="T91" fmla="*/ 895 h 939"/>
                    <a:gd name="T92" fmla="*/ 66 w 511"/>
                    <a:gd name="T93" fmla="*/ 904 h 939"/>
                    <a:gd name="T94" fmla="*/ 429 w 511"/>
                    <a:gd name="T95" fmla="*/ 898 h 939"/>
                    <a:gd name="T96" fmla="*/ 416 w 511"/>
                    <a:gd name="T97" fmla="*/ 873 h 939"/>
                    <a:gd name="T98" fmla="*/ 421 w 511"/>
                    <a:gd name="T99" fmla="*/ 856 h 939"/>
                    <a:gd name="T100" fmla="*/ 445 w 511"/>
                    <a:gd name="T101" fmla="*/ 842 h 939"/>
                    <a:gd name="T102" fmla="*/ 467 w 511"/>
                    <a:gd name="T103" fmla="*/ 853 h 939"/>
                    <a:gd name="T104" fmla="*/ 475 w 511"/>
                    <a:gd name="T105" fmla="*/ 873 h 939"/>
                    <a:gd name="T106" fmla="*/ 466 w 511"/>
                    <a:gd name="T107" fmla="*/ 895 h 939"/>
                    <a:gd name="T108" fmla="*/ 445 w 511"/>
                    <a:gd name="T109" fmla="*/ 904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1" h="939">
                      <a:moveTo>
                        <a:pt x="478" y="817"/>
                      </a:moveTo>
                      <a:lnTo>
                        <a:pt x="478" y="817"/>
                      </a:lnTo>
                      <a:lnTo>
                        <a:pt x="477" y="765"/>
                      </a:lnTo>
                      <a:lnTo>
                        <a:pt x="473" y="705"/>
                      </a:lnTo>
                      <a:lnTo>
                        <a:pt x="471" y="671"/>
                      </a:lnTo>
                      <a:lnTo>
                        <a:pt x="466" y="638"/>
                      </a:lnTo>
                      <a:lnTo>
                        <a:pt x="462" y="603"/>
                      </a:lnTo>
                      <a:lnTo>
                        <a:pt x="456" y="567"/>
                      </a:lnTo>
                      <a:lnTo>
                        <a:pt x="448" y="532"/>
                      </a:lnTo>
                      <a:lnTo>
                        <a:pt x="440" y="497"/>
                      </a:lnTo>
                      <a:lnTo>
                        <a:pt x="430" y="465"/>
                      </a:lnTo>
                      <a:lnTo>
                        <a:pt x="420" y="433"/>
                      </a:lnTo>
                      <a:lnTo>
                        <a:pt x="407" y="403"/>
                      </a:lnTo>
                      <a:lnTo>
                        <a:pt x="400" y="389"/>
                      </a:lnTo>
                      <a:lnTo>
                        <a:pt x="392" y="376"/>
                      </a:lnTo>
                      <a:lnTo>
                        <a:pt x="384" y="363"/>
                      </a:lnTo>
                      <a:lnTo>
                        <a:pt x="376" y="351"/>
                      </a:lnTo>
                      <a:lnTo>
                        <a:pt x="367" y="340"/>
                      </a:lnTo>
                      <a:lnTo>
                        <a:pt x="358" y="330"/>
                      </a:lnTo>
                      <a:lnTo>
                        <a:pt x="358" y="330"/>
                      </a:lnTo>
                      <a:lnTo>
                        <a:pt x="343" y="315"/>
                      </a:lnTo>
                      <a:lnTo>
                        <a:pt x="335" y="310"/>
                      </a:lnTo>
                      <a:lnTo>
                        <a:pt x="326" y="304"/>
                      </a:lnTo>
                      <a:lnTo>
                        <a:pt x="317" y="300"/>
                      </a:lnTo>
                      <a:lnTo>
                        <a:pt x="308" y="295"/>
                      </a:lnTo>
                      <a:lnTo>
                        <a:pt x="299" y="292"/>
                      </a:lnTo>
                      <a:lnTo>
                        <a:pt x="290" y="290"/>
                      </a:lnTo>
                      <a:lnTo>
                        <a:pt x="290" y="28"/>
                      </a:lnTo>
                      <a:lnTo>
                        <a:pt x="290" y="28"/>
                      </a:lnTo>
                      <a:lnTo>
                        <a:pt x="290" y="19"/>
                      </a:lnTo>
                      <a:lnTo>
                        <a:pt x="292" y="11"/>
                      </a:lnTo>
                      <a:lnTo>
                        <a:pt x="294" y="0"/>
                      </a:lnTo>
                      <a:lnTo>
                        <a:pt x="294" y="0"/>
                      </a:lnTo>
                      <a:lnTo>
                        <a:pt x="226" y="0"/>
                      </a:lnTo>
                      <a:lnTo>
                        <a:pt x="226" y="0"/>
                      </a:lnTo>
                      <a:lnTo>
                        <a:pt x="222" y="20"/>
                      </a:lnTo>
                      <a:lnTo>
                        <a:pt x="221" y="28"/>
                      </a:lnTo>
                      <a:lnTo>
                        <a:pt x="221" y="290"/>
                      </a:lnTo>
                      <a:lnTo>
                        <a:pt x="221" y="290"/>
                      </a:lnTo>
                      <a:lnTo>
                        <a:pt x="212" y="292"/>
                      </a:lnTo>
                      <a:lnTo>
                        <a:pt x="203" y="295"/>
                      </a:lnTo>
                      <a:lnTo>
                        <a:pt x="194" y="300"/>
                      </a:lnTo>
                      <a:lnTo>
                        <a:pt x="185" y="304"/>
                      </a:lnTo>
                      <a:lnTo>
                        <a:pt x="178" y="310"/>
                      </a:lnTo>
                      <a:lnTo>
                        <a:pt x="169" y="315"/>
                      </a:lnTo>
                      <a:lnTo>
                        <a:pt x="153" y="330"/>
                      </a:lnTo>
                      <a:lnTo>
                        <a:pt x="153" y="330"/>
                      </a:lnTo>
                      <a:lnTo>
                        <a:pt x="144" y="340"/>
                      </a:lnTo>
                      <a:lnTo>
                        <a:pt x="135" y="351"/>
                      </a:lnTo>
                      <a:lnTo>
                        <a:pt x="127" y="363"/>
                      </a:lnTo>
                      <a:lnTo>
                        <a:pt x="119" y="376"/>
                      </a:lnTo>
                      <a:lnTo>
                        <a:pt x="111" y="389"/>
                      </a:lnTo>
                      <a:lnTo>
                        <a:pt x="105" y="403"/>
                      </a:lnTo>
                      <a:lnTo>
                        <a:pt x="92" y="433"/>
                      </a:lnTo>
                      <a:lnTo>
                        <a:pt x="81" y="465"/>
                      </a:lnTo>
                      <a:lnTo>
                        <a:pt x="71" y="497"/>
                      </a:lnTo>
                      <a:lnTo>
                        <a:pt x="63" y="532"/>
                      </a:lnTo>
                      <a:lnTo>
                        <a:pt x="55" y="567"/>
                      </a:lnTo>
                      <a:lnTo>
                        <a:pt x="50" y="603"/>
                      </a:lnTo>
                      <a:lnTo>
                        <a:pt x="45" y="638"/>
                      </a:lnTo>
                      <a:lnTo>
                        <a:pt x="41" y="671"/>
                      </a:lnTo>
                      <a:lnTo>
                        <a:pt x="38" y="705"/>
                      </a:lnTo>
                      <a:lnTo>
                        <a:pt x="34" y="765"/>
                      </a:lnTo>
                      <a:lnTo>
                        <a:pt x="33" y="817"/>
                      </a:lnTo>
                      <a:lnTo>
                        <a:pt x="33" y="817"/>
                      </a:lnTo>
                      <a:lnTo>
                        <a:pt x="25" y="822"/>
                      </a:lnTo>
                      <a:lnTo>
                        <a:pt x="19" y="827"/>
                      </a:lnTo>
                      <a:lnTo>
                        <a:pt x="14" y="834"/>
                      </a:lnTo>
                      <a:lnTo>
                        <a:pt x="9" y="841"/>
                      </a:lnTo>
                      <a:lnTo>
                        <a:pt x="5" y="849"/>
                      </a:lnTo>
                      <a:lnTo>
                        <a:pt x="3" y="856"/>
                      </a:lnTo>
                      <a:lnTo>
                        <a:pt x="0" y="864"/>
                      </a:lnTo>
                      <a:lnTo>
                        <a:pt x="0" y="873"/>
                      </a:lnTo>
                      <a:lnTo>
                        <a:pt x="0" y="873"/>
                      </a:lnTo>
                      <a:lnTo>
                        <a:pt x="0" y="880"/>
                      </a:lnTo>
                      <a:lnTo>
                        <a:pt x="1" y="887"/>
                      </a:lnTo>
                      <a:lnTo>
                        <a:pt x="6" y="899"/>
                      </a:lnTo>
                      <a:lnTo>
                        <a:pt x="11" y="910"/>
                      </a:lnTo>
                      <a:lnTo>
                        <a:pt x="19" y="919"/>
                      </a:lnTo>
                      <a:lnTo>
                        <a:pt x="29" y="928"/>
                      </a:lnTo>
                      <a:lnTo>
                        <a:pt x="41" y="934"/>
                      </a:lnTo>
                      <a:lnTo>
                        <a:pt x="53" y="937"/>
                      </a:lnTo>
                      <a:lnTo>
                        <a:pt x="60" y="938"/>
                      </a:lnTo>
                      <a:lnTo>
                        <a:pt x="66" y="939"/>
                      </a:lnTo>
                      <a:lnTo>
                        <a:pt x="66" y="939"/>
                      </a:lnTo>
                      <a:lnTo>
                        <a:pt x="73" y="938"/>
                      </a:lnTo>
                      <a:lnTo>
                        <a:pt x="79" y="937"/>
                      </a:lnTo>
                      <a:lnTo>
                        <a:pt x="91" y="934"/>
                      </a:lnTo>
                      <a:lnTo>
                        <a:pt x="102" y="928"/>
                      </a:lnTo>
                      <a:lnTo>
                        <a:pt x="113" y="919"/>
                      </a:lnTo>
                      <a:lnTo>
                        <a:pt x="120" y="910"/>
                      </a:lnTo>
                      <a:lnTo>
                        <a:pt x="127" y="899"/>
                      </a:lnTo>
                      <a:lnTo>
                        <a:pt x="130" y="887"/>
                      </a:lnTo>
                      <a:lnTo>
                        <a:pt x="132" y="880"/>
                      </a:lnTo>
                      <a:lnTo>
                        <a:pt x="132" y="873"/>
                      </a:lnTo>
                      <a:lnTo>
                        <a:pt x="132" y="873"/>
                      </a:lnTo>
                      <a:lnTo>
                        <a:pt x="132" y="864"/>
                      </a:lnTo>
                      <a:lnTo>
                        <a:pt x="129" y="856"/>
                      </a:lnTo>
                      <a:lnTo>
                        <a:pt x="127" y="849"/>
                      </a:lnTo>
                      <a:lnTo>
                        <a:pt x="124" y="841"/>
                      </a:lnTo>
                      <a:lnTo>
                        <a:pt x="119" y="834"/>
                      </a:lnTo>
                      <a:lnTo>
                        <a:pt x="114" y="828"/>
                      </a:lnTo>
                      <a:lnTo>
                        <a:pt x="107" y="822"/>
                      </a:lnTo>
                      <a:lnTo>
                        <a:pt x="100" y="817"/>
                      </a:lnTo>
                      <a:lnTo>
                        <a:pt x="100" y="817"/>
                      </a:lnTo>
                      <a:lnTo>
                        <a:pt x="102" y="774"/>
                      </a:lnTo>
                      <a:lnTo>
                        <a:pt x="105" y="721"/>
                      </a:lnTo>
                      <a:lnTo>
                        <a:pt x="111" y="660"/>
                      </a:lnTo>
                      <a:lnTo>
                        <a:pt x="115" y="627"/>
                      </a:lnTo>
                      <a:lnTo>
                        <a:pt x="120" y="595"/>
                      </a:lnTo>
                      <a:lnTo>
                        <a:pt x="126" y="562"/>
                      </a:lnTo>
                      <a:lnTo>
                        <a:pt x="133" y="530"/>
                      </a:lnTo>
                      <a:lnTo>
                        <a:pt x="141" y="498"/>
                      </a:lnTo>
                      <a:lnTo>
                        <a:pt x="150" y="469"/>
                      </a:lnTo>
                      <a:lnTo>
                        <a:pt x="161" y="442"/>
                      </a:lnTo>
                      <a:lnTo>
                        <a:pt x="173" y="418"/>
                      </a:lnTo>
                      <a:lnTo>
                        <a:pt x="180" y="406"/>
                      </a:lnTo>
                      <a:lnTo>
                        <a:pt x="187" y="396"/>
                      </a:lnTo>
                      <a:lnTo>
                        <a:pt x="193" y="386"/>
                      </a:lnTo>
                      <a:lnTo>
                        <a:pt x="201" y="377"/>
                      </a:lnTo>
                      <a:lnTo>
                        <a:pt x="201" y="377"/>
                      </a:lnTo>
                      <a:lnTo>
                        <a:pt x="208" y="372"/>
                      </a:lnTo>
                      <a:lnTo>
                        <a:pt x="215" y="367"/>
                      </a:lnTo>
                      <a:lnTo>
                        <a:pt x="220" y="363"/>
                      </a:lnTo>
                      <a:lnTo>
                        <a:pt x="227" y="359"/>
                      </a:lnTo>
                      <a:lnTo>
                        <a:pt x="234" y="356"/>
                      </a:lnTo>
                      <a:lnTo>
                        <a:pt x="240" y="355"/>
                      </a:lnTo>
                      <a:lnTo>
                        <a:pt x="248" y="352"/>
                      </a:lnTo>
                      <a:lnTo>
                        <a:pt x="256" y="352"/>
                      </a:lnTo>
                      <a:lnTo>
                        <a:pt x="256" y="352"/>
                      </a:lnTo>
                      <a:lnTo>
                        <a:pt x="263" y="352"/>
                      </a:lnTo>
                      <a:lnTo>
                        <a:pt x="271" y="354"/>
                      </a:lnTo>
                      <a:lnTo>
                        <a:pt x="277" y="356"/>
                      </a:lnTo>
                      <a:lnTo>
                        <a:pt x="284" y="359"/>
                      </a:lnTo>
                      <a:lnTo>
                        <a:pt x="291" y="363"/>
                      </a:lnTo>
                      <a:lnTo>
                        <a:pt x="298" y="367"/>
                      </a:lnTo>
                      <a:lnTo>
                        <a:pt x="303" y="372"/>
                      </a:lnTo>
                      <a:lnTo>
                        <a:pt x="310" y="377"/>
                      </a:lnTo>
                      <a:lnTo>
                        <a:pt x="310" y="377"/>
                      </a:lnTo>
                      <a:lnTo>
                        <a:pt x="318" y="386"/>
                      </a:lnTo>
                      <a:lnTo>
                        <a:pt x="325" y="396"/>
                      </a:lnTo>
                      <a:lnTo>
                        <a:pt x="331" y="406"/>
                      </a:lnTo>
                      <a:lnTo>
                        <a:pt x="338" y="418"/>
                      </a:lnTo>
                      <a:lnTo>
                        <a:pt x="350" y="442"/>
                      </a:lnTo>
                      <a:lnTo>
                        <a:pt x="362" y="469"/>
                      </a:lnTo>
                      <a:lnTo>
                        <a:pt x="371" y="498"/>
                      </a:lnTo>
                      <a:lnTo>
                        <a:pt x="378" y="530"/>
                      </a:lnTo>
                      <a:lnTo>
                        <a:pt x="385" y="562"/>
                      </a:lnTo>
                      <a:lnTo>
                        <a:pt x="392" y="595"/>
                      </a:lnTo>
                      <a:lnTo>
                        <a:pt x="396" y="627"/>
                      </a:lnTo>
                      <a:lnTo>
                        <a:pt x="400" y="660"/>
                      </a:lnTo>
                      <a:lnTo>
                        <a:pt x="407" y="721"/>
                      </a:lnTo>
                      <a:lnTo>
                        <a:pt x="410" y="774"/>
                      </a:lnTo>
                      <a:lnTo>
                        <a:pt x="411" y="817"/>
                      </a:lnTo>
                      <a:lnTo>
                        <a:pt x="411" y="817"/>
                      </a:lnTo>
                      <a:lnTo>
                        <a:pt x="404" y="823"/>
                      </a:lnTo>
                      <a:lnTo>
                        <a:pt x="398" y="828"/>
                      </a:lnTo>
                      <a:lnTo>
                        <a:pt x="392" y="834"/>
                      </a:lnTo>
                      <a:lnTo>
                        <a:pt x="387" y="841"/>
                      </a:lnTo>
                      <a:lnTo>
                        <a:pt x="384" y="849"/>
                      </a:lnTo>
                      <a:lnTo>
                        <a:pt x="382" y="856"/>
                      </a:lnTo>
                      <a:lnTo>
                        <a:pt x="380" y="864"/>
                      </a:lnTo>
                      <a:lnTo>
                        <a:pt x="380" y="873"/>
                      </a:lnTo>
                      <a:lnTo>
                        <a:pt x="380" y="873"/>
                      </a:lnTo>
                      <a:lnTo>
                        <a:pt x="380" y="880"/>
                      </a:lnTo>
                      <a:lnTo>
                        <a:pt x="381" y="887"/>
                      </a:lnTo>
                      <a:lnTo>
                        <a:pt x="384" y="899"/>
                      </a:lnTo>
                      <a:lnTo>
                        <a:pt x="391" y="910"/>
                      </a:lnTo>
                      <a:lnTo>
                        <a:pt x="399" y="919"/>
                      </a:lnTo>
                      <a:lnTo>
                        <a:pt x="409" y="928"/>
                      </a:lnTo>
                      <a:lnTo>
                        <a:pt x="420" y="934"/>
                      </a:lnTo>
                      <a:lnTo>
                        <a:pt x="432" y="937"/>
                      </a:lnTo>
                      <a:lnTo>
                        <a:pt x="438" y="938"/>
                      </a:lnTo>
                      <a:lnTo>
                        <a:pt x="445" y="939"/>
                      </a:lnTo>
                      <a:lnTo>
                        <a:pt x="445" y="939"/>
                      </a:lnTo>
                      <a:lnTo>
                        <a:pt x="451" y="938"/>
                      </a:lnTo>
                      <a:lnTo>
                        <a:pt x="458" y="937"/>
                      </a:lnTo>
                      <a:lnTo>
                        <a:pt x="471" y="934"/>
                      </a:lnTo>
                      <a:lnTo>
                        <a:pt x="482" y="928"/>
                      </a:lnTo>
                      <a:lnTo>
                        <a:pt x="492" y="919"/>
                      </a:lnTo>
                      <a:lnTo>
                        <a:pt x="500" y="910"/>
                      </a:lnTo>
                      <a:lnTo>
                        <a:pt x="505" y="899"/>
                      </a:lnTo>
                      <a:lnTo>
                        <a:pt x="510" y="887"/>
                      </a:lnTo>
                      <a:lnTo>
                        <a:pt x="511" y="880"/>
                      </a:lnTo>
                      <a:lnTo>
                        <a:pt x="511" y="873"/>
                      </a:lnTo>
                      <a:lnTo>
                        <a:pt x="511" y="873"/>
                      </a:lnTo>
                      <a:lnTo>
                        <a:pt x="511" y="864"/>
                      </a:lnTo>
                      <a:lnTo>
                        <a:pt x="509" y="856"/>
                      </a:lnTo>
                      <a:lnTo>
                        <a:pt x="506" y="849"/>
                      </a:lnTo>
                      <a:lnTo>
                        <a:pt x="502" y="841"/>
                      </a:lnTo>
                      <a:lnTo>
                        <a:pt x="497" y="834"/>
                      </a:lnTo>
                      <a:lnTo>
                        <a:pt x="492" y="827"/>
                      </a:lnTo>
                      <a:lnTo>
                        <a:pt x="486" y="822"/>
                      </a:lnTo>
                      <a:lnTo>
                        <a:pt x="478" y="817"/>
                      </a:lnTo>
                      <a:lnTo>
                        <a:pt x="478" y="817"/>
                      </a:lnTo>
                      <a:close/>
                      <a:moveTo>
                        <a:pt x="66" y="904"/>
                      </a:moveTo>
                      <a:lnTo>
                        <a:pt x="66" y="904"/>
                      </a:lnTo>
                      <a:lnTo>
                        <a:pt x="60" y="902"/>
                      </a:lnTo>
                      <a:lnTo>
                        <a:pt x="54" y="901"/>
                      </a:lnTo>
                      <a:lnTo>
                        <a:pt x="50" y="898"/>
                      </a:lnTo>
                      <a:lnTo>
                        <a:pt x="45" y="895"/>
                      </a:lnTo>
                      <a:lnTo>
                        <a:pt x="42" y="890"/>
                      </a:lnTo>
                      <a:lnTo>
                        <a:pt x="38" y="884"/>
                      </a:lnTo>
                      <a:lnTo>
                        <a:pt x="37" y="879"/>
                      </a:lnTo>
                      <a:lnTo>
                        <a:pt x="36" y="873"/>
                      </a:lnTo>
                      <a:lnTo>
                        <a:pt x="36" y="873"/>
                      </a:lnTo>
                      <a:lnTo>
                        <a:pt x="36" y="869"/>
                      </a:lnTo>
                      <a:lnTo>
                        <a:pt x="37" y="864"/>
                      </a:lnTo>
                      <a:lnTo>
                        <a:pt x="40" y="860"/>
                      </a:lnTo>
                      <a:lnTo>
                        <a:pt x="42" y="856"/>
                      </a:lnTo>
                      <a:lnTo>
                        <a:pt x="44" y="853"/>
                      </a:lnTo>
                      <a:lnTo>
                        <a:pt x="47" y="850"/>
                      </a:lnTo>
                      <a:lnTo>
                        <a:pt x="52" y="847"/>
                      </a:lnTo>
                      <a:lnTo>
                        <a:pt x="56" y="845"/>
                      </a:lnTo>
                      <a:lnTo>
                        <a:pt x="66" y="842"/>
                      </a:lnTo>
                      <a:lnTo>
                        <a:pt x="77" y="845"/>
                      </a:lnTo>
                      <a:lnTo>
                        <a:pt x="77" y="845"/>
                      </a:lnTo>
                      <a:lnTo>
                        <a:pt x="80" y="847"/>
                      </a:lnTo>
                      <a:lnTo>
                        <a:pt x="84" y="850"/>
                      </a:lnTo>
                      <a:lnTo>
                        <a:pt x="88" y="853"/>
                      </a:lnTo>
                      <a:lnTo>
                        <a:pt x="90" y="856"/>
                      </a:lnTo>
                      <a:lnTo>
                        <a:pt x="92" y="860"/>
                      </a:lnTo>
                      <a:lnTo>
                        <a:pt x="95" y="864"/>
                      </a:lnTo>
                      <a:lnTo>
                        <a:pt x="96" y="869"/>
                      </a:lnTo>
                      <a:lnTo>
                        <a:pt x="96" y="873"/>
                      </a:lnTo>
                      <a:lnTo>
                        <a:pt x="96" y="873"/>
                      </a:lnTo>
                      <a:lnTo>
                        <a:pt x="96" y="879"/>
                      </a:lnTo>
                      <a:lnTo>
                        <a:pt x="93" y="884"/>
                      </a:lnTo>
                      <a:lnTo>
                        <a:pt x="91" y="890"/>
                      </a:lnTo>
                      <a:lnTo>
                        <a:pt x="87" y="895"/>
                      </a:lnTo>
                      <a:lnTo>
                        <a:pt x="82" y="898"/>
                      </a:lnTo>
                      <a:lnTo>
                        <a:pt x="78" y="901"/>
                      </a:lnTo>
                      <a:lnTo>
                        <a:pt x="72" y="902"/>
                      </a:lnTo>
                      <a:lnTo>
                        <a:pt x="66" y="904"/>
                      </a:lnTo>
                      <a:lnTo>
                        <a:pt x="66" y="904"/>
                      </a:lnTo>
                      <a:close/>
                      <a:moveTo>
                        <a:pt x="445" y="904"/>
                      </a:moveTo>
                      <a:lnTo>
                        <a:pt x="445" y="904"/>
                      </a:lnTo>
                      <a:lnTo>
                        <a:pt x="439" y="902"/>
                      </a:lnTo>
                      <a:lnTo>
                        <a:pt x="433" y="901"/>
                      </a:lnTo>
                      <a:lnTo>
                        <a:pt x="429" y="898"/>
                      </a:lnTo>
                      <a:lnTo>
                        <a:pt x="425" y="895"/>
                      </a:lnTo>
                      <a:lnTo>
                        <a:pt x="420" y="890"/>
                      </a:lnTo>
                      <a:lnTo>
                        <a:pt x="418" y="884"/>
                      </a:lnTo>
                      <a:lnTo>
                        <a:pt x="416" y="879"/>
                      </a:lnTo>
                      <a:lnTo>
                        <a:pt x="416" y="873"/>
                      </a:lnTo>
                      <a:lnTo>
                        <a:pt x="416" y="873"/>
                      </a:lnTo>
                      <a:lnTo>
                        <a:pt x="416" y="869"/>
                      </a:lnTo>
                      <a:lnTo>
                        <a:pt x="417" y="864"/>
                      </a:lnTo>
                      <a:lnTo>
                        <a:pt x="419" y="860"/>
                      </a:lnTo>
                      <a:lnTo>
                        <a:pt x="421" y="856"/>
                      </a:lnTo>
                      <a:lnTo>
                        <a:pt x="423" y="853"/>
                      </a:lnTo>
                      <a:lnTo>
                        <a:pt x="427" y="850"/>
                      </a:lnTo>
                      <a:lnTo>
                        <a:pt x="431" y="847"/>
                      </a:lnTo>
                      <a:lnTo>
                        <a:pt x="435" y="845"/>
                      </a:lnTo>
                      <a:lnTo>
                        <a:pt x="445" y="842"/>
                      </a:lnTo>
                      <a:lnTo>
                        <a:pt x="455" y="845"/>
                      </a:lnTo>
                      <a:lnTo>
                        <a:pt x="455" y="845"/>
                      </a:lnTo>
                      <a:lnTo>
                        <a:pt x="459" y="847"/>
                      </a:lnTo>
                      <a:lnTo>
                        <a:pt x="464" y="850"/>
                      </a:lnTo>
                      <a:lnTo>
                        <a:pt x="467" y="853"/>
                      </a:lnTo>
                      <a:lnTo>
                        <a:pt x="469" y="856"/>
                      </a:lnTo>
                      <a:lnTo>
                        <a:pt x="472" y="860"/>
                      </a:lnTo>
                      <a:lnTo>
                        <a:pt x="474" y="864"/>
                      </a:lnTo>
                      <a:lnTo>
                        <a:pt x="475" y="869"/>
                      </a:lnTo>
                      <a:lnTo>
                        <a:pt x="475" y="873"/>
                      </a:lnTo>
                      <a:lnTo>
                        <a:pt x="475" y="873"/>
                      </a:lnTo>
                      <a:lnTo>
                        <a:pt x="475" y="879"/>
                      </a:lnTo>
                      <a:lnTo>
                        <a:pt x="473" y="884"/>
                      </a:lnTo>
                      <a:lnTo>
                        <a:pt x="471" y="890"/>
                      </a:lnTo>
                      <a:lnTo>
                        <a:pt x="466" y="895"/>
                      </a:lnTo>
                      <a:lnTo>
                        <a:pt x="462" y="898"/>
                      </a:lnTo>
                      <a:lnTo>
                        <a:pt x="457" y="901"/>
                      </a:lnTo>
                      <a:lnTo>
                        <a:pt x="451" y="902"/>
                      </a:lnTo>
                      <a:lnTo>
                        <a:pt x="445" y="904"/>
                      </a:lnTo>
                      <a:lnTo>
                        <a:pt x="445" y="9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266" name="Rectangle 265">
                  <a:extLst>
                    <a:ext uri="{FF2B5EF4-FFF2-40B4-BE49-F238E27FC236}">
                      <a16:creationId xmlns:a16="http://schemas.microsoft.com/office/drawing/2014/main" id="{5DAF6094-97BC-462B-91B3-6C7773551565}"/>
                    </a:ext>
                  </a:extLst>
                </p:cNvPr>
                <p:cNvSpPr/>
                <p:nvPr/>
              </p:nvSpPr>
              <p:spPr bwMode="auto">
                <a:xfrm>
                  <a:off x="2793963" y="6062209"/>
                  <a:ext cx="125947" cy="2125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7" name="Oval 266">
                  <a:extLst>
                    <a:ext uri="{FF2B5EF4-FFF2-40B4-BE49-F238E27FC236}">
                      <a16:creationId xmlns:a16="http://schemas.microsoft.com/office/drawing/2014/main" id="{41AC0C1F-E6DA-491B-B8BF-E25DE9D1AD88}"/>
                    </a:ext>
                  </a:extLst>
                </p:cNvPr>
                <p:cNvSpPr/>
                <p:nvPr/>
              </p:nvSpPr>
              <p:spPr bwMode="auto">
                <a:xfrm>
                  <a:off x="2811935" y="5862220"/>
                  <a:ext cx="24617" cy="246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248553" tIns="198843" rIns="248553" bIns="198843" numCol="1" spcCol="0" rtlCol="0" fromWordArt="0" anchor="t" anchorCtr="0" forceAA="0" compatLnSpc="1">
                  <a:prstTxWarp prst="textNoShape">
                    <a:avLst/>
                  </a:prstTxWarp>
                  <a:noAutofit/>
                </a:bodyPr>
                <a:lstStyle/>
                <a:p>
                  <a:pPr marL="0" marR="0" lvl="0" indent="0" algn="ctr" defTabSz="126709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268" name="Straight Connector 267">
                  <a:extLst>
                    <a:ext uri="{FF2B5EF4-FFF2-40B4-BE49-F238E27FC236}">
                      <a16:creationId xmlns:a16="http://schemas.microsoft.com/office/drawing/2014/main" id="{C97D5452-6E3E-4105-A020-B234307CDDB4}"/>
                    </a:ext>
                  </a:extLst>
                </p:cNvPr>
                <p:cNvCxnSpPr/>
                <p:nvPr/>
              </p:nvCxnSpPr>
              <p:spPr>
                <a:xfrm flipV="1">
                  <a:off x="2824914" y="5835746"/>
                  <a:ext cx="16564" cy="30286"/>
                </a:xfrm>
                <a:prstGeom prst="line">
                  <a:avLst/>
                </a:prstGeom>
                <a:grpFill/>
                <a:ln w="12700" cap="flat" cmpd="sng" algn="ctr">
                  <a:solidFill>
                    <a:srgbClr val="FFFFFF"/>
                  </a:solidFill>
                  <a:prstDash val="solid"/>
                  <a:headEnd type="none"/>
                  <a:tailEnd type="none"/>
                </a:ln>
                <a:effectLst/>
              </p:spPr>
            </p:cxnSp>
            <p:cxnSp>
              <p:nvCxnSpPr>
                <p:cNvPr id="269" name="Straight Connector 268">
                  <a:extLst>
                    <a:ext uri="{FF2B5EF4-FFF2-40B4-BE49-F238E27FC236}">
                      <a16:creationId xmlns:a16="http://schemas.microsoft.com/office/drawing/2014/main" id="{5450D40F-5280-4AEF-8045-0724EFB84506}"/>
                    </a:ext>
                  </a:extLst>
                </p:cNvPr>
                <p:cNvCxnSpPr/>
                <p:nvPr/>
              </p:nvCxnSpPr>
              <p:spPr>
                <a:xfrm rot="766444">
                  <a:off x="2813416" y="5839633"/>
                  <a:ext cx="19751" cy="98500"/>
                </a:xfrm>
                <a:prstGeom prst="line">
                  <a:avLst/>
                </a:prstGeom>
                <a:grpFill/>
                <a:ln w="9525" cap="flat" cmpd="sng" algn="ctr">
                  <a:solidFill>
                    <a:srgbClr val="FFFFFF"/>
                  </a:solidFill>
                  <a:prstDash val="solid"/>
                  <a:headEnd type="none" w="med" len="med"/>
                  <a:tailEnd type="none" w="med" len="med"/>
                </a:ln>
                <a:effectLst/>
              </p:spPr>
            </p:cxnSp>
            <p:sp>
              <p:nvSpPr>
                <p:cNvPr id="270" name="Freeform 1267">
                  <a:extLst>
                    <a:ext uri="{FF2B5EF4-FFF2-40B4-BE49-F238E27FC236}">
                      <a16:creationId xmlns:a16="http://schemas.microsoft.com/office/drawing/2014/main" id="{B0CA5C73-2378-4675-9D37-F2E517E0FFC7}"/>
                    </a:ext>
                  </a:extLst>
                </p:cNvPr>
                <p:cNvSpPr/>
                <p:nvPr/>
              </p:nvSpPr>
              <p:spPr bwMode="auto">
                <a:xfrm>
                  <a:off x="2821832" y="5838888"/>
                  <a:ext cx="115199" cy="434929"/>
                </a:xfrm>
                <a:custGeom>
                  <a:avLst/>
                  <a:gdLst>
                    <a:gd name="connsiteX0" fmla="*/ 514660 w 719831"/>
                    <a:gd name="connsiteY0" fmla="*/ 0 h 2717684"/>
                    <a:gd name="connsiteX1" fmla="*/ 702320 w 719831"/>
                    <a:gd name="connsiteY1" fmla="*/ 187660 h 2717684"/>
                    <a:gd name="connsiteX2" fmla="*/ 702320 w 719831"/>
                    <a:gd name="connsiteY2" fmla="*/ 591758 h 2717684"/>
                    <a:gd name="connsiteX3" fmla="*/ 698508 w 719831"/>
                    <a:gd name="connsiteY3" fmla="*/ 629578 h 2717684"/>
                    <a:gd name="connsiteX4" fmla="*/ 697517 w 719831"/>
                    <a:gd name="connsiteY4" fmla="*/ 632768 h 2717684"/>
                    <a:gd name="connsiteX5" fmla="*/ 719831 w 719831"/>
                    <a:gd name="connsiteY5" fmla="*/ 632768 h 2717684"/>
                    <a:gd name="connsiteX6" fmla="*/ 719831 w 719831"/>
                    <a:gd name="connsiteY6" fmla="*/ 2717684 h 2717684"/>
                    <a:gd name="connsiteX7" fmla="*/ 3877 w 719831"/>
                    <a:gd name="connsiteY7" fmla="*/ 2717684 h 2717684"/>
                    <a:gd name="connsiteX8" fmla="*/ 3877 w 719831"/>
                    <a:gd name="connsiteY8" fmla="*/ 632768 h 2717684"/>
                    <a:gd name="connsiteX9" fmla="*/ 4803 w 719831"/>
                    <a:gd name="connsiteY9" fmla="*/ 632768 h 2717684"/>
                    <a:gd name="connsiteX10" fmla="*/ 3813 w 719831"/>
                    <a:gd name="connsiteY10" fmla="*/ 629578 h 2717684"/>
                    <a:gd name="connsiteX11" fmla="*/ 0 w 719831"/>
                    <a:gd name="connsiteY11" fmla="*/ 591758 h 2717684"/>
                    <a:gd name="connsiteX12" fmla="*/ 330980 w 719831"/>
                    <a:gd name="connsiteY12" fmla="*/ 8146 h 2717684"/>
                    <a:gd name="connsiteX13" fmla="*/ 514660 w 719831"/>
                    <a:gd name="connsiteY13" fmla="*/ 0 h 2717684"/>
                    <a:gd name="connsiteX0" fmla="*/ 514660 w 719831"/>
                    <a:gd name="connsiteY0" fmla="*/ 0 h 2717684"/>
                    <a:gd name="connsiteX1" fmla="*/ 702320 w 719831"/>
                    <a:gd name="connsiteY1" fmla="*/ 187660 h 2717684"/>
                    <a:gd name="connsiteX2" fmla="*/ 702320 w 719831"/>
                    <a:gd name="connsiteY2" fmla="*/ 591758 h 2717684"/>
                    <a:gd name="connsiteX3" fmla="*/ 698508 w 719831"/>
                    <a:gd name="connsiteY3" fmla="*/ 629578 h 2717684"/>
                    <a:gd name="connsiteX4" fmla="*/ 719831 w 719831"/>
                    <a:gd name="connsiteY4" fmla="*/ 632768 h 2717684"/>
                    <a:gd name="connsiteX5" fmla="*/ 719831 w 719831"/>
                    <a:gd name="connsiteY5" fmla="*/ 2717684 h 2717684"/>
                    <a:gd name="connsiteX6" fmla="*/ 3877 w 719831"/>
                    <a:gd name="connsiteY6" fmla="*/ 2717684 h 2717684"/>
                    <a:gd name="connsiteX7" fmla="*/ 3877 w 719831"/>
                    <a:gd name="connsiteY7" fmla="*/ 632768 h 2717684"/>
                    <a:gd name="connsiteX8" fmla="*/ 4803 w 719831"/>
                    <a:gd name="connsiteY8" fmla="*/ 632768 h 2717684"/>
                    <a:gd name="connsiteX9" fmla="*/ 3813 w 719831"/>
                    <a:gd name="connsiteY9" fmla="*/ 629578 h 2717684"/>
                    <a:gd name="connsiteX10" fmla="*/ 0 w 719831"/>
                    <a:gd name="connsiteY10" fmla="*/ 591758 h 2717684"/>
                    <a:gd name="connsiteX11" fmla="*/ 330980 w 719831"/>
                    <a:gd name="connsiteY11" fmla="*/ 8146 h 2717684"/>
                    <a:gd name="connsiteX12" fmla="*/ 514660 w 719831"/>
                    <a:gd name="connsiteY12" fmla="*/ 0 h 2717684"/>
                    <a:gd name="connsiteX0" fmla="*/ 514660 w 719831"/>
                    <a:gd name="connsiteY0" fmla="*/ 0 h 2717684"/>
                    <a:gd name="connsiteX1" fmla="*/ 702320 w 719831"/>
                    <a:gd name="connsiteY1" fmla="*/ 187660 h 2717684"/>
                    <a:gd name="connsiteX2" fmla="*/ 702320 w 719831"/>
                    <a:gd name="connsiteY2" fmla="*/ 591758 h 2717684"/>
                    <a:gd name="connsiteX3" fmla="*/ 719831 w 719831"/>
                    <a:gd name="connsiteY3" fmla="*/ 632768 h 2717684"/>
                    <a:gd name="connsiteX4" fmla="*/ 719831 w 719831"/>
                    <a:gd name="connsiteY4" fmla="*/ 2717684 h 2717684"/>
                    <a:gd name="connsiteX5" fmla="*/ 3877 w 719831"/>
                    <a:gd name="connsiteY5" fmla="*/ 2717684 h 2717684"/>
                    <a:gd name="connsiteX6" fmla="*/ 3877 w 719831"/>
                    <a:gd name="connsiteY6" fmla="*/ 632768 h 2717684"/>
                    <a:gd name="connsiteX7" fmla="*/ 4803 w 719831"/>
                    <a:gd name="connsiteY7" fmla="*/ 632768 h 2717684"/>
                    <a:gd name="connsiteX8" fmla="*/ 3813 w 719831"/>
                    <a:gd name="connsiteY8" fmla="*/ 629578 h 2717684"/>
                    <a:gd name="connsiteX9" fmla="*/ 0 w 719831"/>
                    <a:gd name="connsiteY9" fmla="*/ 591758 h 2717684"/>
                    <a:gd name="connsiteX10" fmla="*/ 330980 w 719831"/>
                    <a:gd name="connsiteY10" fmla="*/ 8146 h 2717684"/>
                    <a:gd name="connsiteX11" fmla="*/ 514660 w 719831"/>
                    <a:gd name="connsiteY11" fmla="*/ 0 h 2717684"/>
                    <a:gd name="connsiteX0" fmla="*/ 514660 w 767953"/>
                    <a:gd name="connsiteY0" fmla="*/ 0 h 2717684"/>
                    <a:gd name="connsiteX1" fmla="*/ 702320 w 767953"/>
                    <a:gd name="connsiteY1" fmla="*/ 187660 h 2717684"/>
                    <a:gd name="connsiteX2" fmla="*/ 702320 w 767953"/>
                    <a:gd name="connsiteY2" fmla="*/ 591758 h 2717684"/>
                    <a:gd name="connsiteX3" fmla="*/ 719831 w 767953"/>
                    <a:gd name="connsiteY3" fmla="*/ 2717684 h 2717684"/>
                    <a:gd name="connsiteX4" fmla="*/ 3877 w 767953"/>
                    <a:gd name="connsiteY4" fmla="*/ 2717684 h 2717684"/>
                    <a:gd name="connsiteX5" fmla="*/ 3877 w 767953"/>
                    <a:gd name="connsiteY5" fmla="*/ 632768 h 2717684"/>
                    <a:gd name="connsiteX6" fmla="*/ 4803 w 767953"/>
                    <a:gd name="connsiteY6" fmla="*/ 632768 h 2717684"/>
                    <a:gd name="connsiteX7" fmla="*/ 3813 w 767953"/>
                    <a:gd name="connsiteY7" fmla="*/ 629578 h 2717684"/>
                    <a:gd name="connsiteX8" fmla="*/ 0 w 767953"/>
                    <a:gd name="connsiteY8" fmla="*/ 591758 h 2717684"/>
                    <a:gd name="connsiteX9" fmla="*/ 330980 w 767953"/>
                    <a:gd name="connsiteY9" fmla="*/ 8146 h 2717684"/>
                    <a:gd name="connsiteX10" fmla="*/ 514660 w 767953"/>
                    <a:gd name="connsiteY10" fmla="*/ 0 h 2717684"/>
                    <a:gd name="connsiteX0" fmla="*/ 514660 w 770605"/>
                    <a:gd name="connsiteY0" fmla="*/ 0 h 2717684"/>
                    <a:gd name="connsiteX1" fmla="*/ 702320 w 770605"/>
                    <a:gd name="connsiteY1" fmla="*/ 187660 h 2717684"/>
                    <a:gd name="connsiteX2" fmla="*/ 713539 w 770605"/>
                    <a:gd name="connsiteY2" fmla="*/ 591758 h 2717684"/>
                    <a:gd name="connsiteX3" fmla="*/ 719831 w 770605"/>
                    <a:gd name="connsiteY3" fmla="*/ 2717684 h 2717684"/>
                    <a:gd name="connsiteX4" fmla="*/ 3877 w 770605"/>
                    <a:gd name="connsiteY4" fmla="*/ 2717684 h 2717684"/>
                    <a:gd name="connsiteX5" fmla="*/ 3877 w 770605"/>
                    <a:gd name="connsiteY5" fmla="*/ 632768 h 2717684"/>
                    <a:gd name="connsiteX6" fmla="*/ 4803 w 770605"/>
                    <a:gd name="connsiteY6" fmla="*/ 632768 h 2717684"/>
                    <a:gd name="connsiteX7" fmla="*/ 3813 w 770605"/>
                    <a:gd name="connsiteY7" fmla="*/ 629578 h 2717684"/>
                    <a:gd name="connsiteX8" fmla="*/ 0 w 770605"/>
                    <a:gd name="connsiteY8" fmla="*/ 591758 h 2717684"/>
                    <a:gd name="connsiteX9" fmla="*/ 330980 w 770605"/>
                    <a:gd name="connsiteY9" fmla="*/ 8146 h 2717684"/>
                    <a:gd name="connsiteX10" fmla="*/ 514660 w 770605"/>
                    <a:gd name="connsiteY10" fmla="*/ 0 h 2717684"/>
                    <a:gd name="connsiteX0" fmla="*/ 514660 w 719831"/>
                    <a:gd name="connsiteY0" fmla="*/ 0 h 2717684"/>
                    <a:gd name="connsiteX1" fmla="*/ 702320 w 719831"/>
                    <a:gd name="connsiteY1" fmla="*/ 187660 h 2717684"/>
                    <a:gd name="connsiteX2" fmla="*/ 713539 w 719831"/>
                    <a:gd name="connsiteY2" fmla="*/ 591758 h 2717684"/>
                    <a:gd name="connsiteX3" fmla="*/ 719831 w 719831"/>
                    <a:gd name="connsiteY3" fmla="*/ 2717684 h 2717684"/>
                    <a:gd name="connsiteX4" fmla="*/ 3877 w 719831"/>
                    <a:gd name="connsiteY4" fmla="*/ 2717684 h 2717684"/>
                    <a:gd name="connsiteX5" fmla="*/ 3877 w 719831"/>
                    <a:gd name="connsiteY5" fmla="*/ 632768 h 2717684"/>
                    <a:gd name="connsiteX6" fmla="*/ 4803 w 719831"/>
                    <a:gd name="connsiteY6" fmla="*/ 632768 h 2717684"/>
                    <a:gd name="connsiteX7" fmla="*/ 3813 w 719831"/>
                    <a:gd name="connsiteY7" fmla="*/ 629578 h 2717684"/>
                    <a:gd name="connsiteX8" fmla="*/ 0 w 719831"/>
                    <a:gd name="connsiteY8" fmla="*/ 591758 h 2717684"/>
                    <a:gd name="connsiteX9" fmla="*/ 330980 w 719831"/>
                    <a:gd name="connsiteY9" fmla="*/ 8146 h 2717684"/>
                    <a:gd name="connsiteX10" fmla="*/ 514660 w 719831"/>
                    <a:gd name="connsiteY10" fmla="*/ 0 h 27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9831" h="2717684">
                      <a:moveTo>
                        <a:pt x="514660" y="0"/>
                      </a:moveTo>
                      <a:cubicBezTo>
                        <a:pt x="618302" y="0"/>
                        <a:pt x="702320" y="84018"/>
                        <a:pt x="702320" y="187660"/>
                      </a:cubicBezTo>
                      <a:lnTo>
                        <a:pt x="713539" y="591758"/>
                      </a:lnTo>
                      <a:cubicBezTo>
                        <a:pt x="716458" y="1013429"/>
                        <a:pt x="707213" y="2312874"/>
                        <a:pt x="719831" y="2717684"/>
                      </a:cubicBezTo>
                      <a:lnTo>
                        <a:pt x="3877" y="2717684"/>
                      </a:lnTo>
                      <a:lnTo>
                        <a:pt x="3877" y="632768"/>
                      </a:lnTo>
                      <a:lnTo>
                        <a:pt x="4803" y="632768"/>
                      </a:lnTo>
                      <a:lnTo>
                        <a:pt x="3813" y="629578"/>
                      </a:lnTo>
                      <a:cubicBezTo>
                        <a:pt x="1313" y="617362"/>
                        <a:pt x="0" y="604713"/>
                        <a:pt x="0" y="591758"/>
                      </a:cubicBezTo>
                      <a:lnTo>
                        <a:pt x="330980" y="8146"/>
                      </a:lnTo>
                      <a:cubicBezTo>
                        <a:pt x="495294" y="10497"/>
                        <a:pt x="397607" y="0"/>
                        <a:pt x="514660" y="0"/>
                      </a:cubicBezTo>
                      <a:close/>
                    </a:path>
                  </a:pathLst>
                </a:cu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248553" tIns="198843" rIns="248553" bIns="198843" numCol="1" spcCol="0" rtlCol="0" fromWordArt="0" anchor="t" anchorCtr="0" forceAA="0" compatLnSpc="1">
                  <a:prstTxWarp prst="textNoShape">
                    <a:avLst/>
                  </a:prstTxWarp>
                  <a:noAutofit/>
                </a:bodyPr>
                <a:lstStyle/>
                <a:p>
                  <a:pPr marL="0" marR="0" lvl="0" indent="0" algn="ctr" defTabSz="126709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271" name="Straight Connector 270">
                  <a:extLst>
                    <a:ext uri="{FF2B5EF4-FFF2-40B4-BE49-F238E27FC236}">
                      <a16:creationId xmlns:a16="http://schemas.microsoft.com/office/drawing/2014/main" id="{02D4AED1-38DE-471A-8A2B-6104F9774367}"/>
                    </a:ext>
                  </a:extLst>
                </p:cNvPr>
                <p:cNvCxnSpPr/>
                <p:nvPr/>
              </p:nvCxnSpPr>
              <p:spPr>
                <a:xfrm flipH="1" flipV="1">
                  <a:off x="2794378" y="6274631"/>
                  <a:ext cx="148254" cy="114"/>
                </a:xfrm>
                <a:prstGeom prst="line">
                  <a:avLst/>
                </a:prstGeom>
                <a:grpFill/>
                <a:ln w="12700" cap="flat" cmpd="sng" algn="ctr">
                  <a:solidFill>
                    <a:srgbClr val="FFFFFF"/>
                  </a:solidFill>
                  <a:prstDash val="solid"/>
                  <a:headEnd type="none" w="med" len="med"/>
                  <a:tailEnd type="none" w="med" len="med"/>
                </a:ln>
                <a:effectLst/>
              </p:spPr>
            </p:cxnSp>
            <p:grpSp>
              <p:nvGrpSpPr>
                <p:cNvPr id="272" name="Group 271">
                  <a:extLst>
                    <a:ext uri="{FF2B5EF4-FFF2-40B4-BE49-F238E27FC236}">
                      <a16:creationId xmlns:a16="http://schemas.microsoft.com/office/drawing/2014/main" id="{0E7263E8-88CB-4CA8-8C2D-5D0A845622D5}"/>
                    </a:ext>
                  </a:extLst>
                </p:cNvPr>
                <p:cNvGrpSpPr/>
                <p:nvPr/>
              </p:nvGrpSpPr>
              <p:grpSpPr>
                <a:xfrm rot="19073136" flipH="1">
                  <a:off x="2665352" y="5828507"/>
                  <a:ext cx="112181" cy="138467"/>
                  <a:chOff x="8686990" y="4607040"/>
                  <a:chExt cx="943415" cy="784042"/>
                </a:xfrm>
                <a:grpFill/>
              </p:grpSpPr>
              <p:sp>
                <p:nvSpPr>
                  <p:cNvPr id="275" name="Freeform 1278">
                    <a:extLst>
                      <a:ext uri="{FF2B5EF4-FFF2-40B4-BE49-F238E27FC236}">
                        <a16:creationId xmlns:a16="http://schemas.microsoft.com/office/drawing/2014/main" id="{9049E229-61C0-45D6-8445-DCCBF86AB3A5}"/>
                      </a:ext>
                    </a:extLst>
                  </p:cNvPr>
                  <p:cNvSpPr>
                    <a:spLocks/>
                  </p:cNvSpPr>
                  <p:nvPr/>
                </p:nvSpPr>
                <p:spPr bwMode="auto">
                  <a:xfrm rot="16979920" flipH="1">
                    <a:off x="8766677" y="4527353"/>
                    <a:ext cx="784042" cy="943415"/>
                  </a:xfrm>
                  <a:custGeom>
                    <a:avLst/>
                    <a:gdLst>
                      <a:gd name="connsiteX0" fmla="*/ 0 w 784042"/>
                      <a:gd name="connsiteY0" fmla="*/ 145868 h 943415"/>
                      <a:gd name="connsiteX1" fmla="*/ 0 w 784042"/>
                      <a:gd name="connsiteY1" fmla="*/ 154957 h 943415"/>
                      <a:gd name="connsiteX2" fmla="*/ 0 w 784042"/>
                      <a:gd name="connsiteY2" fmla="*/ 177680 h 943415"/>
                      <a:gd name="connsiteX3" fmla="*/ 2445 w 784042"/>
                      <a:gd name="connsiteY3" fmla="*/ 198129 h 943415"/>
                      <a:gd name="connsiteX4" fmla="*/ 12224 w 784042"/>
                      <a:gd name="connsiteY4" fmla="*/ 220851 h 943415"/>
                      <a:gd name="connsiteX5" fmla="*/ 290940 w 784042"/>
                      <a:gd name="connsiteY5" fmla="*/ 875249 h 943415"/>
                      <a:gd name="connsiteX6" fmla="*/ 303164 w 784042"/>
                      <a:gd name="connsiteY6" fmla="*/ 895699 h 943415"/>
                      <a:gd name="connsiteX7" fmla="*/ 317834 w 784042"/>
                      <a:gd name="connsiteY7" fmla="*/ 913876 h 943415"/>
                      <a:gd name="connsiteX8" fmla="*/ 337392 w 784042"/>
                      <a:gd name="connsiteY8" fmla="*/ 927510 h 943415"/>
                      <a:gd name="connsiteX9" fmla="*/ 359396 w 784042"/>
                      <a:gd name="connsiteY9" fmla="*/ 936598 h 943415"/>
                      <a:gd name="connsiteX10" fmla="*/ 383845 w 784042"/>
                      <a:gd name="connsiteY10" fmla="*/ 943415 h 943415"/>
                      <a:gd name="connsiteX11" fmla="*/ 413183 w 784042"/>
                      <a:gd name="connsiteY11" fmla="*/ 943415 h 943415"/>
                      <a:gd name="connsiteX12" fmla="*/ 440077 w 784042"/>
                      <a:gd name="connsiteY12" fmla="*/ 938871 h 943415"/>
                      <a:gd name="connsiteX13" fmla="*/ 471860 w 784042"/>
                      <a:gd name="connsiteY13" fmla="*/ 929782 h 943415"/>
                      <a:gd name="connsiteX14" fmla="*/ 650336 w 784042"/>
                      <a:gd name="connsiteY14" fmla="*/ 872976 h 943415"/>
                      <a:gd name="connsiteX15" fmla="*/ 677230 w 784042"/>
                      <a:gd name="connsiteY15" fmla="*/ 866160 h 943415"/>
                      <a:gd name="connsiteX16" fmla="*/ 701678 w 784042"/>
                      <a:gd name="connsiteY16" fmla="*/ 854799 h 943415"/>
                      <a:gd name="connsiteX17" fmla="*/ 708578 w 784042"/>
                      <a:gd name="connsiteY17" fmla="*/ 850218 h 943415"/>
                      <a:gd name="connsiteX18" fmla="*/ 708587 w 784042"/>
                      <a:gd name="connsiteY18" fmla="*/ 850216 h 943415"/>
                      <a:gd name="connsiteX19" fmla="*/ 723356 w 784042"/>
                      <a:gd name="connsiteY19" fmla="*/ 846102 h 943415"/>
                      <a:gd name="connsiteX20" fmla="*/ 735733 w 784042"/>
                      <a:gd name="connsiteY20" fmla="*/ 839702 h 943415"/>
                      <a:gd name="connsiteX21" fmla="*/ 748058 w 784042"/>
                      <a:gd name="connsiteY21" fmla="*/ 835530 h 943415"/>
                      <a:gd name="connsiteX22" fmla="*/ 758042 w 784042"/>
                      <a:gd name="connsiteY22" fmla="*/ 826844 h 943415"/>
                      <a:gd name="connsiteX23" fmla="*/ 765530 w 784042"/>
                      <a:gd name="connsiteY23" fmla="*/ 820331 h 943415"/>
                      <a:gd name="connsiteX24" fmla="*/ 773071 w 784042"/>
                      <a:gd name="connsiteY24" fmla="*/ 811588 h 943415"/>
                      <a:gd name="connsiteX25" fmla="*/ 778167 w 784042"/>
                      <a:gd name="connsiteY25" fmla="*/ 802789 h 943415"/>
                      <a:gd name="connsiteX26" fmla="*/ 783315 w 784042"/>
                      <a:gd name="connsiteY26" fmla="*/ 791761 h 943415"/>
                      <a:gd name="connsiteX27" fmla="*/ 783523 w 784042"/>
                      <a:gd name="connsiteY27" fmla="*/ 782848 h 943415"/>
                      <a:gd name="connsiteX28" fmla="*/ 784042 w 784042"/>
                      <a:gd name="connsiteY28" fmla="*/ 760565 h 943415"/>
                      <a:gd name="connsiteX29" fmla="*/ 782065 w 784042"/>
                      <a:gd name="connsiteY29" fmla="*/ 740453 h 943415"/>
                      <a:gd name="connsiteX30" fmla="*/ 772808 w 784042"/>
                      <a:gd name="connsiteY30" fmla="*/ 717942 h 943415"/>
                      <a:gd name="connsiteX31" fmla="*/ 509124 w 784042"/>
                      <a:gd name="connsiteY31" fmla="*/ 69697 h 943415"/>
                      <a:gd name="connsiteX32" fmla="*/ 497370 w 784042"/>
                      <a:gd name="connsiteY32" fmla="*/ 49357 h 943415"/>
                      <a:gd name="connsiteX33" fmla="*/ 483120 w 784042"/>
                      <a:gd name="connsiteY33" fmla="*/ 31189 h 943415"/>
                      <a:gd name="connsiteX34" fmla="*/ 463878 w 784042"/>
                      <a:gd name="connsiteY34" fmla="*/ 17364 h 943415"/>
                      <a:gd name="connsiteX35" fmla="*/ 442088 w 784042"/>
                      <a:gd name="connsiteY35" fmla="*/ 7937 h 943415"/>
                      <a:gd name="connsiteX36" fmla="*/ 417802 w 784042"/>
                      <a:gd name="connsiteY36" fmla="*/ 683 h 943415"/>
                      <a:gd name="connsiteX37" fmla="*/ 388471 w 784042"/>
                      <a:gd name="connsiteY37" fmla="*/ 0 h 943415"/>
                      <a:gd name="connsiteX38" fmla="*/ 361481 w 784042"/>
                      <a:gd name="connsiteY38" fmla="*/ 3829 h 943415"/>
                      <a:gd name="connsiteX39" fmla="*/ 329499 w 784042"/>
                      <a:gd name="connsiteY39" fmla="*/ 12002 h 943415"/>
                      <a:gd name="connsiteX40" fmla="*/ 149773 w 784042"/>
                      <a:gd name="connsiteY40" fmla="*/ 63551 h 943415"/>
                      <a:gd name="connsiteX41" fmla="*/ 122731 w 784042"/>
                      <a:gd name="connsiteY41" fmla="*/ 69610 h 943415"/>
                      <a:gd name="connsiteX42" fmla="*/ 103319 w 784042"/>
                      <a:gd name="connsiteY42" fmla="*/ 77918 h 943415"/>
                      <a:gd name="connsiteX43" fmla="*/ 90460 w 784042"/>
                      <a:gd name="connsiteY43" fmla="*/ 79975 h 943415"/>
                      <a:gd name="connsiteX44" fmla="*/ 73346 w 784042"/>
                      <a:gd name="connsiteY44" fmla="*/ 84519 h 943415"/>
                      <a:gd name="connsiteX45" fmla="*/ 58677 w 784042"/>
                      <a:gd name="connsiteY45" fmla="*/ 89064 h 943415"/>
                      <a:gd name="connsiteX46" fmla="*/ 46453 w 784042"/>
                      <a:gd name="connsiteY46" fmla="*/ 95880 h 943415"/>
                      <a:gd name="connsiteX47" fmla="*/ 34228 w 784042"/>
                      <a:gd name="connsiteY47" fmla="*/ 100425 h 943415"/>
                      <a:gd name="connsiteX48" fmla="*/ 24449 w 784042"/>
                      <a:gd name="connsiteY48" fmla="*/ 109513 h 943415"/>
                      <a:gd name="connsiteX49" fmla="*/ 17114 w 784042"/>
                      <a:gd name="connsiteY49" fmla="*/ 116330 h 943415"/>
                      <a:gd name="connsiteX50" fmla="*/ 9779 w 784042"/>
                      <a:gd name="connsiteY50" fmla="*/ 125419 h 943415"/>
                      <a:gd name="connsiteX51" fmla="*/ 4890 w 784042"/>
                      <a:gd name="connsiteY51" fmla="*/ 134508 h 94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4042" h="943415">
                        <a:moveTo>
                          <a:pt x="0" y="145868"/>
                        </a:moveTo>
                        <a:lnTo>
                          <a:pt x="0" y="154957"/>
                        </a:lnTo>
                        <a:lnTo>
                          <a:pt x="0" y="177680"/>
                        </a:lnTo>
                        <a:lnTo>
                          <a:pt x="2445" y="198129"/>
                        </a:lnTo>
                        <a:lnTo>
                          <a:pt x="12224" y="220851"/>
                        </a:lnTo>
                        <a:lnTo>
                          <a:pt x="290940" y="875249"/>
                        </a:lnTo>
                        <a:lnTo>
                          <a:pt x="303164" y="895699"/>
                        </a:lnTo>
                        <a:lnTo>
                          <a:pt x="317834" y="913876"/>
                        </a:lnTo>
                        <a:lnTo>
                          <a:pt x="337392" y="927510"/>
                        </a:lnTo>
                        <a:lnTo>
                          <a:pt x="359396" y="936598"/>
                        </a:lnTo>
                        <a:lnTo>
                          <a:pt x="383845" y="943415"/>
                        </a:lnTo>
                        <a:lnTo>
                          <a:pt x="413183" y="943415"/>
                        </a:lnTo>
                        <a:lnTo>
                          <a:pt x="440077" y="938871"/>
                        </a:lnTo>
                        <a:lnTo>
                          <a:pt x="471860" y="929782"/>
                        </a:lnTo>
                        <a:lnTo>
                          <a:pt x="650336" y="872976"/>
                        </a:lnTo>
                        <a:lnTo>
                          <a:pt x="677230" y="866160"/>
                        </a:lnTo>
                        <a:lnTo>
                          <a:pt x="701678" y="854799"/>
                        </a:lnTo>
                        <a:lnTo>
                          <a:pt x="708578" y="850218"/>
                        </a:lnTo>
                        <a:lnTo>
                          <a:pt x="708587" y="850216"/>
                        </a:lnTo>
                        <a:lnTo>
                          <a:pt x="723356" y="846102"/>
                        </a:lnTo>
                        <a:lnTo>
                          <a:pt x="735733" y="839702"/>
                        </a:lnTo>
                        <a:lnTo>
                          <a:pt x="748058" y="835530"/>
                        </a:lnTo>
                        <a:lnTo>
                          <a:pt x="758042" y="826844"/>
                        </a:lnTo>
                        <a:lnTo>
                          <a:pt x="765530" y="820331"/>
                        </a:lnTo>
                        <a:lnTo>
                          <a:pt x="773071" y="811588"/>
                        </a:lnTo>
                        <a:lnTo>
                          <a:pt x="778167" y="802789"/>
                        </a:lnTo>
                        <a:lnTo>
                          <a:pt x="783315" y="791761"/>
                        </a:lnTo>
                        <a:lnTo>
                          <a:pt x="783523" y="782848"/>
                        </a:lnTo>
                        <a:lnTo>
                          <a:pt x="784042" y="760565"/>
                        </a:lnTo>
                        <a:lnTo>
                          <a:pt x="782065" y="740453"/>
                        </a:lnTo>
                        <a:lnTo>
                          <a:pt x="772808" y="717942"/>
                        </a:lnTo>
                        <a:lnTo>
                          <a:pt x="509124" y="69697"/>
                        </a:lnTo>
                        <a:lnTo>
                          <a:pt x="497370" y="49357"/>
                        </a:lnTo>
                        <a:lnTo>
                          <a:pt x="483120" y="31189"/>
                        </a:lnTo>
                        <a:lnTo>
                          <a:pt x="463878" y="17364"/>
                        </a:lnTo>
                        <a:lnTo>
                          <a:pt x="442088" y="7937"/>
                        </a:lnTo>
                        <a:lnTo>
                          <a:pt x="417802" y="683"/>
                        </a:lnTo>
                        <a:lnTo>
                          <a:pt x="388471" y="0"/>
                        </a:lnTo>
                        <a:lnTo>
                          <a:pt x="361481" y="3829"/>
                        </a:lnTo>
                        <a:lnTo>
                          <a:pt x="329499" y="12002"/>
                        </a:lnTo>
                        <a:lnTo>
                          <a:pt x="149773" y="63551"/>
                        </a:lnTo>
                        <a:lnTo>
                          <a:pt x="122731" y="69610"/>
                        </a:lnTo>
                        <a:lnTo>
                          <a:pt x="103319" y="77918"/>
                        </a:lnTo>
                        <a:lnTo>
                          <a:pt x="90460" y="79975"/>
                        </a:lnTo>
                        <a:lnTo>
                          <a:pt x="73346" y="84519"/>
                        </a:lnTo>
                        <a:lnTo>
                          <a:pt x="58677" y="89064"/>
                        </a:lnTo>
                        <a:lnTo>
                          <a:pt x="46453" y="95880"/>
                        </a:lnTo>
                        <a:lnTo>
                          <a:pt x="34228" y="100425"/>
                        </a:lnTo>
                        <a:lnTo>
                          <a:pt x="24449" y="109513"/>
                        </a:lnTo>
                        <a:lnTo>
                          <a:pt x="17114" y="116330"/>
                        </a:lnTo>
                        <a:lnTo>
                          <a:pt x="9779" y="125419"/>
                        </a:lnTo>
                        <a:lnTo>
                          <a:pt x="4890" y="134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41" tIns="62121" rIns="124241" bIns="62121" numCol="1" anchor="t" anchorCtr="0" compatLnSpc="1">
                    <a:prstTxWarp prst="textNoShape">
                      <a:avLst/>
                    </a:prstTxWarp>
                    <a:noAutofit/>
                  </a:bodyPr>
                  <a:lstStyle/>
                  <a:p>
                    <a:pPr marL="0" marR="0" lvl="0" indent="0" algn="ctr" defTabSz="1242065"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1B3B41"/>
                      </a:solidFill>
                      <a:effectLst/>
                      <a:uLnTx/>
                      <a:uFillTx/>
                      <a:latin typeface="Microsoft YaHei UI" panose="020B0503020204020204" pitchFamily="34" charset="-122"/>
                      <a:ea typeface="Microsoft YaHei UI" panose="020B0503020204020204" pitchFamily="34" charset="-122"/>
                      <a:cs typeface="+mn-cs"/>
                    </a:endParaRPr>
                  </a:p>
                </p:txBody>
              </p:sp>
              <p:sp>
                <p:nvSpPr>
                  <p:cNvPr id="276" name="Freeform 1286">
                    <a:extLst>
                      <a:ext uri="{FF2B5EF4-FFF2-40B4-BE49-F238E27FC236}">
                        <a16:creationId xmlns:a16="http://schemas.microsoft.com/office/drawing/2014/main" id="{87191A1F-96EA-4AF7-8339-84246C262106}"/>
                      </a:ext>
                    </a:extLst>
                  </p:cNvPr>
                  <p:cNvSpPr>
                    <a:spLocks/>
                  </p:cNvSpPr>
                  <p:nvPr/>
                </p:nvSpPr>
                <p:spPr bwMode="auto">
                  <a:xfrm rot="6508387" flipH="1">
                    <a:off x="8855475" y="4610432"/>
                    <a:ext cx="606423" cy="777280"/>
                  </a:xfrm>
                  <a:custGeom>
                    <a:avLst/>
                    <a:gdLst>
                      <a:gd name="connsiteX0" fmla="*/ 630140 w 630371"/>
                      <a:gd name="connsiteY0" fmla="*/ 710046 h 807979"/>
                      <a:gd name="connsiteX1" fmla="*/ 630371 w 630371"/>
                      <a:gd name="connsiteY1" fmla="*/ 695331 h 807979"/>
                      <a:gd name="connsiteX2" fmla="*/ 628088 w 630371"/>
                      <a:gd name="connsiteY2" fmla="*/ 683029 h 807979"/>
                      <a:gd name="connsiteX3" fmla="*/ 625844 w 630371"/>
                      <a:gd name="connsiteY3" fmla="*/ 668275 h 807979"/>
                      <a:gd name="connsiteX4" fmla="*/ 624809 w 630371"/>
                      <a:gd name="connsiteY4" fmla="*/ 665031 h 807979"/>
                      <a:gd name="connsiteX5" fmla="*/ 619646 w 630371"/>
                      <a:gd name="connsiteY5" fmla="*/ 645583 h 807979"/>
                      <a:gd name="connsiteX6" fmla="*/ 445298 w 630371"/>
                      <a:gd name="connsiteY6" fmla="*/ 122964 h 807979"/>
                      <a:gd name="connsiteX7" fmla="*/ 430657 w 630371"/>
                      <a:gd name="connsiteY7" fmla="*/ 85782 h 807979"/>
                      <a:gd name="connsiteX8" fmla="*/ 426131 w 630371"/>
                      <a:gd name="connsiteY8" fmla="*/ 67694 h 807979"/>
                      <a:gd name="connsiteX9" fmla="*/ 417645 w 630371"/>
                      <a:gd name="connsiteY9" fmla="*/ 49782 h 807979"/>
                      <a:gd name="connsiteX10" fmla="*/ 408765 w 630371"/>
                      <a:gd name="connsiteY10" fmla="*/ 36760 h 807979"/>
                      <a:gd name="connsiteX11" fmla="*/ 405098 w 630371"/>
                      <a:gd name="connsiteY11" fmla="*/ 34158 h 807979"/>
                      <a:gd name="connsiteX12" fmla="*/ 400959 w 630371"/>
                      <a:gd name="connsiteY12" fmla="*/ 26981 h 807979"/>
                      <a:gd name="connsiteX13" fmla="*/ 391059 w 630371"/>
                      <a:gd name="connsiteY13" fmla="*/ 14717 h 807979"/>
                      <a:gd name="connsiteX14" fmla="*/ 378683 w 630371"/>
                      <a:gd name="connsiteY14" fmla="*/ 7359 h 807979"/>
                      <a:gd name="connsiteX15" fmla="*/ 366308 w 630371"/>
                      <a:gd name="connsiteY15" fmla="*/ 2453 h 807979"/>
                      <a:gd name="connsiteX16" fmla="*/ 356408 w 630371"/>
                      <a:gd name="connsiteY16" fmla="*/ 0 h 807979"/>
                      <a:gd name="connsiteX17" fmla="*/ 344033 w 630371"/>
                      <a:gd name="connsiteY17" fmla="*/ 0 h 807979"/>
                      <a:gd name="connsiteX18" fmla="*/ 324232 w 630371"/>
                      <a:gd name="connsiteY18" fmla="*/ 0 h 807979"/>
                      <a:gd name="connsiteX19" fmla="*/ 301956 w 630371"/>
                      <a:gd name="connsiteY19" fmla="*/ 4906 h 807979"/>
                      <a:gd name="connsiteX20" fmla="*/ 92728 w 630371"/>
                      <a:gd name="connsiteY20" fmla="*/ 49983 h 807979"/>
                      <a:gd name="connsiteX21" fmla="*/ 89827 w 630371"/>
                      <a:gd name="connsiteY21" fmla="*/ 50367 h 807979"/>
                      <a:gd name="connsiteX22" fmla="*/ 64564 w 630371"/>
                      <a:gd name="connsiteY22" fmla="*/ 55708 h 807979"/>
                      <a:gd name="connsiteX23" fmla="*/ 39103 w 630371"/>
                      <a:gd name="connsiteY23" fmla="*/ 63495 h 807979"/>
                      <a:gd name="connsiteX24" fmla="*/ 26176 w 630371"/>
                      <a:gd name="connsiteY24" fmla="*/ 69834 h 807979"/>
                      <a:gd name="connsiteX25" fmla="*/ 25434 w 630371"/>
                      <a:gd name="connsiteY25" fmla="*/ 70862 h 807979"/>
                      <a:gd name="connsiteX26" fmla="*/ 24751 w 630371"/>
                      <a:gd name="connsiteY26" fmla="*/ 71133 h 807979"/>
                      <a:gd name="connsiteX27" fmla="*/ 12375 w 630371"/>
                      <a:gd name="connsiteY27" fmla="*/ 78492 h 807979"/>
                      <a:gd name="connsiteX28" fmla="*/ 4950 w 630371"/>
                      <a:gd name="connsiteY28" fmla="*/ 90756 h 807979"/>
                      <a:gd name="connsiteX29" fmla="*/ 0 w 630371"/>
                      <a:gd name="connsiteY29" fmla="*/ 103021 h 807979"/>
                      <a:gd name="connsiteX30" fmla="*/ 0 w 630371"/>
                      <a:gd name="connsiteY30" fmla="*/ 117738 h 807979"/>
                      <a:gd name="connsiteX31" fmla="*/ 2475 w 630371"/>
                      <a:gd name="connsiteY31" fmla="*/ 130003 h 807979"/>
                      <a:gd name="connsiteX32" fmla="*/ 4950 w 630371"/>
                      <a:gd name="connsiteY32" fmla="*/ 144719 h 807979"/>
                      <a:gd name="connsiteX33" fmla="*/ 12375 w 630371"/>
                      <a:gd name="connsiteY33" fmla="*/ 166795 h 807979"/>
                      <a:gd name="connsiteX34" fmla="*/ 54906 w 630371"/>
                      <a:gd name="connsiteY34" fmla="*/ 271165 h 807979"/>
                      <a:gd name="connsiteX35" fmla="*/ 185209 w 630371"/>
                      <a:gd name="connsiteY35" fmla="*/ 683134 h 807979"/>
                      <a:gd name="connsiteX36" fmla="*/ 199515 w 630371"/>
                      <a:gd name="connsiteY36" fmla="*/ 721203 h 807979"/>
                      <a:gd name="connsiteX37" fmla="*/ 205929 w 630371"/>
                      <a:gd name="connsiteY37" fmla="*/ 734024 h 807979"/>
                      <a:gd name="connsiteX38" fmla="*/ 211295 w 630371"/>
                      <a:gd name="connsiteY38" fmla="*/ 740278 h 807979"/>
                      <a:gd name="connsiteX39" fmla="*/ 218410 w 630371"/>
                      <a:gd name="connsiteY39" fmla="*/ 762477 h 807979"/>
                      <a:gd name="connsiteX40" fmla="*/ 228040 w 630371"/>
                      <a:gd name="connsiteY40" fmla="*/ 779799 h 807979"/>
                      <a:gd name="connsiteX41" fmla="*/ 237747 w 630371"/>
                      <a:gd name="connsiteY41" fmla="*/ 792216 h 807979"/>
                      <a:gd name="connsiteX42" fmla="*/ 250006 w 630371"/>
                      <a:gd name="connsiteY42" fmla="*/ 799768 h 807979"/>
                      <a:gd name="connsiteX43" fmla="*/ 262303 w 630371"/>
                      <a:gd name="connsiteY43" fmla="*/ 804867 h 807979"/>
                      <a:gd name="connsiteX44" fmla="*/ 272163 w 630371"/>
                      <a:gd name="connsiteY44" fmla="*/ 807475 h 807979"/>
                      <a:gd name="connsiteX45" fmla="*/ 284537 w 630371"/>
                      <a:gd name="connsiteY45" fmla="*/ 807668 h 807979"/>
                      <a:gd name="connsiteX46" fmla="*/ 304335 w 630371"/>
                      <a:gd name="connsiteY46" fmla="*/ 807979 h 807979"/>
                      <a:gd name="connsiteX47" fmla="*/ 326685 w 630371"/>
                      <a:gd name="connsiteY47" fmla="*/ 803422 h 807979"/>
                      <a:gd name="connsiteX48" fmla="*/ 555130 w 630371"/>
                      <a:gd name="connsiteY48" fmla="*/ 757935 h 807979"/>
                      <a:gd name="connsiteX49" fmla="*/ 579993 w 630371"/>
                      <a:gd name="connsiteY49" fmla="*/ 750965 h 807979"/>
                      <a:gd name="connsiteX50" fmla="*/ 604893 w 630371"/>
                      <a:gd name="connsiteY50" fmla="*/ 741543 h 807979"/>
                      <a:gd name="connsiteX51" fmla="*/ 617383 w 630371"/>
                      <a:gd name="connsiteY51" fmla="*/ 734378 h 807979"/>
                      <a:gd name="connsiteX52" fmla="*/ 624999 w 630371"/>
                      <a:gd name="connsiteY52" fmla="*/ 722232 h 80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30371" h="807979">
                        <a:moveTo>
                          <a:pt x="630140" y="710046"/>
                        </a:moveTo>
                        <a:lnTo>
                          <a:pt x="630371" y="695331"/>
                        </a:lnTo>
                        <a:lnTo>
                          <a:pt x="628088" y="683029"/>
                        </a:lnTo>
                        <a:lnTo>
                          <a:pt x="625844" y="668275"/>
                        </a:lnTo>
                        <a:lnTo>
                          <a:pt x="624809" y="665031"/>
                        </a:lnTo>
                        <a:lnTo>
                          <a:pt x="619646" y="645583"/>
                        </a:lnTo>
                        <a:lnTo>
                          <a:pt x="445298" y="122964"/>
                        </a:lnTo>
                        <a:lnTo>
                          <a:pt x="430657" y="85782"/>
                        </a:lnTo>
                        <a:lnTo>
                          <a:pt x="426131" y="67694"/>
                        </a:lnTo>
                        <a:lnTo>
                          <a:pt x="417645" y="49782"/>
                        </a:lnTo>
                        <a:lnTo>
                          <a:pt x="408765" y="36760"/>
                        </a:lnTo>
                        <a:lnTo>
                          <a:pt x="405098" y="34158"/>
                        </a:lnTo>
                        <a:lnTo>
                          <a:pt x="400959" y="26981"/>
                        </a:lnTo>
                        <a:lnTo>
                          <a:pt x="391059" y="14717"/>
                        </a:lnTo>
                        <a:lnTo>
                          <a:pt x="378683" y="7359"/>
                        </a:lnTo>
                        <a:lnTo>
                          <a:pt x="366308" y="2453"/>
                        </a:lnTo>
                        <a:lnTo>
                          <a:pt x="356408" y="0"/>
                        </a:lnTo>
                        <a:lnTo>
                          <a:pt x="344033" y="0"/>
                        </a:lnTo>
                        <a:lnTo>
                          <a:pt x="324232" y="0"/>
                        </a:lnTo>
                        <a:lnTo>
                          <a:pt x="301956" y="4906"/>
                        </a:lnTo>
                        <a:lnTo>
                          <a:pt x="92728" y="49983"/>
                        </a:lnTo>
                        <a:lnTo>
                          <a:pt x="89827" y="50367"/>
                        </a:lnTo>
                        <a:lnTo>
                          <a:pt x="64564" y="55708"/>
                        </a:lnTo>
                        <a:lnTo>
                          <a:pt x="39103" y="63495"/>
                        </a:lnTo>
                        <a:lnTo>
                          <a:pt x="26176" y="69834"/>
                        </a:lnTo>
                        <a:lnTo>
                          <a:pt x="25434" y="70862"/>
                        </a:lnTo>
                        <a:lnTo>
                          <a:pt x="24751" y="71133"/>
                        </a:lnTo>
                        <a:lnTo>
                          <a:pt x="12375" y="78492"/>
                        </a:lnTo>
                        <a:lnTo>
                          <a:pt x="4950" y="90756"/>
                        </a:lnTo>
                        <a:lnTo>
                          <a:pt x="0" y="103021"/>
                        </a:lnTo>
                        <a:lnTo>
                          <a:pt x="0" y="117738"/>
                        </a:lnTo>
                        <a:lnTo>
                          <a:pt x="2475" y="130003"/>
                        </a:lnTo>
                        <a:lnTo>
                          <a:pt x="4950" y="144719"/>
                        </a:lnTo>
                        <a:lnTo>
                          <a:pt x="12375" y="166795"/>
                        </a:lnTo>
                        <a:lnTo>
                          <a:pt x="54906" y="271165"/>
                        </a:lnTo>
                        <a:lnTo>
                          <a:pt x="185209" y="683134"/>
                        </a:lnTo>
                        <a:lnTo>
                          <a:pt x="199515" y="721203"/>
                        </a:lnTo>
                        <a:lnTo>
                          <a:pt x="205929" y="734024"/>
                        </a:lnTo>
                        <a:lnTo>
                          <a:pt x="211295" y="740278"/>
                        </a:lnTo>
                        <a:lnTo>
                          <a:pt x="218410" y="762477"/>
                        </a:lnTo>
                        <a:lnTo>
                          <a:pt x="228040" y="779799"/>
                        </a:lnTo>
                        <a:lnTo>
                          <a:pt x="237747" y="792216"/>
                        </a:lnTo>
                        <a:lnTo>
                          <a:pt x="250006" y="799768"/>
                        </a:lnTo>
                        <a:lnTo>
                          <a:pt x="262303" y="804867"/>
                        </a:lnTo>
                        <a:lnTo>
                          <a:pt x="272163" y="807475"/>
                        </a:lnTo>
                        <a:lnTo>
                          <a:pt x="284537" y="807668"/>
                        </a:lnTo>
                        <a:lnTo>
                          <a:pt x="304335" y="807979"/>
                        </a:lnTo>
                        <a:lnTo>
                          <a:pt x="326685" y="803422"/>
                        </a:lnTo>
                        <a:lnTo>
                          <a:pt x="555130" y="757935"/>
                        </a:lnTo>
                        <a:lnTo>
                          <a:pt x="579993" y="750965"/>
                        </a:lnTo>
                        <a:lnTo>
                          <a:pt x="604893" y="741543"/>
                        </a:lnTo>
                        <a:lnTo>
                          <a:pt x="617383" y="734378"/>
                        </a:lnTo>
                        <a:lnTo>
                          <a:pt x="624999" y="722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41" tIns="62121" rIns="124241" bIns="62121" numCol="1" anchor="t" anchorCtr="0" compatLnSpc="1">
                    <a:prstTxWarp prst="textNoShape">
                      <a:avLst/>
                    </a:prstTxWarp>
                    <a:noAutofit/>
                  </a:bodyPr>
                  <a:lstStyle/>
                  <a:p>
                    <a:pPr marL="0" marR="0" lvl="0" indent="0" algn="ctr" defTabSz="1242065"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1B3B41"/>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273" name="Freeform 1274">
                  <a:extLst>
                    <a:ext uri="{FF2B5EF4-FFF2-40B4-BE49-F238E27FC236}">
                      <a16:creationId xmlns:a16="http://schemas.microsoft.com/office/drawing/2014/main" id="{F97527BC-315C-465F-9539-3FB84D17366B}"/>
                    </a:ext>
                  </a:extLst>
                </p:cNvPr>
                <p:cNvSpPr>
                  <a:spLocks/>
                </p:cNvSpPr>
                <p:nvPr/>
              </p:nvSpPr>
              <p:spPr bwMode="auto">
                <a:xfrm rot="19950416" flipH="1">
                  <a:off x="2724010" y="5868868"/>
                  <a:ext cx="244778" cy="157057"/>
                </a:xfrm>
                <a:custGeom>
                  <a:avLst/>
                  <a:gdLst>
                    <a:gd name="connsiteX0" fmla="*/ 26488 w 393067"/>
                    <a:gd name="connsiteY0" fmla="*/ 7623 h 252204"/>
                    <a:gd name="connsiteX1" fmla="*/ 30089 w 393067"/>
                    <a:gd name="connsiteY1" fmla="*/ 6023 h 252204"/>
                    <a:gd name="connsiteX2" fmla="*/ 33619 w 393067"/>
                    <a:gd name="connsiteY2" fmla="*/ 4734 h 252204"/>
                    <a:gd name="connsiteX3" fmla="*/ 37118 w 393067"/>
                    <a:gd name="connsiteY3" fmla="*/ 4284 h 252204"/>
                    <a:gd name="connsiteX4" fmla="*/ 40985 w 393067"/>
                    <a:gd name="connsiteY4" fmla="*/ 3643 h 252204"/>
                    <a:gd name="connsiteX5" fmla="*/ 44821 w 393067"/>
                    <a:gd name="connsiteY5" fmla="*/ 3839 h 252204"/>
                    <a:gd name="connsiteX6" fmla="*/ 48769 w 393067"/>
                    <a:gd name="connsiteY6" fmla="*/ 4252 h 252204"/>
                    <a:gd name="connsiteX7" fmla="*/ 52758 w 393067"/>
                    <a:gd name="connsiteY7" fmla="*/ 5192 h 252204"/>
                    <a:gd name="connsiteX8" fmla="*/ 56789 w 393067"/>
                    <a:gd name="connsiteY8" fmla="*/ 6658 h 252204"/>
                    <a:gd name="connsiteX9" fmla="*/ 60339 w 393067"/>
                    <a:gd name="connsiteY9" fmla="*/ 8100 h 252204"/>
                    <a:gd name="connsiteX10" fmla="*/ 64227 w 393067"/>
                    <a:gd name="connsiteY10" fmla="*/ 10189 h 252204"/>
                    <a:gd name="connsiteX11" fmla="*/ 67859 w 393067"/>
                    <a:gd name="connsiteY11" fmla="*/ 12685 h 252204"/>
                    <a:gd name="connsiteX12" fmla="*/ 71053 w 393067"/>
                    <a:gd name="connsiteY12" fmla="*/ 15684 h 252204"/>
                    <a:gd name="connsiteX13" fmla="*/ 74359 w 393067"/>
                    <a:gd name="connsiteY13" fmla="*/ 18898 h 252204"/>
                    <a:gd name="connsiteX14" fmla="*/ 184849 w 393067"/>
                    <a:gd name="connsiteY14" fmla="*/ 139711 h 252204"/>
                    <a:gd name="connsiteX15" fmla="*/ 322816 w 393067"/>
                    <a:gd name="connsiteY15" fmla="*/ 4110 h 252204"/>
                    <a:gd name="connsiteX16" fmla="*/ 330720 w 393067"/>
                    <a:gd name="connsiteY16" fmla="*/ 11896 h 252204"/>
                    <a:gd name="connsiteX17" fmla="*/ 332695 w 393067"/>
                    <a:gd name="connsiteY17" fmla="*/ 10166 h 252204"/>
                    <a:gd name="connsiteX18" fmla="*/ 335329 w 393067"/>
                    <a:gd name="connsiteY18" fmla="*/ 7787 h 252204"/>
                    <a:gd name="connsiteX19" fmla="*/ 338403 w 393067"/>
                    <a:gd name="connsiteY19" fmla="*/ 5624 h 252204"/>
                    <a:gd name="connsiteX20" fmla="*/ 341257 w 393067"/>
                    <a:gd name="connsiteY20" fmla="*/ 3893 h 252204"/>
                    <a:gd name="connsiteX21" fmla="*/ 344550 w 393067"/>
                    <a:gd name="connsiteY21" fmla="*/ 2379 h 252204"/>
                    <a:gd name="connsiteX22" fmla="*/ 347624 w 393067"/>
                    <a:gd name="connsiteY22" fmla="*/ 1514 h 252204"/>
                    <a:gd name="connsiteX23" fmla="*/ 350916 w 393067"/>
                    <a:gd name="connsiteY23" fmla="*/ 433 h 252204"/>
                    <a:gd name="connsiteX24" fmla="*/ 354429 w 393067"/>
                    <a:gd name="connsiteY24" fmla="*/ 0 h 252204"/>
                    <a:gd name="connsiteX25" fmla="*/ 357722 w 393067"/>
                    <a:gd name="connsiteY25" fmla="*/ 0 h 252204"/>
                    <a:gd name="connsiteX26" fmla="*/ 361015 w 393067"/>
                    <a:gd name="connsiteY26" fmla="*/ 0 h 252204"/>
                    <a:gd name="connsiteX27" fmla="*/ 364528 w 393067"/>
                    <a:gd name="connsiteY27" fmla="*/ 433 h 252204"/>
                    <a:gd name="connsiteX28" fmla="*/ 367821 w 393067"/>
                    <a:gd name="connsiteY28" fmla="*/ 1514 h 252204"/>
                    <a:gd name="connsiteX29" fmla="*/ 371114 w 393067"/>
                    <a:gd name="connsiteY29" fmla="*/ 2379 h 252204"/>
                    <a:gd name="connsiteX30" fmla="*/ 373967 w 393067"/>
                    <a:gd name="connsiteY30" fmla="*/ 3893 h 252204"/>
                    <a:gd name="connsiteX31" fmla="*/ 377261 w 393067"/>
                    <a:gd name="connsiteY31" fmla="*/ 5624 h 252204"/>
                    <a:gd name="connsiteX32" fmla="*/ 379895 w 393067"/>
                    <a:gd name="connsiteY32" fmla="*/ 7787 h 252204"/>
                    <a:gd name="connsiteX33" fmla="*/ 382749 w 393067"/>
                    <a:gd name="connsiteY33" fmla="*/ 10166 h 252204"/>
                    <a:gd name="connsiteX34" fmla="*/ 385164 w 393067"/>
                    <a:gd name="connsiteY34" fmla="*/ 12762 h 252204"/>
                    <a:gd name="connsiteX35" fmla="*/ 387140 w 393067"/>
                    <a:gd name="connsiteY35" fmla="*/ 15573 h 252204"/>
                    <a:gd name="connsiteX36" fmla="*/ 389115 w 393067"/>
                    <a:gd name="connsiteY36" fmla="*/ 18386 h 252204"/>
                    <a:gd name="connsiteX37" fmla="*/ 390433 w 393067"/>
                    <a:gd name="connsiteY37" fmla="*/ 21630 h 252204"/>
                    <a:gd name="connsiteX38" fmla="*/ 391531 w 393067"/>
                    <a:gd name="connsiteY38" fmla="*/ 24658 h 252204"/>
                    <a:gd name="connsiteX39" fmla="*/ 392189 w 393067"/>
                    <a:gd name="connsiteY39" fmla="*/ 28119 h 252204"/>
                    <a:gd name="connsiteX40" fmla="*/ 392848 w 393067"/>
                    <a:gd name="connsiteY40" fmla="*/ 31363 h 252204"/>
                    <a:gd name="connsiteX41" fmla="*/ 393067 w 393067"/>
                    <a:gd name="connsiteY41" fmla="*/ 34608 h 252204"/>
                    <a:gd name="connsiteX42" fmla="*/ 392847 w 393067"/>
                    <a:gd name="connsiteY42" fmla="*/ 38069 h 252204"/>
                    <a:gd name="connsiteX43" fmla="*/ 392189 w 393067"/>
                    <a:gd name="connsiteY43" fmla="*/ 41529 h 252204"/>
                    <a:gd name="connsiteX44" fmla="*/ 391531 w 393067"/>
                    <a:gd name="connsiteY44" fmla="*/ 44774 h 252204"/>
                    <a:gd name="connsiteX45" fmla="*/ 390433 w 393067"/>
                    <a:gd name="connsiteY45" fmla="*/ 47802 h 252204"/>
                    <a:gd name="connsiteX46" fmla="*/ 389116 w 393067"/>
                    <a:gd name="connsiteY46" fmla="*/ 51046 h 252204"/>
                    <a:gd name="connsiteX47" fmla="*/ 387140 w 393067"/>
                    <a:gd name="connsiteY47" fmla="*/ 53858 h 252204"/>
                    <a:gd name="connsiteX48" fmla="*/ 385163 w 393067"/>
                    <a:gd name="connsiteY48" fmla="*/ 56886 h 252204"/>
                    <a:gd name="connsiteX49" fmla="*/ 382749 w 393067"/>
                    <a:gd name="connsiteY49" fmla="*/ 59482 h 252204"/>
                    <a:gd name="connsiteX50" fmla="*/ 380773 w 393067"/>
                    <a:gd name="connsiteY50" fmla="*/ 61212 h 252204"/>
                    <a:gd name="connsiteX51" fmla="*/ 387579 w 393067"/>
                    <a:gd name="connsiteY51" fmla="*/ 67918 h 252204"/>
                    <a:gd name="connsiteX52" fmla="*/ 244661 w 393067"/>
                    <a:gd name="connsiteY52" fmla="*/ 208511 h 252204"/>
                    <a:gd name="connsiteX53" fmla="*/ 240710 w 393067"/>
                    <a:gd name="connsiteY53" fmla="*/ 212188 h 252204"/>
                    <a:gd name="connsiteX54" fmla="*/ 236319 w 393067"/>
                    <a:gd name="connsiteY54" fmla="*/ 215433 h 252204"/>
                    <a:gd name="connsiteX55" fmla="*/ 231929 w 393067"/>
                    <a:gd name="connsiteY55" fmla="*/ 218028 h 252204"/>
                    <a:gd name="connsiteX56" fmla="*/ 227099 w 393067"/>
                    <a:gd name="connsiteY56" fmla="*/ 219975 h 252204"/>
                    <a:gd name="connsiteX57" fmla="*/ 223988 w 393067"/>
                    <a:gd name="connsiteY57" fmla="*/ 221142 h 252204"/>
                    <a:gd name="connsiteX58" fmla="*/ 223261 w 393067"/>
                    <a:gd name="connsiteY58" fmla="*/ 222961 h 252204"/>
                    <a:gd name="connsiteX59" fmla="*/ 221446 w 393067"/>
                    <a:gd name="connsiteY59" fmla="*/ 226648 h 252204"/>
                    <a:gd name="connsiteX60" fmla="*/ 219519 w 393067"/>
                    <a:gd name="connsiteY60" fmla="*/ 230118 h 252204"/>
                    <a:gd name="connsiteX61" fmla="*/ 216999 w 393067"/>
                    <a:gd name="connsiteY61" fmla="*/ 233348 h 252204"/>
                    <a:gd name="connsiteX62" fmla="*/ 209685 w 393067"/>
                    <a:gd name="connsiteY62" fmla="*/ 241267 h 252204"/>
                    <a:gd name="connsiteX63" fmla="*/ 206645 w 393067"/>
                    <a:gd name="connsiteY63" fmla="*/ 243946 h 252204"/>
                    <a:gd name="connsiteX64" fmla="*/ 203677 w 393067"/>
                    <a:gd name="connsiteY64" fmla="*/ 246313 h 252204"/>
                    <a:gd name="connsiteX65" fmla="*/ 200412 w 393067"/>
                    <a:gd name="connsiteY65" fmla="*/ 248560 h 252204"/>
                    <a:gd name="connsiteX66" fmla="*/ 196883 w 393067"/>
                    <a:gd name="connsiteY66" fmla="*/ 249848 h 252204"/>
                    <a:gd name="connsiteX67" fmla="*/ 193057 w 393067"/>
                    <a:gd name="connsiteY67" fmla="*/ 251017 h 252204"/>
                    <a:gd name="connsiteX68" fmla="*/ 189599 w 393067"/>
                    <a:gd name="connsiteY68" fmla="*/ 251994 h 252204"/>
                    <a:gd name="connsiteX69" fmla="*/ 185507 w 393067"/>
                    <a:gd name="connsiteY69" fmla="*/ 252204 h 252204"/>
                    <a:gd name="connsiteX70" fmla="*/ 181855 w 393067"/>
                    <a:gd name="connsiteY70" fmla="*/ 251912 h 252204"/>
                    <a:gd name="connsiteX71" fmla="*/ 177907 w 393067"/>
                    <a:gd name="connsiteY71" fmla="*/ 251499 h 252204"/>
                    <a:gd name="connsiteX72" fmla="*/ 174030 w 393067"/>
                    <a:gd name="connsiteY72" fmla="*/ 250775 h 252204"/>
                    <a:gd name="connsiteX73" fmla="*/ 170112 w 393067"/>
                    <a:gd name="connsiteY73" fmla="*/ 249524 h 252204"/>
                    <a:gd name="connsiteX74" fmla="*/ 166153 w 393067"/>
                    <a:gd name="connsiteY74" fmla="*/ 247747 h 252204"/>
                    <a:gd name="connsiteX75" fmla="*/ 162561 w 393067"/>
                    <a:gd name="connsiteY75" fmla="*/ 245778 h 252204"/>
                    <a:gd name="connsiteX76" fmla="*/ 158929 w 393067"/>
                    <a:gd name="connsiteY76" fmla="*/ 243282 h 252204"/>
                    <a:gd name="connsiteX77" fmla="*/ 155551 w 393067"/>
                    <a:gd name="connsiteY77" fmla="*/ 240379 h 252204"/>
                    <a:gd name="connsiteX78" fmla="*/ 152429 w 393067"/>
                    <a:gd name="connsiteY78" fmla="*/ 237069 h 252204"/>
                    <a:gd name="connsiteX79" fmla="*/ 13810 w 393067"/>
                    <a:gd name="connsiteY79" fmla="*/ 85500 h 252204"/>
                    <a:gd name="connsiteX80" fmla="*/ 10759 w 393067"/>
                    <a:gd name="connsiteY80" fmla="*/ 81879 h 252204"/>
                    <a:gd name="connsiteX81" fmla="*/ 8188 w 393067"/>
                    <a:gd name="connsiteY81" fmla="*/ 78282 h 252204"/>
                    <a:gd name="connsiteX82" fmla="*/ 5871 w 393067"/>
                    <a:gd name="connsiteY82" fmla="*/ 74279 h 252204"/>
                    <a:gd name="connsiteX83" fmla="*/ 4034 w 393067"/>
                    <a:gd name="connsiteY83" fmla="*/ 70300 h 252204"/>
                    <a:gd name="connsiteX84" fmla="*/ 2452 w 393067"/>
                    <a:gd name="connsiteY84" fmla="*/ 65915 h 252204"/>
                    <a:gd name="connsiteX85" fmla="*/ 1277 w 393067"/>
                    <a:gd name="connsiteY85" fmla="*/ 61865 h 252204"/>
                    <a:gd name="connsiteX86" fmla="*/ 358 w 393067"/>
                    <a:gd name="connsiteY86" fmla="*/ 57409 h 252204"/>
                    <a:gd name="connsiteX87" fmla="*/ 31 w 393067"/>
                    <a:gd name="connsiteY87" fmla="*/ 53193 h 252204"/>
                    <a:gd name="connsiteX88" fmla="*/ 0 w 393067"/>
                    <a:gd name="connsiteY88" fmla="*/ 49097 h 252204"/>
                    <a:gd name="connsiteX89" fmla="*/ 152 w 393067"/>
                    <a:gd name="connsiteY89" fmla="*/ 44906 h 252204"/>
                    <a:gd name="connsiteX90" fmla="*/ 967 w 393067"/>
                    <a:gd name="connsiteY90" fmla="*/ 40643 h 252204"/>
                    <a:gd name="connsiteX91" fmla="*/ 1895 w 393067"/>
                    <a:gd name="connsiteY91" fmla="*/ 36596 h 252204"/>
                    <a:gd name="connsiteX92" fmla="*/ 3414 w 393067"/>
                    <a:gd name="connsiteY92" fmla="*/ 32790 h 252204"/>
                    <a:gd name="connsiteX93" fmla="*/ 5046 w 393067"/>
                    <a:gd name="connsiteY93" fmla="*/ 29199 h 252204"/>
                    <a:gd name="connsiteX94" fmla="*/ 7269 w 393067"/>
                    <a:gd name="connsiteY94" fmla="*/ 25849 h 252204"/>
                    <a:gd name="connsiteX95" fmla="*/ 9789 w 393067"/>
                    <a:gd name="connsiteY95" fmla="*/ 22619 h 252204"/>
                    <a:gd name="connsiteX96" fmla="*/ 17032 w 393067"/>
                    <a:gd name="connsiteY96" fmla="*/ 15011 h 252204"/>
                    <a:gd name="connsiteX97" fmla="*/ 19847 w 393067"/>
                    <a:gd name="connsiteY97" fmla="*/ 11901 h 252204"/>
                    <a:gd name="connsiteX98" fmla="*/ 23295 w 393067"/>
                    <a:gd name="connsiteY98" fmla="*/ 9558 h 25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93067" h="252204">
                      <a:moveTo>
                        <a:pt x="26488" y="7623"/>
                      </a:moveTo>
                      <a:lnTo>
                        <a:pt x="30089" y="6023"/>
                      </a:lnTo>
                      <a:lnTo>
                        <a:pt x="33619" y="4734"/>
                      </a:lnTo>
                      <a:lnTo>
                        <a:pt x="37118" y="4284"/>
                      </a:lnTo>
                      <a:lnTo>
                        <a:pt x="40985" y="3643"/>
                      </a:lnTo>
                      <a:lnTo>
                        <a:pt x="44821" y="3839"/>
                      </a:lnTo>
                      <a:lnTo>
                        <a:pt x="48769" y="4252"/>
                      </a:lnTo>
                      <a:lnTo>
                        <a:pt x="52758" y="5192"/>
                      </a:lnTo>
                      <a:lnTo>
                        <a:pt x="56789" y="6658"/>
                      </a:lnTo>
                      <a:lnTo>
                        <a:pt x="60339" y="8100"/>
                      </a:lnTo>
                      <a:lnTo>
                        <a:pt x="64227" y="10189"/>
                      </a:lnTo>
                      <a:lnTo>
                        <a:pt x="67859" y="12685"/>
                      </a:lnTo>
                      <a:lnTo>
                        <a:pt x="71053" y="15684"/>
                      </a:lnTo>
                      <a:lnTo>
                        <a:pt x="74359" y="18898"/>
                      </a:lnTo>
                      <a:lnTo>
                        <a:pt x="184849" y="139711"/>
                      </a:lnTo>
                      <a:lnTo>
                        <a:pt x="322816" y="4110"/>
                      </a:lnTo>
                      <a:lnTo>
                        <a:pt x="330720" y="11896"/>
                      </a:lnTo>
                      <a:lnTo>
                        <a:pt x="332695" y="10166"/>
                      </a:lnTo>
                      <a:lnTo>
                        <a:pt x="335329" y="7787"/>
                      </a:lnTo>
                      <a:lnTo>
                        <a:pt x="338403" y="5624"/>
                      </a:lnTo>
                      <a:lnTo>
                        <a:pt x="341257" y="3893"/>
                      </a:lnTo>
                      <a:lnTo>
                        <a:pt x="344550" y="2379"/>
                      </a:lnTo>
                      <a:lnTo>
                        <a:pt x="347624" y="1514"/>
                      </a:lnTo>
                      <a:lnTo>
                        <a:pt x="350916" y="433"/>
                      </a:lnTo>
                      <a:lnTo>
                        <a:pt x="354429" y="0"/>
                      </a:lnTo>
                      <a:lnTo>
                        <a:pt x="357722" y="0"/>
                      </a:lnTo>
                      <a:lnTo>
                        <a:pt x="361015" y="0"/>
                      </a:lnTo>
                      <a:lnTo>
                        <a:pt x="364528" y="433"/>
                      </a:lnTo>
                      <a:lnTo>
                        <a:pt x="367821" y="1514"/>
                      </a:lnTo>
                      <a:lnTo>
                        <a:pt x="371114" y="2379"/>
                      </a:lnTo>
                      <a:lnTo>
                        <a:pt x="373967" y="3893"/>
                      </a:lnTo>
                      <a:lnTo>
                        <a:pt x="377261" y="5624"/>
                      </a:lnTo>
                      <a:lnTo>
                        <a:pt x="379895" y="7787"/>
                      </a:lnTo>
                      <a:lnTo>
                        <a:pt x="382749" y="10166"/>
                      </a:lnTo>
                      <a:lnTo>
                        <a:pt x="385164" y="12762"/>
                      </a:lnTo>
                      <a:lnTo>
                        <a:pt x="387140" y="15573"/>
                      </a:lnTo>
                      <a:lnTo>
                        <a:pt x="389115" y="18386"/>
                      </a:lnTo>
                      <a:lnTo>
                        <a:pt x="390433" y="21630"/>
                      </a:lnTo>
                      <a:lnTo>
                        <a:pt x="391531" y="24658"/>
                      </a:lnTo>
                      <a:lnTo>
                        <a:pt x="392189" y="28119"/>
                      </a:lnTo>
                      <a:lnTo>
                        <a:pt x="392848" y="31363"/>
                      </a:lnTo>
                      <a:lnTo>
                        <a:pt x="393067" y="34608"/>
                      </a:lnTo>
                      <a:lnTo>
                        <a:pt x="392847" y="38069"/>
                      </a:lnTo>
                      <a:lnTo>
                        <a:pt x="392189" y="41529"/>
                      </a:lnTo>
                      <a:lnTo>
                        <a:pt x="391531" y="44774"/>
                      </a:lnTo>
                      <a:lnTo>
                        <a:pt x="390433" y="47802"/>
                      </a:lnTo>
                      <a:lnTo>
                        <a:pt x="389116" y="51046"/>
                      </a:lnTo>
                      <a:lnTo>
                        <a:pt x="387140" y="53858"/>
                      </a:lnTo>
                      <a:lnTo>
                        <a:pt x="385163" y="56886"/>
                      </a:lnTo>
                      <a:lnTo>
                        <a:pt x="382749" y="59482"/>
                      </a:lnTo>
                      <a:lnTo>
                        <a:pt x="380773" y="61212"/>
                      </a:lnTo>
                      <a:lnTo>
                        <a:pt x="387579" y="67918"/>
                      </a:lnTo>
                      <a:lnTo>
                        <a:pt x="244661" y="208511"/>
                      </a:lnTo>
                      <a:lnTo>
                        <a:pt x="240710" y="212188"/>
                      </a:lnTo>
                      <a:lnTo>
                        <a:pt x="236319" y="215433"/>
                      </a:lnTo>
                      <a:lnTo>
                        <a:pt x="231929" y="218028"/>
                      </a:lnTo>
                      <a:lnTo>
                        <a:pt x="227099" y="219975"/>
                      </a:lnTo>
                      <a:lnTo>
                        <a:pt x="223988" y="221142"/>
                      </a:lnTo>
                      <a:lnTo>
                        <a:pt x="223261" y="222961"/>
                      </a:lnTo>
                      <a:lnTo>
                        <a:pt x="221446" y="226648"/>
                      </a:lnTo>
                      <a:lnTo>
                        <a:pt x="219519" y="230118"/>
                      </a:lnTo>
                      <a:lnTo>
                        <a:pt x="216999" y="233348"/>
                      </a:lnTo>
                      <a:lnTo>
                        <a:pt x="209685" y="241267"/>
                      </a:lnTo>
                      <a:lnTo>
                        <a:pt x="206645" y="243946"/>
                      </a:lnTo>
                      <a:lnTo>
                        <a:pt x="203677" y="246313"/>
                      </a:lnTo>
                      <a:lnTo>
                        <a:pt x="200412" y="248560"/>
                      </a:lnTo>
                      <a:lnTo>
                        <a:pt x="196883" y="249848"/>
                      </a:lnTo>
                      <a:lnTo>
                        <a:pt x="193057" y="251017"/>
                      </a:lnTo>
                      <a:lnTo>
                        <a:pt x="189599" y="251994"/>
                      </a:lnTo>
                      <a:lnTo>
                        <a:pt x="185507" y="252204"/>
                      </a:lnTo>
                      <a:lnTo>
                        <a:pt x="181855" y="251912"/>
                      </a:lnTo>
                      <a:lnTo>
                        <a:pt x="177907" y="251499"/>
                      </a:lnTo>
                      <a:lnTo>
                        <a:pt x="174030" y="250775"/>
                      </a:lnTo>
                      <a:lnTo>
                        <a:pt x="170112" y="249524"/>
                      </a:lnTo>
                      <a:lnTo>
                        <a:pt x="166153" y="247747"/>
                      </a:lnTo>
                      <a:lnTo>
                        <a:pt x="162561" y="245778"/>
                      </a:lnTo>
                      <a:lnTo>
                        <a:pt x="158929" y="243282"/>
                      </a:lnTo>
                      <a:lnTo>
                        <a:pt x="155551" y="240379"/>
                      </a:lnTo>
                      <a:lnTo>
                        <a:pt x="152429" y="237069"/>
                      </a:lnTo>
                      <a:lnTo>
                        <a:pt x="13810" y="85500"/>
                      </a:lnTo>
                      <a:lnTo>
                        <a:pt x="10759" y="81879"/>
                      </a:lnTo>
                      <a:lnTo>
                        <a:pt x="8188" y="78282"/>
                      </a:lnTo>
                      <a:lnTo>
                        <a:pt x="5871" y="74279"/>
                      </a:lnTo>
                      <a:lnTo>
                        <a:pt x="4034" y="70300"/>
                      </a:lnTo>
                      <a:lnTo>
                        <a:pt x="2452" y="65915"/>
                      </a:lnTo>
                      <a:lnTo>
                        <a:pt x="1277" y="61865"/>
                      </a:lnTo>
                      <a:lnTo>
                        <a:pt x="358" y="57409"/>
                      </a:lnTo>
                      <a:lnTo>
                        <a:pt x="31" y="53193"/>
                      </a:lnTo>
                      <a:lnTo>
                        <a:pt x="0" y="49097"/>
                      </a:lnTo>
                      <a:lnTo>
                        <a:pt x="152" y="44906"/>
                      </a:lnTo>
                      <a:lnTo>
                        <a:pt x="967" y="40643"/>
                      </a:lnTo>
                      <a:lnTo>
                        <a:pt x="1895" y="36596"/>
                      </a:lnTo>
                      <a:lnTo>
                        <a:pt x="3414" y="32790"/>
                      </a:lnTo>
                      <a:lnTo>
                        <a:pt x="5046" y="29199"/>
                      </a:lnTo>
                      <a:lnTo>
                        <a:pt x="7269" y="25849"/>
                      </a:lnTo>
                      <a:lnTo>
                        <a:pt x="9789" y="22619"/>
                      </a:lnTo>
                      <a:lnTo>
                        <a:pt x="17032" y="15011"/>
                      </a:lnTo>
                      <a:lnTo>
                        <a:pt x="19847" y="11901"/>
                      </a:lnTo>
                      <a:lnTo>
                        <a:pt x="23295" y="9558"/>
                      </a:lnTo>
                      <a:close/>
                    </a:path>
                  </a:pathLst>
                </a:custGeom>
                <a:grpFill/>
                <a:ln w="9525">
                  <a:solidFill>
                    <a:srgbClr val="FFFFFF"/>
                  </a:solidFill>
                </a:ln>
              </p:spPr>
              <p:txBody>
                <a:bodyPr vert="horz" wrap="square" lIns="121833" tIns="60916" rIns="121833" bIns="60916" numCol="1" anchor="t" anchorCtr="0" compatLnSpc="1">
                  <a:prstTxWarp prst="textNoShape">
                    <a:avLst/>
                  </a:prstTxWarp>
                  <a:noAutofit/>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274" name="Oval 273">
                  <a:extLst>
                    <a:ext uri="{FF2B5EF4-FFF2-40B4-BE49-F238E27FC236}">
                      <a16:creationId xmlns:a16="http://schemas.microsoft.com/office/drawing/2014/main" id="{E0911D4F-D1B8-4477-B036-31DA634DACF9}"/>
                    </a:ext>
                  </a:extLst>
                </p:cNvPr>
                <p:cNvSpPr/>
                <p:nvPr/>
              </p:nvSpPr>
              <p:spPr bwMode="auto">
                <a:xfrm>
                  <a:off x="2797482" y="5687395"/>
                  <a:ext cx="130275" cy="13027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nvGrpSpPr>
              <p:cNvPr id="187" name="Group 186">
                <a:extLst>
                  <a:ext uri="{FF2B5EF4-FFF2-40B4-BE49-F238E27FC236}">
                    <a16:creationId xmlns:a16="http://schemas.microsoft.com/office/drawing/2014/main" id="{BA05C229-6EED-45AD-A291-8C075E5F10D5}"/>
                  </a:ext>
                </a:extLst>
              </p:cNvPr>
              <p:cNvGrpSpPr/>
              <p:nvPr/>
            </p:nvGrpSpPr>
            <p:grpSpPr>
              <a:xfrm rot="20478613">
                <a:off x="7112973" y="1480794"/>
                <a:ext cx="118250" cy="162873"/>
                <a:chOff x="5490734" y="2639192"/>
                <a:chExt cx="619715" cy="897695"/>
              </a:xfrm>
              <a:effectLst/>
            </p:grpSpPr>
            <p:grpSp>
              <p:nvGrpSpPr>
                <p:cNvPr id="252" name="Group 251">
                  <a:extLst>
                    <a:ext uri="{FF2B5EF4-FFF2-40B4-BE49-F238E27FC236}">
                      <a16:creationId xmlns:a16="http://schemas.microsoft.com/office/drawing/2014/main" id="{89CA63F9-42D5-4E7C-B981-AABC41048216}"/>
                    </a:ext>
                  </a:extLst>
                </p:cNvPr>
                <p:cNvGrpSpPr/>
                <p:nvPr/>
              </p:nvGrpSpPr>
              <p:grpSpPr>
                <a:xfrm>
                  <a:off x="5490734" y="2639192"/>
                  <a:ext cx="619715" cy="804144"/>
                  <a:chOff x="5490734" y="2639192"/>
                  <a:chExt cx="619715" cy="804144"/>
                </a:xfrm>
              </p:grpSpPr>
              <p:sp>
                <p:nvSpPr>
                  <p:cNvPr id="261" name="Rounded Rectangle 1511">
                    <a:extLst>
                      <a:ext uri="{FF2B5EF4-FFF2-40B4-BE49-F238E27FC236}">
                        <a16:creationId xmlns:a16="http://schemas.microsoft.com/office/drawing/2014/main" id="{1EE9C779-A479-4DDD-AF52-398209E1E061}"/>
                      </a:ext>
                    </a:extLst>
                  </p:cNvPr>
                  <p:cNvSpPr/>
                  <p:nvPr/>
                </p:nvSpPr>
                <p:spPr bwMode="auto">
                  <a:xfrm>
                    <a:off x="5490734" y="2639192"/>
                    <a:ext cx="619711" cy="804143"/>
                  </a:xfrm>
                  <a:prstGeom prst="roundRect">
                    <a:avLst>
                      <a:gd name="adj" fmla="val 31119"/>
                    </a:avLst>
                  </a:prstGeom>
                  <a:solidFill>
                    <a:srgbClr val="D2D2D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2" name="Rounded Rectangle 1512">
                    <a:extLst>
                      <a:ext uri="{FF2B5EF4-FFF2-40B4-BE49-F238E27FC236}">
                        <a16:creationId xmlns:a16="http://schemas.microsoft.com/office/drawing/2014/main" id="{DAEACA63-6A5D-42FC-8D9D-2C6D15EB08A5}"/>
                      </a:ext>
                    </a:extLst>
                  </p:cNvPr>
                  <p:cNvSpPr/>
                  <p:nvPr/>
                </p:nvSpPr>
                <p:spPr bwMode="auto">
                  <a:xfrm>
                    <a:off x="5490738" y="2900952"/>
                    <a:ext cx="619711" cy="542384"/>
                  </a:xfrm>
                  <a:prstGeom prst="roundRect">
                    <a:avLst>
                      <a:gd name="adj" fmla="val 10179"/>
                    </a:avLst>
                  </a:prstGeom>
                  <a:solidFill>
                    <a:srgbClr val="D2D2D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
              <p:nvSpPr>
                <p:cNvPr id="253" name="Rounded Rectangle 1503">
                  <a:extLst>
                    <a:ext uri="{FF2B5EF4-FFF2-40B4-BE49-F238E27FC236}">
                      <a16:creationId xmlns:a16="http://schemas.microsoft.com/office/drawing/2014/main" id="{C57AFE5E-86F8-4945-86E4-392159EA1EEB}"/>
                    </a:ext>
                  </a:extLst>
                </p:cNvPr>
                <p:cNvSpPr/>
                <p:nvPr/>
              </p:nvSpPr>
              <p:spPr bwMode="auto">
                <a:xfrm>
                  <a:off x="5573910" y="2736007"/>
                  <a:ext cx="453359" cy="20938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3" tIns="62147" rIns="124293" bIns="62147" numCol="1" anchor="t" anchorCtr="0" compatLnSpc="1">
                  <a:prstTxWarp prst="textNoShape">
                    <a:avLst/>
                  </a:prstTxWarp>
                </a:bodyPr>
                <a:lstStyle/>
                <a:p>
                  <a:pPr marL="0" marR="0" lvl="0" indent="0" algn="ctr" defTabSz="1242780"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grpSp>
              <p:nvGrpSpPr>
                <p:cNvPr id="254" name="Group 253">
                  <a:extLst>
                    <a:ext uri="{FF2B5EF4-FFF2-40B4-BE49-F238E27FC236}">
                      <a16:creationId xmlns:a16="http://schemas.microsoft.com/office/drawing/2014/main" id="{57DB6371-C3F1-4383-8BD3-F16C482A8425}"/>
                    </a:ext>
                  </a:extLst>
                </p:cNvPr>
                <p:cNvGrpSpPr/>
                <p:nvPr/>
              </p:nvGrpSpPr>
              <p:grpSpPr>
                <a:xfrm>
                  <a:off x="5627922" y="3022222"/>
                  <a:ext cx="362999" cy="342178"/>
                  <a:chOff x="5627922" y="3004115"/>
                  <a:chExt cx="362999" cy="342178"/>
                </a:xfrm>
              </p:grpSpPr>
              <p:sp>
                <p:nvSpPr>
                  <p:cNvPr id="258" name="Freeform 14">
                    <a:extLst>
                      <a:ext uri="{FF2B5EF4-FFF2-40B4-BE49-F238E27FC236}">
                        <a16:creationId xmlns:a16="http://schemas.microsoft.com/office/drawing/2014/main" id="{6C6D017A-8BD9-4019-96AC-51DE23890F2D}"/>
                      </a:ext>
                    </a:extLst>
                  </p:cNvPr>
                  <p:cNvSpPr>
                    <a:spLocks/>
                  </p:cNvSpPr>
                  <p:nvPr/>
                </p:nvSpPr>
                <p:spPr bwMode="auto">
                  <a:xfrm rot="21420000">
                    <a:off x="5627922" y="3004115"/>
                    <a:ext cx="160804" cy="161109"/>
                  </a:xfrm>
                  <a:custGeom>
                    <a:avLst/>
                    <a:gdLst>
                      <a:gd name="T0" fmla="*/ 528 w 528"/>
                      <a:gd name="T1" fmla="*/ 266 h 529"/>
                      <a:gd name="T2" fmla="*/ 524 w 528"/>
                      <a:gd name="T3" fmla="*/ 211 h 529"/>
                      <a:gd name="T4" fmla="*/ 508 w 528"/>
                      <a:gd name="T5" fmla="*/ 161 h 529"/>
                      <a:gd name="T6" fmla="*/ 483 w 528"/>
                      <a:gd name="T7" fmla="*/ 116 h 529"/>
                      <a:gd name="T8" fmla="*/ 451 w 528"/>
                      <a:gd name="T9" fmla="*/ 77 h 529"/>
                      <a:gd name="T10" fmla="*/ 412 w 528"/>
                      <a:gd name="T11" fmla="*/ 46 h 529"/>
                      <a:gd name="T12" fmla="*/ 367 w 528"/>
                      <a:gd name="T13" fmla="*/ 22 h 529"/>
                      <a:gd name="T14" fmla="*/ 318 w 528"/>
                      <a:gd name="T15" fmla="*/ 6 h 529"/>
                      <a:gd name="T16" fmla="*/ 265 w 528"/>
                      <a:gd name="T17" fmla="*/ 0 h 529"/>
                      <a:gd name="T18" fmla="*/ 237 w 528"/>
                      <a:gd name="T19" fmla="*/ 2 h 529"/>
                      <a:gd name="T20" fmla="*/ 186 w 528"/>
                      <a:gd name="T21" fmla="*/ 12 h 529"/>
                      <a:gd name="T22" fmla="*/ 139 w 528"/>
                      <a:gd name="T23" fmla="*/ 32 h 529"/>
                      <a:gd name="T24" fmla="*/ 96 w 528"/>
                      <a:gd name="T25" fmla="*/ 61 h 529"/>
                      <a:gd name="T26" fmla="*/ 61 w 528"/>
                      <a:gd name="T27" fmla="*/ 97 h 529"/>
                      <a:gd name="T28" fmla="*/ 31 w 528"/>
                      <a:gd name="T29" fmla="*/ 138 h 529"/>
                      <a:gd name="T30" fmla="*/ 11 w 528"/>
                      <a:gd name="T31" fmla="*/ 187 h 529"/>
                      <a:gd name="T32" fmla="*/ 2 w 528"/>
                      <a:gd name="T33" fmla="*/ 238 h 529"/>
                      <a:gd name="T34" fmla="*/ 0 w 528"/>
                      <a:gd name="T35" fmla="*/ 266 h 529"/>
                      <a:gd name="T36" fmla="*/ 6 w 528"/>
                      <a:gd name="T37" fmla="*/ 319 h 529"/>
                      <a:gd name="T38" fmla="*/ 21 w 528"/>
                      <a:gd name="T39" fmla="*/ 368 h 529"/>
                      <a:gd name="T40" fmla="*/ 45 w 528"/>
                      <a:gd name="T41" fmla="*/ 413 h 529"/>
                      <a:gd name="T42" fmla="*/ 76 w 528"/>
                      <a:gd name="T43" fmla="*/ 452 h 529"/>
                      <a:gd name="T44" fmla="*/ 116 w 528"/>
                      <a:gd name="T45" fmla="*/ 484 h 529"/>
                      <a:gd name="T46" fmla="*/ 161 w 528"/>
                      <a:gd name="T47" fmla="*/ 509 h 529"/>
                      <a:gd name="T48" fmla="*/ 212 w 528"/>
                      <a:gd name="T49" fmla="*/ 525 h 529"/>
                      <a:gd name="T50" fmla="*/ 265 w 528"/>
                      <a:gd name="T51" fmla="*/ 529 h 529"/>
                      <a:gd name="T52" fmla="*/ 290 w 528"/>
                      <a:gd name="T53" fmla="*/ 529 h 529"/>
                      <a:gd name="T54" fmla="*/ 343 w 528"/>
                      <a:gd name="T55" fmla="*/ 517 h 529"/>
                      <a:gd name="T56" fmla="*/ 390 w 528"/>
                      <a:gd name="T57" fmla="*/ 497 h 529"/>
                      <a:gd name="T58" fmla="*/ 432 w 528"/>
                      <a:gd name="T59" fmla="*/ 468 h 529"/>
                      <a:gd name="T60" fmla="*/ 469 w 528"/>
                      <a:gd name="T61" fmla="*/ 433 h 529"/>
                      <a:gd name="T62" fmla="*/ 497 w 528"/>
                      <a:gd name="T63" fmla="*/ 391 h 529"/>
                      <a:gd name="T64" fmla="*/ 516 w 528"/>
                      <a:gd name="T65" fmla="*/ 344 h 529"/>
                      <a:gd name="T66" fmla="*/ 528 w 528"/>
                      <a:gd name="T67" fmla="*/ 291 h 529"/>
                      <a:gd name="T68" fmla="*/ 528 w 528"/>
                      <a:gd name="T69" fmla="*/ 2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528" y="266"/>
                        </a:moveTo>
                        <a:lnTo>
                          <a:pt x="528" y="266"/>
                        </a:lnTo>
                        <a:lnTo>
                          <a:pt x="528" y="238"/>
                        </a:lnTo>
                        <a:lnTo>
                          <a:pt x="524" y="211"/>
                        </a:lnTo>
                        <a:lnTo>
                          <a:pt x="516" y="187"/>
                        </a:lnTo>
                        <a:lnTo>
                          <a:pt x="508" y="161"/>
                        </a:lnTo>
                        <a:lnTo>
                          <a:pt x="497" y="138"/>
                        </a:lnTo>
                        <a:lnTo>
                          <a:pt x="483" y="116"/>
                        </a:lnTo>
                        <a:lnTo>
                          <a:pt x="469" y="97"/>
                        </a:lnTo>
                        <a:lnTo>
                          <a:pt x="451" y="77"/>
                        </a:lnTo>
                        <a:lnTo>
                          <a:pt x="432" y="61"/>
                        </a:lnTo>
                        <a:lnTo>
                          <a:pt x="412" y="46"/>
                        </a:lnTo>
                        <a:lnTo>
                          <a:pt x="390" y="32"/>
                        </a:lnTo>
                        <a:lnTo>
                          <a:pt x="367" y="22"/>
                        </a:lnTo>
                        <a:lnTo>
                          <a:pt x="343" y="12"/>
                        </a:lnTo>
                        <a:lnTo>
                          <a:pt x="318" y="6"/>
                        </a:lnTo>
                        <a:lnTo>
                          <a:pt x="290" y="2"/>
                        </a:lnTo>
                        <a:lnTo>
                          <a:pt x="265" y="0"/>
                        </a:lnTo>
                        <a:lnTo>
                          <a:pt x="265" y="0"/>
                        </a:lnTo>
                        <a:lnTo>
                          <a:pt x="237" y="2"/>
                        </a:lnTo>
                        <a:lnTo>
                          <a:pt x="212" y="6"/>
                        </a:lnTo>
                        <a:lnTo>
                          <a:pt x="186" y="12"/>
                        </a:lnTo>
                        <a:lnTo>
                          <a:pt x="161" y="22"/>
                        </a:lnTo>
                        <a:lnTo>
                          <a:pt x="139" y="32"/>
                        </a:lnTo>
                        <a:lnTo>
                          <a:pt x="116" y="46"/>
                        </a:lnTo>
                        <a:lnTo>
                          <a:pt x="96" y="61"/>
                        </a:lnTo>
                        <a:lnTo>
                          <a:pt x="76" y="77"/>
                        </a:lnTo>
                        <a:lnTo>
                          <a:pt x="61" y="97"/>
                        </a:lnTo>
                        <a:lnTo>
                          <a:pt x="45" y="116"/>
                        </a:lnTo>
                        <a:lnTo>
                          <a:pt x="31" y="138"/>
                        </a:lnTo>
                        <a:lnTo>
                          <a:pt x="21" y="161"/>
                        </a:lnTo>
                        <a:lnTo>
                          <a:pt x="11" y="187"/>
                        </a:lnTo>
                        <a:lnTo>
                          <a:pt x="6" y="211"/>
                        </a:lnTo>
                        <a:lnTo>
                          <a:pt x="2" y="238"/>
                        </a:lnTo>
                        <a:lnTo>
                          <a:pt x="0" y="266"/>
                        </a:lnTo>
                        <a:lnTo>
                          <a:pt x="0" y="266"/>
                        </a:lnTo>
                        <a:lnTo>
                          <a:pt x="2" y="291"/>
                        </a:lnTo>
                        <a:lnTo>
                          <a:pt x="6" y="319"/>
                        </a:lnTo>
                        <a:lnTo>
                          <a:pt x="11" y="344"/>
                        </a:lnTo>
                        <a:lnTo>
                          <a:pt x="21" y="368"/>
                        </a:lnTo>
                        <a:lnTo>
                          <a:pt x="31" y="391"/>
                        </a:lnTo>
                        <a:lnTo>
                          <a:pt x="45" y="413"/>
                        </a:lnTo>
                        <a:lnTo>
                          <a:pt x="61" y="433"/>
                        </a:lnTo>
                        <a:lnTo>
                          <a:pt x="76" y="452"/>
                        </a:lnTo>
                        <a:lnTo>
                          <a:pt x="96" y="468"/>
                        </a:lnTo>
                        <a:lnTo>
                          <a:pt x="116" y="484"/>
                        </a:lnTo>
                        <a:lnTo>
                          <a:pt x="139" y="497"/>
                        </a:lnTo>
                        <a:lnTo>
                          <a:pt x="161" y="509"/>
                        </a:lnTo>
                        <a:lnTo>
                          <a:pt x="186" y="517"/>
                        </a:lnTo>
                        <a:lnTo>
                          <a:pt x="212" y="525"/>
                        </a:lnTo>
                        <a:lnTo>
                          <a:pt x="237" y="529"/>
                        </a:lnTo>
                        <a:lnTo>
                          <a:pt x="265" y="529"/>
                        </a:lnTo>
                        <a:lnTo>
                          <a:pt x="265" y="529"/>
                        </a:lnTo>
                        <a:lnTo>
                          <a:pt x="290" y="529"/>
                        </a:lnTo>
                        <a:lnTo>
                          <a:pt x="318" y="525"/>
                        </a:lnTo>
                        <a:lnTo>
                          <a:pt x="343" y="517"/>
                        </a:lnTo>
                        <a:lnTo>
                          <a:pt x="367" y="509"/>
                        </a:lnTo>
                        <a:lnTo>
                          <a:pt x="390" y="497"/>
                        </a:lnTo>
                        <a:lnTo>
                          <a:pt x="412" y="484"/>
                        </a:lnTo>
                        <a:lnTo>
                          <a:pt x="432" y="468"/>
                        </a:lnTo>
                        <a:lnTo>
                          <a:pt x="451" y="452"/>
                        </a:lnTo>
                        <a:lnTo>
                          <a:pt x="469" y="433"/>
                        </a:lnTo>
                        <a:lnTo>
                          <a:pt x="483" y="413"/>
                        </a:lnTo>
                        <a:lnTo>
                          <a:pt x="497" y="391"/>
                        </a:lnTo>
                        <a:lnTo>
                          <a:pt x="508" y="368"/>
                        </a:lnTo>
                        <a:lnTo>
                          <a:pt x="516" y="344"/>
                        </a:lnTo>
                        <a:lnTo>
                          <a:pt x="524" y="319"/>
                        </a:lnTo>
                        <a:lnTo>
                          <a:pt x="528" y="291"/>
                        </a:lnTo>
                        <a:lnTo>
                          <a:pt x="528" y="266"/>
                        </a:lnTo>
                        <a:lnTo>
                          <a:pt x="528" y="266"/>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3" tIns="62147" rIns="124293" bIns="62147" numCol="1" anchor="t" anchorCtr="0" compatLnSpc="1">
                    <a:prstTxWarp prst="textNoShape">
                      <a:avLst/>
                    </a:prstTxWarp>
                  </a:bodyPr>
                  <a:lstStyle/>
                  <a:p>
                    <a:pPr marL="0" marR="0" lvl="0" indent="0" algn="ctr" defTabSz="1242780"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59" name="Freeform 14">
                    <a:extLst>
                      <a:ext uri="{FF2B5EF4-FFF2-40B4-BE49-F238E27FC236}">
                        <a16:creationId xmlns:a16="http://schemas.microsoft.com/office/drawing/2014/main" id="{00499C95-715E-49B5-AD13-E555C3C1D00A}"/>
                      </a:ext>
                    </a:extLst>
                  </p:cNvPr>
                  <p:cNvSpPr>
                    <a:spLocks/>
                  </p:cNvSpPr>
                  <p:nvPr/>
                </p:nvSpPr>
                <p:spPr bwMode="auto">
                  <a:xfrm rot="21420000">
                    <a:off x="5830117" y="3004115"/>
                    <a:ext cx="160804" cy="161109"/>
                  </a:xfrm>
                  <a:custGeom>
                    <a:avLst/>
                    <a:gdLst>
                      <a:gd name="T0" fmla="*/ 528 w 528"/>
                      <a:gd name="T1" fmla="*/ 266 h 529"/>
                      <a:gd name="T2" fmla="*/ 524 w 528"/>
                      <a:gd name="T3" fmla="*/ 211 h 529"/>
                      <a:gd name="T4" fmla="*/ 508 w 528"/>
                      <a:gd name="T5" fmla="*/ 161 h 529"/>
                      <a:gd name="T6" fmla="*/ 483 w 528"/>
                      <a:gd name="T7" fmla="*/ 116 h 529"/>
                      <a:gd name="T8" fmla="*/ 451 w 528"/>
                      <a:gd name="T9" fmla="*/ 77 h 529"/>
                      <a:gd name="T10" fmla="*/ 412 w 528"/>
                      <a:gd name="T11" fmla="*/ 46 h 529"/>
                      <a:gd name="T12" fmla="*/ 367 w 528"/>
                      <a:gd name="T13" fmla="*/ 22 h 529"/>
                      <a:gd name="T14" fmla="*/ 318 w 528"/>
                      <a:gd name="T15" fmla="*/ 6 h 529"/>
                      <a:gd name="T16" fmla="*/ 265 w 528"/>
                      <a:gd name="T17" fmla="*/ 0 h 529"/>
                      <a:gd name="T18" fmla="*/ 237 w 528"/>
                      <a:gd name="T19" fmla="*/ 2 h 529"/>
                      <a:gd name="T20" fmla="*/ 186 w 528"/>
                      <a:gd name="T21" fmla="*/ 12 h 529"/>
                      <a:gd name="T22" fmla="*/ 139 w 528"/>
                      <a:gd name="T23" fmla="*/ 32 h 529"/>
                      <a:gd name="T24" fmla="*/ 96 w 528"/>
                      <a:gd name="T25" fmla="*/ 61 h 529"/>
                      <a:gd name="T26" fmla="*/ 61 w 528"/>
                      <a:gd name="T27" fmla="*/ 97 h 529"/>
                      <a:gd name="T28" fmla="*/ 31 w 528"/>
                      <a:gd name="T29" fmla="*/ 138 h 529"/>
                      <a:gd name="T30" fmla="*/ 11 w 528"/>
                      <a:gd name="T31" fmla="*/ 187 h 529"/>
                      <a:gd name="T32" fmla="*/ 2 w 528"/>
                      <a:gd name="T33" fmla="*/ 238 h 529"/>
                      <a:gd name="T34" fmla="*/ 0 w 528"/>
                      <a:gd name="T35" fmla="*/ 266 h 529"/>
                      <a:gd name="T36" fmla="*/ 6 w 528"/>
                      <a:gd name="T37" fmla="*/ 319 h 529"/>
                      <a:gd name="T38" fmla="*/ 21 w 528"/>
                      <a:gd name="T39" fmla="*/ 368 h 529"/>
                      <a:gd name="T40" fmla="*/ 45 w 528"/>
                      <a:gd name="T41" fmla="*/ 413 h 529"/>
                      <a:gd name="T42" fmla="*/ 76 w 528"/>
                      <a:gd name="T43" fmla="*/ 452 h 529"/>
                      <a:gd name="T44" fmla="*/ 116 w 528"/>
                      <a:gd name="T45" fmla="*/ 484 h 529"/>
                      <a:gd name="T46" fmla="*/ 161 w 528"/>
                      <a:gd name="T47" fmla="*/ 509 h 529"/>
                      <a:gd name="T48" fmla="*/ 212 w 528"/>
                      <a:gd name="T49" fmla="*/ 525 h 529"/>
                      <a:gd name="T50" fmla="*/ 265 w 528"/>
                      <a:gd name="T51" fmla="*/ 529 h 529"/>
                      <a:gd name="T52" fmla="*/ 290 w 528"/>
                      <a:gd name="T53" fmla="*/ 529 h 529"/>
                      <a:gd name="T54" fmla="*/ 343 w 528"/>
                      <a:gd name="T55" fmla="*/ 517 h 529"/>
                      <a:gd name="T56" fmla="*/ 390 w 528"/>
                      <a:gd name="T57" fmla="*/ 497 h 529"/>
                      <a:gd name="T58" fmla="*/ 432 w 528"/>
                      <a:gd name="T59" fmla="*/ 468 h 529"/>
                      <a:gd name="T60" fmla="*/ 469 w 528"/>
                      <a:gd name="T61" fmla="*/ 433 h 529"/>
                      <a:gd name="T62" fmla="*/ 497 w 528"/>
                      <a:gd name="T63" fmla="*/ 391 h 529"/>
                      <a:gd name="T64" fmla="*/ 516 w 528"/>
                      <a:gd name="T65" fmla="*/ 344 h 529"/>
                      <a:gd name="T66" fmla="*/ 528 w 528"/>
                      <a:gd name="T67" fmla="*/ 291 h 529"/>
                      <a:gd name="T68" fmla="*/ 528 w 528"/>
                      <a:gd name="T69" fmla="*/ 2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528" y="266"/>
                        </a:moveTo>
                        <a:lnTo>
                          <a:pt x="528" y="266"/>
                        </a:lnTo>
                        <a:lnTo>
                          <a:pt x="528" y="238"/>
                        </a:lnTo>
                        <a:lnTo>
                          <a:pt x="524" y="211"/>
                        </a:lnTo>
                        <a:lnTo>
                          <a:pt x="516" y="187"/>
                        </a:lnTo>
                        <a:lnTo>
                          <a:pt x="508" y="161"/>
                        </a:lnTo>
                        <a:lnTo>
                          <a:pt x="497" y="138"/>
                        </a:lnTo>
                        <a:lnTo>
                          <a:pt x="483" y="116"/>
                        </a:lnTo>
                        <a:lnTo>
                          <a:pt x="469" y="97"/>
                        </a:lnTo>
                        <a:lnTo>
                          <a:pt x="451" y="77"/>
                        </a:lnTo>
                        <a:lnTo>
                          <a:pt x="432" y="61"/>
                        </a:lnTo>
                        <a:lnTo>
                          <a:pt x="412" y="46"/>
                        </a:lnTo>
                        <a:lnTo>
                          <a:pt x="390" y="32"/>
                        </a:lnTo>
                        <a:lnTo>
                          <a:pt x="367" y="22"/>
                        </a:lnTo>
                        <a:lnTo>
                          <a:pt x="343" y="12"/>
                        </a:lnTo>
                        <a:lnTo>
                          <a:pt x="318" y="6"/>
                        </a:lnTo>
                        <a:lnTo>
                          <a:pt x="290" y="2"/>
                        </a:lnTo>
                        <a:lnTo>
                          <a:pt x="265" y="0"/>
                        </a:lnTo>
                        <a:lnTo>
                          <a:pt x="265" y="0"/>
                        </a:lnTo>
                        <a:lnTo>
                          <a:pt x="237" y="2"/>
                        </a:lnTo>
                        <a:lnTo>
                          <a:pt x="212" y="6"/>
                        </a:lnTo>
                        <a:lnTo>
                          <a:pt x="186" y="12"/>
                        </a:lnTo>
                        <a:lnTo>
                          <a:pt x="161" y="22"/>
                        </a:lnTo>
                        <a:lnTo>
                          <a:pt x="139" y="32"/>
                        </a:lnTo>
                        <a:lnTo>
                          <a:pt x="116" y="46"/>
                        </a:lnTo>
                        <a:lnTo>
                          <a:pt x="96" y="61"/>
                        </a:lnTo>
                        <a:lnTo>
                          <a:pt x="76" y="77"/>
                        </a:lnTo>
                        <a:lnTo>
                          <a:pt x="61" y="97"/>
                        </a:lnTo>
                        <a:lnTo>
                          <a:pt x="45" y="116"/>
                        </a:lnTo>
                        <a:lnTo>
                          <a:pt x="31" y="138"/>
                        </a:lnTo>
                        <a:lnTo>
                          <a:pt x="21" y="161"/>
                        </a:lnTo>
                        <a:lnTo>
                          <a:pt x="11" y="187"/>
                        </a:lnTo>
                        <a:lnTo>
                          <a:pt x="6" y="211"/>
                        </a:lnTo>
                        <a:lnTo>
                          <a:pt x="2" y="238"/>
                        </a:lnTo>
                        <a:lnTo>
                          <a:pt x="0" y="266"/>
                        </a:lnTo>
                        <a:lnTo>
                          <a:pt x="0" y="266"/>
                        </a:lnTo>
                        <a:lnTo>
                          <a:pt x="2" y="291"/>
                        </a:lnTo>
                        <a:lnTo>
                          <a:pt x="6" y="319"/>
                        </a:lnTo>
                        <a:lnTo>
                          <a:pt x="11" y="344"/>
                        </a:lnTo>
                        <a:lnTo>
                          <a:pt x="21" y="368"/>
                        </a:lnTo>
                        <a:lnTo>
                          <a:pt x="31" y="391"/>
                        </a:lnTo>
                        <a:lnTo>
                          <a:pt x="45" y="413"/>
                        </a:lnTo>
                        <a:lnTo>
                          <a:pt x="61" y="433"/>
                        </a:lnTo>
                        <a:lnTo>
                          <a:pt x="76" y="452"/>
                        </a:lnTo>
                        <a:lnTo>
                          <a:pt x="96" y="468"/>
                        </a:lnTo>
                        <a:lnTo>
                          <a:pt x="116" y="484"/>
                        </a:lnTo>
                        <a:lnTo>
                          <a:pt x="139" y="497"/>
                        </a:lnTo>
                        <a:lnTo>
                          <a:pt x="161" y="509"/>
                        </a:lnTo>
                        <a:lnTo>
                          <a:pt x="186" y="517"/>
                        </a:lnTo>
                        <a:lnTo>
                          <a:pt x="212" y="525"/>
                        </a:lnTo>
                        <a:lnTo>
                          <a:pt x="237" y="529"/>
                        </a:lnTo>
                        <a:lnTo>
                          <a:pt x="265" y="529"/>
                        </a:lnTo>
                        <a:lnTo>
                          <a:pt x="265" y="529"/>
                        </a:lnTo>
                        <a:lnTo>
                          <a:pt x="290" y="529"/>
                        </a:lnTo>
                        <a:lnTo>
                          <a:pt x="318" y="525"/>
                        </a:lnTo>
                        <a:lnTo>
                          <a:pt x="343" y="517"/>
                        </a:lnTo>
                        <a:lnTo>
                          <a:pt x="367" y="509"/>
                        </a:lnTo>
                        <a:lnTo>
                          <a:pt x="390" y="497"/>
                        </a:lnTo>
                        <a:lnTo>
                          <a:pt x="412" y="484"/>
                        </a:lnTo>
                        <a:lnTo>
                          <a:pt x="432" y="468"/>
                        </a:lnTo>
                        <a:lnTo>
                          <a:pt x="451" y="452"/>
                        </a:lnTo>
                        <a:lnTo>
                          <a:pt x="469" y="433"/>
                        </a:lnTo>
                        <a:lnTo>
                          <a:pt x="483" y="413"/>
                        </a:lnTo>
                        <a:lnTo>
                          <a:pt x="497" y="391"/>
                        </a:lnTo>
                        <a:lnTo>
                          <a:pt x="508" y="368"/>
                        </a:lnTo>
                        <a:lnTo>
                          <a:pt x="516" y="344"/>
                        </a:lnTo>
                        <a:lnTo>
                          <a:pt x="524" y="319"/>
                        </a:lnTo>
                        <a:lnTo>
                          <a:pt x="528" y="291"/>
                        </a:lnTo>
                        <a:lnTo>
                          <a:pt x="528" y="266"/>
                        </a:lnTo>
                        <a:lnTo>
                          <a:pt x="528" y="266"/>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3" tIns="62147" rIns="124293" bIns="62147" numCol="1" anchor="t" anchorCtr="0" compatLnSpc="1">
                    <a:prstTxWarp prst="textNoShape">
                      <a:avLst/>
                    </a:prstTxWarp>
                  </a:bodyPr>
                  <a:lstStyle/>
                  <a:p>
                    <a:pPr marL="0" marR="0" lvl="0" indent="0" algn="ctr" defTabSz="1242780"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60" name="Freeform 14">
                    <a:extLst>
                      <a:ext uri="{FF2B5EF4-FFF2-40B4-BE49-F238E27FC236}">
                        <a16:creationId xmlns:a16="http://schemas.microsoft.com/office/drawing/2014/main" id="{A89D3E4A-02D6-41D6-895C-68112C7FF99C}"/>
                      </a:ext>
                    </a:extLst>
                  </p:cNvPr>
                  <p:cNvSpPr>
                    <a:spLocks/>
                  </p:cNvSpPr>
                  <p:nvPr/>
                </p:nvSpPr>
                <p:spPr bwMode="auto">
                  <a:xfrm rot="21420000">
                    <a:off x="5727511" y="3185184"/>
                    <a:ext cx="160804" cy="161109"/>
                  </a:xfrm>
                  <a:custGeom>
                    <a:avLst/>
                    <a:gdLst>
                      <a:gd name="T0" fmla="*/ 528 w 528"/>
                      <a:gd name="T1" fmla="*/ 266 h 529"/>
                      <a:gd name="T2" fmla="*/ 524 w 528"/>
                      <a:gd name="T3" fmla="*/ 211 h 529"/>
                      <a:gd name="T4" fmla="*/ 508 w 528"/>
                      <a:gd name="T5" fmla="*/ 161 h 529"/>
                      <a:gd name="T6" fmla="*/ 483 w 528"/>
                      <a:gd name="T7" fmla="*/ 116 h 529"/>
                      <a:gd name="T8" fmla="*/ 451 w 528"/>
                      <a:gd name="T9" fmla="*/ 77 h 529"/>
                      <a:gd name="T10" fmla="*/ 412 w 528"/>
                      <a:gd name="T11" fmla="*/ 46 h 529"/>
                      <a:gd name="T12" fmla="*/ 367 w 528"/>
                      <a:gd name="T13" fmla="*/ 22 h 529"/>
                      <a:gd name="T14" fmla="*/ 318 w 528"/>
                      <a:gd name="T15" fmla="*/ 6 h 529"/>
                      <a:gd name="T16" fmla="*/ 265 w 528"/>
                      <a:gd name="T17" fmla="*/ 0 h 529"/>
                      <a:gd name="T18" fmla="*/ 237 w 528"/>
                      <a:gd name="T19" fmla="*/ 2 h 529"/>
                      <a:gd name="T20" fmla="*/ 186 w 528"/>
                      <a:gd name="T21" fmla="*/ 12 h 529"/>
                      <a:gd name="T22" fmla="*/ 139 w 528"/>
                      <a:gd name="T23" fmla="*/ 32 h 529"/>
                      <a:gd name="T24" fmla="*/ 96 w 528"/>
                      <a:gd name="T25" fmla="*/ 61 h 529"/>
                      <a:gd name="T26" fmla="*/ 61 w 528"/>
                      <a:gd name="T27" fmla="*/ 97 h 529"/>
                      <a:gd name="T28" fmla="*/ 31 w 528"/>
                      <a:gd name="T29" fmla="*/ 138 h 529"/>
                      <a:gd name="T30" fmla="*/ 11 w 528"/>
                      <a:gd name="T31" fmla="*/ 187 h 529"/>
                      <a:gd name="T32" fmla="*/ 2 w 528"/>
                      <a:gd name="T33" fmla="*/ 238 h 529"/>
                      <a:gd name="T34" fmla="*/ 0 w 528"/>
                      <a:gd name="T35" fmla="*/ 266 h 529"/>
                      <a:gd name="T36" fmla="*/ 6 w 528"/>
                      <a:gd name="T37" fmla="*/ 319 h 529"/>
                      <a:gd name="T38" fmla="*/ 21 w 528"/>
                      <a:gd name="T39" fmla="*/ 368 h 529"/>
                      <a:gd name="T40" fmla="*/ 45 w 528"/>
                      <a:gd name="T41" fmla="*/ 413 h 529"/>
                      <a:gd name="T42" fmla="*/ 76 w 528"/>
                      <a:gd name="T43" fmla="*/ 452 h 529"/>
                      <a:gd name="T44" fmla="*/ 116 w 528"/>
                      <a:gd name="T45" fmla="*/ 484 h 529"/>
                      <a:gd name="T46" fmla="*/ 161 w 528"/>
                      <a:gd name="T47" fmla="*/ 509 h 529"/>
                      <a:gd name="T48" fmla="*/ 212 w 528"/>
                      <a:gd name="T49" fmla="*/ 525 h 529"/>
                      <a:gd name="T50" fmla="*/ 265 w 528"/>
                      <a:gd name="T51" fmla="*/ 529 h 529"/>
                      <a:gd name="T52" fmla="*/ 290 w 528"/>
                      <a:gd name="T53" fmla="*/ 529 h 529"/>
                      <a:gd name="T54" fmla="*/ 343 w 528"/>
                      <a:gd name="T55" fmla="*/ 517 h 529"/>
                      <a:gd name="T56" fmla="*/ 390 w 528"/>
                      <a:gd name="T57" fmla="*/ 497 h 529"/>
                      <a:gd name="T58" fmla="*/ 432 w 528"/>
                      <a:gd name="T59" fmla="*/ 468 h 529"/>
                      <a:gd name="T60" fmla="*/ 469 w 528"/>
                      <a:gd name="T61" fmla="*/ 433 h 529"/>
                      <a:gd name="T62" fmla="*/ 497 w 528"/>
                      <a:gd name="T63" fmla="*/ 391 h 529"/>
                      <a:gd name="T64" fmla="*/ 516 w 528"/>
                      <a:gd name="T65" fmla="*/ 344 h 529"/>
                      <a:gd name="T66" fmla="*/ 528 w 528"/>
                      <a:gd name="T67" fmla="*/ 291 h 529"/>
                      <a:gd name="T68" fmla="*/ 528 w 528"/>
                      <a:gd name="T69" fmla="*/ 2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528" y="266"/>
                        </a:moveTo>
                        <a:lnTo>
                          <a:pt x="528" y="266"/>
                        </a:lnTo>
                        <a:lnTo>
                          <a:pt x="528" y="238"/>
                        </a:lnTo>
                        <a:lnTo>
                          <a:pt x="524" y="211"/>
                        </a:lnTo>
                        <a:lnTo>
                          <a:pt x="516" y="187"/>
                        </a:lnTo>
                        <a:lnTo>
                          <a:pt x="508" y="161"/>
                        </a:lnTo>
                        <a:lnTo>
                          <a:pt x="497" y="138"/>
                        </a:lnTo>
                        <a:lnTo>
                          <a:pt x="483" y="116"/>
                        </a:lnTo>
                        <a:lnTo>
                          <a:pt x="469" y="97"/>
                        </a:lnTo>
                        <a:lnTo>
                          <a:pt x="451" y="77"/>
                        </a:lnTo>
                        <a:lnTo>
                          <a:pt x="432" y="61"/>
                        </a:lnTo>
                        <a:lnTo>
                          <a:pt x="412" y="46"/>
                        </a:lnTo>
                        <a:lnTo>
                          <a:pt x="390" y="32"/>
                        </a:lnTo>
                        <a:lnTo>
                          <a:pt x="367" y="22"/>
                        </a:lnTo>
                        <a:lnTo>
                          <a:pt x="343" y="12"/>
                        </a:lnTo>
                        <a:lnTo>
                          <a:pt x="318" y="6"/>
                        </a:lnTo>
                        <a:lnTo>
                          <a:pt x="290" y="2"/>
                        </a:lnTo>
                        <a:lnTo>
                          <a:pt x="265" y="0"/>
                        </a:lnTo>
                        <a:lnTo>
                          <a:pt x="265" y="0"/>
                        </a:lnTo>
                        <a:lnTo>
                          <a:pt x="237" y="2"/>
                        </a:lnTo>
                        <a:lnTo>
                          <a:pt x="212" y="6"/>
                        </a:lnTo>
                        <a:lnTo>
                          <a:pt x="186" y="12"/>
                        </a:lnTo>
                        <a:lnTo>
                          <a:pt x="161" y="22"/>
                        </a:lnTo>
                        <a:lnTo>
                          <a:pt x="139" y="32"/>
                        </a:lnTo>
                        <a:lnTo>
                          <a:pt x="116" y="46"/>
                        </a:lnTo>
                        <a:lnTo>
                          <a:pt x="96" y="61"/>
                        </a:lnTo>
                        <a:lnTo>
                          <a:pt x="76" y="77"/>
                        </a:lnTo>
                        <a:lnTo>
                          <a:pt x="61" y="97"/>
                        </a:lnTo>
                        <a:lnTo>
                          <a:pt x="45" y="116"/>
                        </a:lnTo>
                        <a:lnTo>
                          <a:pt x="31" y="138"/>
                        </a:lnTo>
                        <a:lnTo>
                          <a:pt x="21" y="161"/>
                        </a:lnTo>
                        <a:lnTo>
                          <a:pt x="11" y="187"/>
                        </a:lnTo>
                        <a:lnTo>
                          <a:pt x="6" y="211"/>
                        </a:lnTo>
                        <a:lnTo>
                          <a:pt x="2" y="238"/>
                        </a:lnTo>
                        <a:lnTo>
                          <a:pt x="0" y="266"/>
                        </a:lnTo>
                        <a:lnTo>
                          <a:pt x="0" y="266"/>
                        </a:lnTo>
                        <a:lnTo>
                          <a:pt x="2" y="291"/>
                        </a:lnTo>
                        <a:lnTo>
                          <a:pt x="6" y="319"/>
                        </a:lnTo>
                        <a:lnTo>
                          <a:pt x="11" y="344"/>
                        </a:lnTo>
                        <a:lnTo>
                          <a:pt x="21" y="368"/>
                        </a:lnTo>
                        <a:lnTo>
                          <a:pt x="31" y="391"/>
                        </a:lnTo>
                        <a:lnTo>
                          <a:pt x="45" y="413"/>
                        </a:lnTo>
                        <a:lnTo>
                          <a:pt x="61" y="433"/>
                        </a:lnTo>
                        <a:lnTo>
                          <a:pt x="76" y="452"/>
                        </a:lnTo>
                        <a:lnTo>
                          <a:pt x="96" y="468"/>
                        </a:lnTo>
                        <a:lnTo>
                          <a:pt x="116" y="484"/>
                        </a:lnTo>
                        <a:lnTo>
                          <a:pt x="139" y="497"/>
                        </a:lnTo>
                        <a:lnTo>
                          <a:pt x="161" y="509"/>
                        </a:lnTo>
                        <a:lnTo>
                          <a:pt x="186" y="517"/>
                        </a:lnTo>
                        <a:lnTo>
                          <a:pt x="212" y="525"/>
                        </a:lnTo>
                        <a:lnTo>
                          <a:pt x="237" y="529"/>
                        </a:lnTo>
                        <a:lnTo>
                          <a:pt x="265" y="529"/>
                        </a:lnTo>
                        <a:lnTo>
                          <a:pt x="265" y="529"/>
                        </a:lnTo>
                        <a:lnTo>
                          <a:pt x="290" y="529"/>
                        </a:lnTo>
                        <a:lnTo>
                          <a:pt x="318" y="525"/>
                        </a:lnTo>
                        <a:lnTo>
                          <a:pt x="343" y="517"/>
                        </a:lnTo>
                        <a:lnTo>
                          <a:pt x="367" y="509"/>
                        </a:lnTo>
                        <a:lnTo>
                          <a:pt x="390" y="497"/>
                        </a:lnTo>
                        <a:lnTo>
                          <a:pt x="412" y="484"/>
                        </a:lnTo>
                        <a:lnTo>
                          <a:pt x="432" y="468"/>
                        </a:lnTo>
                        <a:lnTo>
                          <a:pt x="451" y="452"/>
                        </a:lnTo>
                        <a:lnTo>
                          <a:pt x="469" y="433"/>
                        </a:lnTo>
                        <a:lnTo>
                          <a:pt x="483" y="413"/>
                        </a:lnTo>
                        <a:lnTo>
                          <a:pt x="497" y="391"/>
                        </a:lnTo>
                        <a:lnTo>
                          <a:pt x="508" y="368"/>
                        </a:lnTo>
                        <a:lnTo>
                          <a:pt x="516" y="344"/>
                        </a:lnTo>
                        <a:lnTo>
                          <a:pt x="524" y="319"/>
                        </a:lnTo>
                        <a:lnTo>
                          <a:pt x="528" y="291"/>
                        </a:lnTo>
                        <a:lnTo>
                          <a:pt x="528" y="266"/>
                        </a:lnTo>
                        <a:lnTo>
                          <a:pt x="528" y="266"/>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3" tIns="62147" rIns="124293" bIns="62147" numCol="1" anchor="t" anchorCtr="0" compatLnSpc="1">
                    <a:prstTxWarp prst="textNoShape">
                      <a:avLst/>
                    </a:prstTxWarp>
                  </a:bodyPr>
                  <a:lstStyle/>
                  <a:p>
                    <a:pPr marL="0" marR="0" lvl="0" indent="0" algn="ctr" defTabSz="1242780"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255" name="Group 254">
                  <a:extLst>
                    <a:ext uri="{FF2B5EF4-FFF2-40B4-BE49-F238E27FC236}">
                      <a16:creationId xmlns:a16="http://schemas.microsoft.com/office/drawing/2014/main" id="{40011B8A-5A34-4E9D-B94C-53E1AC2AB42F}"/>
                    </a:ext>
                  </a:extLst>
                </p:cNvPr>
                <p:cNvGrpSpPr/>
                <p:nvPr/>
              </p:nvGrpSpPr>
              <p:grpSpPr>
                <a:xfrm>
                  <a:off x="5567881" y="3437299"/>
                  <a:ext cx="488887" cy="99588"/>
                  <a:chOff x="5567881" y="3437299"/>
                  <a:chExt cx="488887" cy="99588"/>
                </a:xfrm>
                <a:solidFill>
                  <a:srgbClr val="0072C6">
                    <a:lumMod val="75000"/>
                  </a:srgbClr>
                </a:solidFill>
              </p:grpSpPr>
              <p:sp>
                <p:nvSpPr>
                  <p:cNvPr id="256" name="Rectangle 255">
                    <a:extLst>
                      <a:ext uri="{FF2B5EF4-FFF2-40B4-BE49-F238E27FC236}">
                        <a16:creationId xmlns:a16="http://schemas.microsoft.com/office/drawing/2014/main" id="{66167C53-1918-4122-9EAE-0F00BBDD4B27}"/>
                      </a:ext>
                    </a:extLst>
                  </p:cNvPr>
                  <p:cNvSpPr/>
                  <p:nvPr/>
                </p:nvSpPr>
                <p:spPr bwMode="auto">
                  <a:xfrm>
                    <a:off x="5567881" y="3440317"/>
                    <a:ext cx="488887" cy="66392"/>
                  </a:xfrm>
                  <a:prstGeom prst="rect">
                    <a:avLst/>
                  </a:prstGeom>
                  <a:solidFill>
                    <a:srgbClr val="D2D2D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57" name="Rectangle 256">
                    <a:extLst>
                      <a:ext uri="{FF2B5EF4-FFF2-40B4-BE49-F238E27FC236}">
                        <a16:creationId xmlns:a16="http://schemas.microsoft.com/office/drawing/2014/main" id="{74DE25A6-B574-46FB-9084-C4EDF694E1F9}"/>
                      </a:ext>
                    </a:extLst>
                  </p:cNvPr>
                  <p:cNvSpPr/>
                  <p:nvPr/>
                </p:nvSpPr>
                <p:spPr bwMode="auto">
                  <a:xfrm>
                    <a:off x="5936055" y="3437299"/>
                    <a:ext cx="69410" cy="99588"/>
                  </a:xfrm>
                  <a:prstGeom prst="rect">
                    <a:avLst/>
                  </a:prstGeom>
                  <a:solidFill>
                    <a:srgbClr val="D2D2D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cxnSp>
            <p:nvCxnSpPr>
              <p:cNvPr id="189" name="Straight Connector 188">
                <a:extLst>
                  <a:ext uri="{FF2B5EF4-FFF2-40B4-BE49-F238E27FC236}">
                    <a16:creationId xmlns:a16="http://schemas.microsoft.com/office/drawing/2014/main" id="{EC1F8C52-D2BA-4B90-ADAA-6B60903DD1E9}"/>
                  </a:ext>
                </a:extLst>
              </p:cNvPr>
              <p:cNvCxnSpPr/>
              <p:nvPr/>
            </p:nvCxnSpPr>
            <p:spPr>
              <a:xfrm flipV="1">
                <a:off x="7955286" y="998714"/>
                <a:ext cx="1" cy="143853"/>
              </a:xfrm>
              <a:prstGeom prst="line">
                <a:avLst/>
              </a:prstGeom>
              <a:noFill/>
              <a:ln w="12700" cap="flat" cmpd="sng" algn="ctr">
                <a:solidFill>
                  <a:srgbClr val="D2D2D2">
                    <a:lumMod val="90000"/>
                  </a:srgbClr>
                </a:solidFill>
                <a:prstDash val="sysDot"/>
              </a:ln>
              <a:effectLst/>
            </p:spPr>
          </p:cxnSp>
        </p:grpSp>
      </p:grpSp>
      <p:grpSp>
        <p:nvGrpSpPr>
          <p:cNvPr id="324" name="Group 323">
            <a:extLst>
              <a:ext uri="{FF2B5EF4-FFF2-40B4-BE49-F238E27FC236}">
                <a16:creationId xmlns:a16="http://schemas.microsoft.com/office/drawing/2014/main" id="{BC673DFC-9710-4315-A7E6-FF8A871EF2B7}"/>
              </a:ext>
            </a:extLst>
          </p:cNvPr>
          <p:cNvGrpSpPr>
            <a:grpSpLocks noChangeAspect="1"/>
          </p:cNvGrpSpPr>
          <p:nvPr/>
        </p:nvGrpSpPr>
        <p:grpSpPr>
          <a:xfrm>
            <a:off x="4332849" y="2905210"/>
            <a:ext cx="842192" cy="867716"/>
            <a:chOff x="808037" y="2079361"/>
            <a:chExt cx="1684865" cy="1735930"/>
          </a:xfrm>
        </p:grpSpPr>
        <p:sp>
          <p:nvSpPr>
            <p:cNvPr id="325" name="Flowchart: Magnetic Disk 324">
              <a:extLst>
                <a:ext uri="{FF2B5EF4-FFF2-40B4-BE49-F238E27FC236}">
                  <a16:creationId xmlns:a16="http://schemas.microsoft.com/office/drawing/2014/main" id="{019568A1-AAA1-45C2-B362-8D34356DD89C}"/>
                </a:ext>
              </a:extLst>
            </p:cNvPr>
            <p:cNvSpPr/>
            <p:nvPr/>
          </p:nvSpPr>
          <p:spPr>
            <a:xfrm>
              <a:off x="811740" y="2855915"/>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26" name="Oval 325">
              <a:extLst>
                <a:ext uri="{FF2B5EF4-FFF2-40B4-BE49-F238E27FC236}">
                  <a16:creationId xmlns:a16="http://schemas.microsoft.com/office/drawing/2014/main" id="{E6638BB8-F8FE-4E29-9540-AC697541652C}"/>
                </a:ext>
              </a:extLst>
            </p:cNvPr>
            <p:cNvSpPr/>
            <p:nvPr/>
          </p:nvSpPr>
          <p:spPr bwMode="auto">
            <a:xfrm>
              <a:off x="834586" y="2855915"/>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6" rIns="243771" bIns="195016" numCol="1" spcCol="0" rtlCol="0" fromWordArt="0" anchor="t" anchorCtr="0" forceAA="0" compatLnSpc="1">
              <a:prstTxWarp prst="textNoShape">
                <a:avLst/>
              </a:prstTxWarp>
              <a:noAutofit/>
            </a:bodyPr>
            <a:lstStyle/>
            <a:p>
              <a:pPr marL="0" marR="0" lvl="0" indent="0" algn="ctr" defTabSz="124288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327" name="Flowchart: Magnetic Disk 326">
              <a:extLst>
                <a:ext uri="{FF2B5EF4-FFF2-40B4-BE49-F238E27FC236}">
                  <a16:creationId xmlns:a16="http://schemas.microsoft.com/office/drawing/2014/main" id="{71916CA0-5155-47B2-B22B-3B12BF7790A1}"/>
                </a:ext>
              </a:extLst>
            </p:cNvPr>
            <p:cNvSpPr/>
            <p:nvPr/>
          </p:nvSpPr>
          <p:spPr>
            <a:xfrm>
              <a:off x="808037" y="2079361"/>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28" name="Oval 327">
              <a:extLst>
                <a:ext uri="{FF2B5EF4-FFF2-40B4-BE49-F238E27FC236}">
                  <a16:creationId xmlns:a16="http://schemas.microsoft.com/office/drawing/2014/main" id="{A35CE906-DC93-427F-A57B-65A9B254A3FC}"/>
                </a:ext>
              </a:extLst>
            </p:cNvPr>
            <p:cNvSpPr/>
            <p:nvPr/>
          </p:nvSpPr>
          <p:spPr bwMode="auto">
            <a:xfrm>
              <a:off x="844284" y="2079361"/>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6" rIns="243771" bIns="195016" numCol="1" spcCol="0" rtlCol="0" fromWordArt="0" anchor="t" anchorCtr="0" forceAA="0" compatLnSpc="1">
              <a:prstTxWarp prst="textNoShape">
                <a:avLst/>
              </a:prstTxWarp>
              <a:noAutofit/>
            </a:bodyPr>
            <a:lstStyle/>
            <a:p>
              <a:pPr marL="0" marR="0" lvl="0" indent="0" algn="ctr" defTabSz="124288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nvGrpSpPr>
          <p:cNvPr id="329" name="Group 328">
            <a:extLst>
              <a:ext uri="{FF2B5EF4-FFF2-40B4-BE49-F238E27FC236}">
                <a16:creationId xmlns:a16="http://schemas.microsoft.com/office/drawing/2014/main" id="{451BA668-B228-4A9F-A261-D745728087F0}"/>
              </a:ext>
            </a:extLst>
          </p:cNvPr>
          <p:cNvGrpSpPr/>
          <p:nvPr/>
        </p:nvGrpSpPr>
        <p:grpSpPr>
          <a:xfrm>
            <a:off x="6760549" y="1932049"/>
            <a:ext cx="1366977" cy="1712531"/>
            <a:chOff x="3781151" y="1645459"/>
            <a:chExt cx="1025524" cy="1284763"/>
          </a:xfrm>
        </p:grpSpPr>
        <p:grpSp>
          <p:nvGrpSpPr>
            <p:cNvPr id="330" name="Group 329">
              <a:extLst>
                <a:ext uri="{FF2B5EF4-FFF2-40B4-BE49-F238E27FC236}">
                  <a16:creationId xmlns:a16="http://schemas.microsoft.com/office/drawing/2014/main" id="{C946A5D0-FB91-4296-BB76-04D554E3B42F}"/>
                </a:ext>
              </a:extLst>
            </p:cNvPr>
            <p:cNvGrpSpPr>
              <a:grpSpLocks noChangeAspect="1"/>
            </p:cNvGrpSpPr>
            <p:nvPr/>
          </p:nvGrpSpPr>
          <p:grpSpPr>
            <a:xfrm>
              <a:off x="4035228" y="2312064"/>
              <a:ext cx="697506" cy="618158"/>
              <a:chOff x="5345113" y="3798888"/>
              <a:chExt cx="431799" cy="345296"/>
            </a:xfrm>
          </p:grpSpPr>
          <p:sp>
            <p:nvSpPr>
              <p:cNvPr id="334" name="Freeform 59">
                <a:extLst>
                  <a:ext uri="{FF2B5EF4-FFF2-40B4-BE49-F238E27FC236}">
                    <a16:creationId xmlns:a16="http://schemas.microsoft.com/office/drawing/2014/main" id="{C24FC76A-81A4-4B74-A981-F178AC290ABF}"/>
                  </a:ext>
                </a:extLst>
              </p:cNvPr>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rgbClr val="FF990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35" name="Freeform 60">
                <a:extLst>
                  <a:ext uri="{FF2B5EF4-FFF2-40B4-BE49-F238E27FC236}">
                    <a16:creationId xmlns:a16="http://schemas.microsoft.com/office/drawing/2014/main" id="{B3A22F3E-3574-417E-B226-A5F130BBC0D1}"/>
                  </a:ext>
                </a:extLst>
              </p:cNvPr>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FFC00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331" name="Group 330">
              <a:extLst>
                <a:ext uri="{FF2B5EF4-FFF2-40B4-BE49-F238E27FC236}">
                  <a16:creationId xmlns:a16="http://schemas.microsoft.com/office/drawing/2014/main" id="{609FC269-BA43-4B62-A3B7-7DDEA37771CF}"/>
                </a:ext>
              </a:extLst>
            </p:cNvPr>
            <p:cNvGrpSpPr>
              <a:grpSpLocks noChangeAspect="1"/>
            </p:cNvGrpSpPr>
            <p:nvPr/>
          </p:nvGrpSpPr>
          <p:grpSpPr>
            <a:xfrm>
              <a:off x="3781151" y="1645459"/>
              <a:ext cx="1025524" cy="793952"/>
              <a:chOff x="5345113" y="3798888"/>
              <a:chExt cx="431799" cy="345296"/>
            </a:xfrm>
          </p:grpSpPr>
          <p:sp>
            <p:nvSpPr>
              <p:cNvPr id="332" name="Freeform 59">
                <a:extLst>
                  <a:ext uri="{FF2B5EF4-FFF2-40B4-BE49-F238E27FC236}">
                    <a16:creationId xmlns:a16="http://schemas.microsoft.com/office/drawing/2014/main" id="{08AB1702-33F5-4F29-9790-60465A8BB360}"/>
                  </a:ext>
                </a:extLst>
              </p:cNvPr>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rgbClr val="7030A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33" name="Freeform 60">
                <a:extLst>
                  <a:ext uri="{FF2B5EF4-FFF2-40B4-BE49-F238E27FC236}">
                    <a16:creationId xmlns:a16="http://schemas.microsoft.com/office/drawing/2014/main" id="{1FA3039A-F9F2-4B7B-89DC-191065BDCB05}"/>
                  </a:ext>
                </a:extLst>
              </p:cNvPr>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00B05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sp>
        <p:nvSpPr>
          <p:cNvPr id="337" name="Title 6">
            <a:extLst>
              <a:ext uri="{FF2B5EF4-FFF2-40B4-BE49-F238E27FC236}">
                <a16:creationId xmlns:a16="http://schemas.microsoft.com/office/drawing/2014/main" id="{1B25739E-9C99-43D4-8022-D339A50C30D0}"/>
              </a:ext>
            </a:extLst>
          </p:cNvPr>
          <p:cNvSpPr txBox="1">
            <a:spLocks/>
          </p:cNvSpPr>
          <p:nvPr/>
        </p:nvSpPr>
        <p:spPr>
          <a:xfrm>
            <a:off x="345509" y="397908"/>
            <a:ext cx="11422723" cy="881603"/>
          </a:xfrm>
          <a:prstGeom prst="rect">
            <a:avLst/>
          </a:prstGeom>
        </p:spPr>
        <p:txBody>
          <a:bodyPr vert="horz" wrap="square" lIns="140568" tIns="87855" rIns="140568" bIns="8785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192" rtl="0" eaLnBrk="1" fontAlgn="auto" latinLnBrk="0" hangingPunct="1">
              <a:lnSpc>
                <a:spcPct val="90000"/>
              </a:lnSpc>
              <a:spcBef>
                <a:spcPct val="0"/>
              </a:spcBef>
              <a:spcAft>
                <a:spcPts val="0"/>
              </a:spcAft>
              <a:buClrTx/>
              <a:buSzTx/>
              <a:buFontTx/>
              <a:buNone/>
              <a:tabLst/>
              <a:defRPr/>
            </a:pPr>
            <a:r>
              <a:rPr kumimoji="0" lang="zh-CN" altLang="en-US" sz="4313" b="1" i="0" u="sng" strike="noStrike" kern="1200" cap="none" spc="-99" normalizeH="0" baseline="0" noProof="0" dirty="0">
                <a:ln w="3175">
                  <a:noFill/>
                </a:ln>
                <a:solidFill>
                  <a:srgbClr val="353535"/>
                </a:solidFill>
                <a:effectLst/>
                <a:uLnTx/>
                <a:uFillTx/>
                <a:latin typeface="Microsoft YaHei UI" panose="020B0503020204020204" pitchFamily="34" charset="-122"/>
                <a:ea typeface="Microsoft YaHei UI" panose="020B0503020204020204" pitchFamily="34" charset="-122"/>
                <a:cs typeface="Segoe UI" pitchFamily="34" charset="0"/>
              </a:rPr>
              <a:t>用於醫療保健的 </a:t>
            </a:r>
            <a:r>
              <a:rPr kumimoji="0" lang="en-US" sz="4313" b="1" i="0" u="sng" strike="noStrike" kern="1200" cap="none" spc="-99" normalizeH="0" baseline="0" noProof="0" dirty="0">
                <a:ln w="3175">
                  <a:noFill/>
                </a:ln>
                <a:solidFill>
                  <a:srgbClr val="353535"/>
                </a:solidFill>
                <a:effectLst/>
                <a:uLnTx/>
                <a:uFillTx/>
                <a:latin typeface="Microsoft YaHei UI" panose="020B0503020204020204" pitchFamily="34" charset="-122"/>
                <a:ea typeface="Microsoft YaHei UI" panose="020B0503020204020204" pitchFamily="34" charset="-122"/>
                <a:cs typeface="Segoe UI" pitchFamily="34" charset="0"/>
              </a:rPr>
              <a:t>Microsoft AI</a:t>
            </a:r>
            <a:r>
              <a:rPr kumimoji="0" lang="zh-TW" altLang="en-US" sz="4313" b="1" i="0" u="sng" strike="noStrike" kern="1200" cap="none" spc="-99" normalizeH="0" baseline="0" noProof="0" dirty="0">
                <a:ln w="3175">
                  <a:noFill/>
                </a:ln>
                <a:solidFill>
                  <a:srgbClr val="353535"/>
                </a:solidFill>
                <a:effectLst/>
                <a:uLnTx/>
                <a:uFillTx/>
                <a:latin typeface="Microsoft YaHei UI" panose="020B0503020204020204" pitchFamily="34" charset="-122"/>
                <a:ea typeface="Microsoft YaHei UI" panose="020B0503020204020204" pitchFamily="34" charset="-122"/>
                <a:cs typeface="Segoe UI" pitchFamily="34" charset="0"/>
              </a:rPr>
              <a:t> 體系</a:t>
            </a:r>
            <a:endParaRPr kumimoji="0" lang="en-US" sz="4313" b="0" i="0" u="none" strike="noStrike" kern="1200" cap="none" spc="-99" normalizeH="0" baseline="0" noProof="0" dirty="0">
              <a:ln w="3175">
                <a:noFill/>
              </a:ln>
              <a:solidFill>
                <a:srgbClr val="353535"/>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 name="Arrow: Curved Left 1">
            <a:extLst>
              <a:ext uri="{FF2B5EF4-FFF2-40B4-BE49-F238E27FC236}">
                <a16:creationId xmlns:a16="http://schemas.microsoft.com/office/drawing/2014/main" id="{F2DF9E57-2D35-4216-9326-9332AA5A1B94}"/>
              </a:ext>
            </a:extLst>
          </p:cNvPr>
          <p:cNvSpPr/>
          <p:nvPr/>
        </p:nvSpPr>
        <p:spPr>
          <a:xfrm>
            <a:off x="4039185" y="5210037"/>
            <a:ext cx="563025" cy="1162715"/>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 name="TextBox 2">
            <a:extLst>
              <a:ext uri="{FF2B5EF4-FFF2-40B4-BE49-F238E27FC236}">
                <a16:creationId xmlns:a16="http://schemas.microsoft.com/office/drawing/2014/main" id="{336C46AE-0DB1-4FE8-9F9A-AAEE181E9A68}"/>
              </a:ext>
            </a:extLst>
          </p:cNvPr>
          <p:cNvSpPr txBox="1"/>
          <p:nvPr/>
        </p:nvSpPr>
        <p:spPr>
          <a:xfrm>
            <a:off x="3227879" y="5506951"/>
            <a:ext cx="1265517" cy="523220"/>
          </a:xfrm>
          <a:prstGeom prst="rect">
            <a:avLst/>
          </a:prstGeom>
          <a:noFill/>
        </p:spPr>
        <p:txBody>
          <a:bodyPr wrap="square" rtlCol="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rPr>
              <a:t>API clinical validation</a:t>
            </a:r>
          </a:p>
        </p:txBody>
      </p:sp>
      <p:sp>
        <p:nvSpPr>
          <p:cNvPr id="207" name="Arrow: Curved Left 206">
            <a:extLst>
              <a:ext uri="{FF2B5EF4-FFF2-40B4-BE49-F238E27FC236}">
                <a16:creationId xmlns:a16="http://schemas.microsoft.com/office/drawing/2014/main" id="{316ED25E-3A58-454C-B370-D4B10D435BF9}"/>
              </a:ext>
            </a:extLst>
          </p:cNvPr>
          <p:cNvSpPr/>
          <p:nvPr/>
        </p:nvSpPr>
        <p:spPr>
          <a:xfrm rot="10800000">
            <a:off x="3164337" y="5193517"/>
            <a:ext cx="563025" cy="1162715"/>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208" name="arrow_15">
            <a:extLst>
              <a:ext uri="{FF2B5EF4-FFF2-40B4-BE49-F238E27FC236}">
                <a16:creationId xmlns:a16="http://schemas.microsoft.com/office/drawing/2014/main" id="{19D88D49-90FD-4CB9-8DC6-E94B7E1D1729}"/>
              </a:ext>
            </a:extLst>
          </p:cNvPr>
          <p:cNvSpPr>
            <a:spLocks noChangeAspect="1" noEditPoints="1"/>
          </p:cNvSpPr>
          <p:nvPr/>
        </p:nvSpPr>
        <p:spPr bwMode="auto">
          <a:xfrm>
            <a:off x="7669108" y="4296116"/>
            <a:ext cx="680880" cy="67778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tx1"/>
          </a:solidFill>
          <a:ln w="15875" cap="flat">
            <a:solidFill>
              <a:schemeClr val="bg2"/>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91380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209" name="Arrow: Curved Left 208">
            <a:extLst>
              <a:ext uri="{FF2B5EF4-FFF2-40B4-BE49-F238E27FC236}">
                <a16:creationId xmlns:a16="http://schemas.microsoft.com/office/drawing/2014/main" id="{ADB59837-2262-467D-A3A0-CEACCF164E16}"/>
              </a:ext>
            </a:extLst>
          </p:cNvPr>
          <p:cNvSpPr/>
          <p:nvPr/>
        </p:nvSpPr>
        <p:spPr>
          <a:xfrm>
            <a:off x="8138973" y="5138876"/>
            <a:ext cx="563025" cy="1162715"/>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210" name="TextBox 209">
            <a:extLst>
              <a:ext uri="{FF2B5EF4-FFF2-40B4-BE49-F238E27FC236}">
                <a16:creationId xmlns:a16="http://schemas.microsoft.com/office/drawing/2014/main" id="{21D0EA7D-F323-4BC7-B12F-4272977DCC2D}"/>
              </a:ext>
            </a:extLst>
          </p:cNvPr>
          <p:cNvSpPr txBox="1"/>
          <p:nvPr/>
        </p:nvSpPr>
        <p:spPr>
          <a:xfrm>
            <a:off x="7327668" y="5435789"/>
            <a:ext cx="1265517" cy="523220"/>
          </a:xfrm>
          <a:prstGeom prst="rect">
            <a:avLst/>
          </a:prstGeom>
          <a:noFill/>
        </p:spPr>
        <p:txBody>
          <a:bodyPr wrap="square" rtlCol="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rPr>
              <a:t>Feedback Loop </a:t>
            </a:r>
          </a:p>
        </p:txBody>
      </p:sp>
      <p:sp>
        <p:nvSpPr>
          <p:cNvPr id="211" name="Arrow: Curved Left 210">
            <a:extLst>
              <a:ext uri="{FF2B5EF4-FFF2-40B4-BE49-F238E27FC236}">
                <a16:creationId xmlns:a16="http://schemas.microsoft.com/office/drawing/2014/main" id="{9F66E064-669C-4D68-B494-4DFAE29C523C}"/>
              </a:ext>
            </a:extLst>
          </p:cNvPr>
          <p:cNvSpPr/>
          <p:nvPr/>
        </p:nvSpPr>
        <p:spPr>
          <a:xfrm rot="10800000">
            <a:off x="7264126" y="5122357"/>
            <a:ext cx="563025" cy="1162715"/>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7227497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UI" panose="020B0503020204020204" pitchFamily="34" charset="-122"/>
                <a:ea typeface="Microsoft YaHei UI" panose="020B0503020204020204" pitchFamily="34" charset="-122"/>
              </a:rPr>
              <a:t>我係</a:t>
            </a:r>
            <a:endParaRPr lang="en-US" dirty="0"/>
          </a:p>
        </p:txBody>
      </p:sp>
      <p:sp>
        <p:nvSpPr>
          <p:cNvPr id="16"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3394911" y="1286143"/>
            <a:ext cx="3541457" cy="868251"/>
          </a:xfrm>
        </p:spPr>
        <p:txBody>
          <a:bodyPr/>
          <a:lstStyle/>
          <a:p>
            <a:pPr marL="0" indent="0">
              <a:spcAft>
                <a:spcPts val="500"/>
              </a:spcAft>
              <a:buNone/>
            </a:pPr>
            <a:r>
              <a:rPr lang="en-US" sz="2600" b="1" dirty="0">
                <a:solidFill>
                  <a:srgbClr val="00BCF3"/>
                </a:solidFill>
                <a:latin typeface="Microsoft YaHei UI" panose="020B0503020204020204" pitchFamily="34" charset="-122"/>
                <a:ea typeface="Microsoft YaHei UI" panose="020B0503020204020204" pitchFamily="34" charset="-122"/>
              </a:rPr>
              <a:t>Kinfey</a:t>
            </a:r>
            <a:r>
              <a:rPr lang="zh-CN" altLang="en-US" sz="2600" b="1" dirty="0">
                <a:solidFill>
                  <a:srgbClr val="00BCF3"/>
                </a:solidFill>
                <a:latin typeface="Microsoft YaHei UI" panose="020B0503020204020204" pitchFamily="34" charset="-122"/>
                <a:ea typeface="Microsoft YaHei UI" panose="020B0503020204020204" pitchFamily="34" charset="-122"/>
              </a:rPr>
              <a:t> </a:t>
            </a:r>
            <a:r>
              <a:rPr lang="en-US" altLang="zh-CN" sz="2600" b="1" dirty="0">
                <a:solidFill>
                  <a:srgbClr val="00BCF3"/>
                </a:solidFill>
                <a:latin typeface="Microsoft YaHei UI" panose="020B0503020204020204" pitchFamily="34" charset="-122"/>
                <a:ea typeface="Microsoft YaHei UI" panose="020B0503020204020204" pitchFamily="34" charset="-122"/>
              </a:rPr>
              <a:t>Lo – (</a:t>
            </a:r>
            <a:r>
              <a:rPr lang="zh-CN" altLang="en-US" sz="2600" b="1" dirty="0">
                <a:solidFill>
                  <a:srgbClr val="00BCF3"/>
                </a:solidFill>
                <a:latin typeface="Microsoft YaHei UI" panose="020B0503020204020204" pitchFamily="34" charset="-122"/>
                <a:ea typeface="Microsoft YaHei UI" panose="020B0503020204020204" pitchFamily="34" charset="-122"/>
              </a:rPr>
              <a:t>盧建暉</a:t>
            </a:r>
            <a:r>
              <a:rPr lang="en-US" altLang="zh-CN" sz="2600" b="1" dirty="0">
                <a:solidFill>
                  <a:srgbClr val="00BCF3"/>
                </a:solidFill>
                <a:latin typeface="Microsoft YaHei UI" panose="020B0503020204020204" pitchFamily="34" charset="-122"/>
                <a:ea typeface="Microsoft YaHei UI" panose="020B0503020204020204" pitchFamily="34" charset="-122"/>
              </a:rPr>
              <a:t>)</a:t>
            </a:r>
            <a:endParaRPr lang="en-US" sz="2600" b="1" dirty="0">
              <a:solidFill>
                <a:srgbClr val="00BCF3"/>
              </a:solidFill>
              <a:latin typeface="Microsoft YaHei UI" panose="020B0503020204020204" pitchFamily="34" charset="-122"/>
              <a:ea typeface="Microsoft YaHei UI" panose="020B0503020204020204" pitchFamily="34" charset="-122"/>
            </a:endParaRPr>
          </a:p>
          <a:p>
            <a:pPr>
              <a:lnSpc>
                <a:spcPts val="1800"/>
              </a:lnSpc>
              <a:spcAft>
                <a:spcPts val="500"/>
              </a:spcAft>
            </a:pPr>
            <a:r>
              <a:rPr lang="en-US" altLang="zh-CN" sz="1400" b="1" dirty="0">
                <a:solidFill>
                  <a:schemeClr val="tx1"/>
                </a:solidFill>
                <a:latin typeface="Microsoft YaHei UI" panose="020B0503020204020204" pitchFamily="34" charset="-122"/>
                <a:ea typeface="Microsoft YaHei UI" panose="020B0503020204020204" pitchFamily="34" charset="-122"/>
                <a:cs typeface="Segoe Pro SemiLight" charset="0"/>
              </a:rPr>
              <a:t>Microsoft</a:t>
            </a:r>
            <a:r>
              <a:rPr lang="zh-CN" altLang="en-US" sz="1400" b="1" dirty="0">
                <a:solidFill>
                  <a:schemeClr val="tx1"/>
                </a:solidFill>
                <a:latin typeface="Microsoft YaHei UI" panose="020B0503020204020204" pitchFamily="34" charset="-122"/>
                <a:ea typeface="Microsoft YaHei UI" panose="020B0503020204020204" pitchFamily="34" charset="-122"/>
                <a:cs typeface="Segoe Pro SemiLight" charset="0"/>
              </a:rPr>
              <a:t> </a:t>
            </a:r>
            <a:r>
              <a:rPr lang="en-US" altLang="zh-CN" sz="1400" b="1" dirty="0">
                <a:solidFill>
                  <a:schemeClr val="tx1"/>
                </a:solidFill>
                <a:latin typeface="Microsoft YaHei UI" panose="020B0503020204020204" pitchFamily="34" charset="-122"/>
                <a:ea typeface="Microsoft YaHei UI" panose="020B0503020204020204" pitchFamily="34" charset="-122"/>
                <a:cs typeface="Segoe Pro SemiLight" charset="0"/>
              </a:rPr>
              <a:t>Cloud Advocate</a:t>
            </a:r>
            <a:endParaRPr lang="en-US" sz="1400" b="1" dirty="0">
              <a:solidFill>
                <a:schemeClr val="bg2">
                  <a:lumMod val="10000"/>
                </a:schemeClr>
              </a:solidFill>
              <a:latin typeface="Microsoft YaHei UI" panose="020B0503020204020204" pitchFamily="34" charset="-122"/>
              <a:ea typeface="Microsoft YaHei UI" panose="020B0503020204020204" pitchFamily="34" charset="-122"/>
              <a:cs typeface="Segoe Pro SemiLight"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rcRect l="16667" r="16667"/>
          <a:stretch/>
        </p:blipFill>
        <p:spPr>
          <a:xfrm>
            <a:off x="1063953" y="1321300"/>
            <a:ext cx="1652016" cy="1652016"/>
          </a:xfrm>
          <a:prstGeom prst="ellipse">
            <a:avLst/>
          </a:prstGeom>
        </p:spPr>
      </p:pic>
      <p:sp>
        <p:nvSpPr>
          <p:cNvPr id="8" name="TextBox 7">
            <a:extLst>
              <a:ext uri="{FF2B5EF4-FFF2-40B4-BE49-F238E27FC236}">
                <a16:creationId xmlns:a16="http://schemas.microsoft.com/office/drawing/2014/main" id="{440DC664-25BF-4392-8610-DCA38EAC669D}"/>
              </a:ext>
            </a:extLst>
          </p:cNvPr>
          <p:cNvSpPr txBox="1"/>
          <p:nvPr/>
        </p:nvSpPr>
        <p:spPr>
          <a:xfrm>
            <a:off x="3394911" y="2198072"/>
            <a:ext cx="795928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前微軟</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MVP</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Xamarin MVP</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和微軟</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RD</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，擁有超過</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10</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年的雲原生、人工智能和</a:t>
            </a:r>
            <a:r>
              <a:rPr kumimoji="0" lang="zh-CN" altLang="en-US" sz="1600" b="0" i="0" u="none" strike="noStrike" kern="1200" cap="none" spc="0" normalizeH="0" baseline="0" noProof="0">
                <a:ln>
                  <a:noFill/>
                </a:ln>
                <a:solidFill>
                  <a:srgbClr val="353535"/>
                </a:solidFill>
                <a:effectLst/>
                <a:uLnTx/>
                <a:uFillTx/>
                <a:latin typeface="Microsoft YaHei" panose="020B0503020204020204" pitchFamily="34" charset="-122"/>
                <a:ea typeface="Microsoft YaHei" panose="020B0503020204020204" pitchFamily="34" charset="-122"/>
                <a:cs typeface="+mn-cs"/>
              </a:rPr>
              <a:t>流動應用開發經驗</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，為教育、金融和醫療提供應用。 在微軟，為技術人員和不同行業宣講技術和相關應用場景。</a:t>
            </a:r>
            <a:endPar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a16="http://schemas.microsoft.com/office/drawing/2014/main" id="{8DF3E9C5-15DB-45DB-85E6-50C8947E87B0}"/>
              </a:ext>
            </a:extLst>
          </p:cNvPr>
          <p:cNvSpPr txBox="1"/>
          <p:nvPr/>
        </p:nvSpPr>
        <p:spPr>
          <a:xfrm>
            <a:off x="3545305" y="3204231"/>
            <a:ext cx="60959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Love</a:t>
            </a:r>
            <a:r>
              <a:rPr kumimoji="0" lang="zh-TW"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r>
              <a:rPr kumimoji="0" lang="en-US" altLang="zh-TW"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Coding</a:t>
            </a:r>
            <a:r>
              <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Python ,  C# , TypeScript , Swift , Rust , Go  </a:t>
            </a:r>
            <a:r>
              <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p>
        </p:txBody>
      </p:sp>
      <p:sp>
        <p:nvSpPr>
          <p:cNvPr id="12" name="TextBox 11">
            <a:extLst>
              <a:ext uri="{FF2B5EF4-FFF2-40B4-BE49-F238E27FC236}">
                <a16:creationId xmlns:a16="http://schemas.microsoft.com/office/drawing/2014/main" id="{ECF52D0A-62E8-457C-8DC7-A28B78A07DAB}"/>
              </a:ext>
            </a:extLst>
          </p:cNvPr>
          <p:cNvSpPr txBox="1"/>
          <p:nvPr/>
        </p:nvSpPr>
        <p:spPr>
          <a:xfrm>
            <a:off x="3545305" y="5126244"/>
            <a:ext cx="82616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Email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3"/>
              </a:rPr>
              <a:t>kinfeylo@microsoft.com</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Blog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4"/>
              </a:rPr>
              <a:t>https://dev.to/kinfey</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p>
        </p:txBody>
      </p:sp>
      <p:sp>
        <p:nvSpPr>
          <p:cNvPr id="13" name="TextBox 12">
            <a:extLst>
              <a:ext uri="{FF2B5EF4-FFF2-40B4-BE49-F238E27FC236}">
                <a16:creationId xmlns:a16="http://schemas.microsoft.com/office/drawing/2014/main" id="{613FD3AB-AE1C-4732-881A-1324C61ACE1F}"/>
              </a:ext>
            </a:extLst>
          </p:cNvPr>
          <p:cNvSpPr txBox="1"/>
          <p:nvPr/>
        </p:nvSpPr>
        <p:spPr>
          <a:xfrm>
            <a:off x="3545305" y="4480149"/>
            <a:ext cx="35653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a:ln>
                  <a:noFill/>
                </a:ln>
                <a:solidFill>
                  <a:srgbClr val="353535"/>
                </a:solidFill>
                <a:effectLst/>
                <a:uLnTx/>
                <a:uFillTx/>
                <a:latin typeface="Microsoft YaHei" panose="020B0503020204020204" pitchFamily="34" charset="-122"/>
                <a:ea typeface="Microsoft YaHei" panose="020B0503020204020204" pitchFamily="34" charset="-122"/>
                <a:cs typeface="+mn-cs"/>
              </a:rPr>
              <a:t>Github</a:t>
            </a: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5"/>
              </a:rPr>
              <a:t>https://github.com/kinfey</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p>
        </p:txBody>
      </p:sp>
      <p:sp>
        <p:nvSpPr>
          <p:cNvPr id="15" name="TextBox 14">
            <a:extLst>
              <a:ext uri="{FF2B5EF4-FFF2-40B4-BE49-F238E27FC236}">
                <a16:creationId xmlns:a16="http://schemas.microsoft.com/office/drawing/2014/main" id="{D9D3A6E4-9F2C-4108-81B5-2CEACD8296EB}"/>
              </a:ext>
            </a:extLst>
          </p:cNvPr>
          <p:cNvSpPr txBox="1"/>
          <p:nvPr/>
        </p:nvSpPr>
        <p:spPr>
          <a:xfrm>
            <a:off x="3545305" y="3816447"/>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專注於人工智能，雲原生，流動平台移動開發</a:t>
            </a:r>
            <a:endPar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sp>
        <p:nvSpPr>
          <p:cNvPr id="19" name="TextBox 18">
            <a:extLst>
              <a:ext uri="{FF2B5EF4-FFF2-40B4-BE49-F238E27FC236}">
                <a16:creationId xmlns:a16="http://schemas.microsoft.com/office/drawing/2014/main" id="{CF0FBF7B-6495-4AAE-93E8-342A79E28630}"/>
              </a:ext>
            </a:extLst>
          </p:cNvPr>
          <p:cNvSpPr txBox="1"/>
          <p:nvPr/>
        </p:nvSpPr>
        <p:spPr>
          <a:xfrm>
            <a:off x="3545305" y="5708454"/>
            <a:ext cx="82616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Twitter : </a:t>
            </a:r>
            <a:r>
              <a:rPr kumimoji="0" lang="en-US" sz="1400" b="0" i="0" u="none" strike="noStrike" kern="1200" cap="none" spc="0" normalizeH="0" baseline="0" noProof="0" dirty="0">
                <a:ln>
                  <a:noFill/>
                </a:ln>
                <a:solidFill>
                  <a:srgbClr val="6E767D"/>
                </a:solidFill>
                <a:effectLst/>
                <a:uLnTx/>
                <a:uFillTx/>
                <a:latin typeface="-apple-system"/>
                <a:ea typeface="+mn-ea"/>
                <a:cs typeface="+mn-cs"/>
              </a:rPr>
              <a:t>@Ljh8304 </a:t>
            </a:r>
            <a:endPar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pic>
        <p:nvPicPr>
          <p:cNvPr id="5" name="Picture 4" descr="Qr code&#10;&#10;Description automatically generated">
            <a:extLst>
              <a:ext uri="{FF2B5EF4-FFF2-40B4-BE49-F238E27FC236}">
                <a16:creationId xmlns:a16="http://schemas.microsoft.com/office/drawing/2014/main" id="{1A4C834A-9EAA-504C-9D90-97D5BBE06A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008" y="3204231"/>
            <a:ext cx="2589906" cy="2819391"/>
          </a:xfrm>
          <a:prstGeom prst="rect">
            <a:avLst/>
          </a:prstGeom>
        </p:spPr>
      </p:pic>
    </p:spTree>
    <p:extLst>
      <p:ext uri="{BB962C8B-B14F-4D97-AF65-F5344CB8AC3E}">
        <p14:creationId xmlns:p14="http://schemas.microsoft.com/office/powerpoint/2010/main" val="8642663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案例一</a:t>
            </a:r>
            <a:endParaRPr lang="en-US" sz="5294"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1</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46533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615553"/>
          </a:xfrm>
        </p:spPr>
        <p:txBody>
          <a:bodyPr/>
          <a:lstStyle/>
          <a:p>
            <a:pPr algn="l"/>
            <a:r>
              <a:rPr lang="zh-CN" alt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智慧護士助理​</a:t>
            </a:r>
            <a:endParaRPr 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1026" name="Picture 2">
            <a:extLst>
              <a:ext uri="{FF2B5EF4-FFF2-40B4-BE49-F238E27FC236}">
                <a16:creationId xmlns:a16="http://schemas.microsoft.com/office/drawing/2014/main" id="{E427BFA4-B352-D6CF-8704-6C8C87072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32" y="886932"/>
            <a:ext cx="10879667" cy="597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16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193261" y="98954"/>
            <a:ext cx="6510130" cy="615553"/>
          </a:xfrm>
        </p:spPr>
        <p:txBody>
          <a:bodyPr/>
          <a:lstStyle/>
          <a:p>
            <a:pPr algn="l"/>
            <a:r>
              <a:rPr lang="zh-CN" alt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智慧護士助理​</a:t>
            </a:r>
            <a:endParaRPr 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3074" name="Picture 2">
            <a:extLst>
              <a:ext uri="{FF2B5EF4-FFF2-40B4-BE49-F238E27FC236}">
                <a16:creationId xmlns:a16="http://schemas.microsoft.com/office/drawing/2014/main" id="{B2EEDB41-E151-B8D2-F787-A243E4A60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033" y="1129513"/>
            <a:ext cx="10049933" cy="562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94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73157" y="2672809"/>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案例二</a:t>
            </a:r>
            <a:endParaRPr lang="en-US" sz="5294"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2</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6473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615553"/>
          </a:xfrm>
        </p:spPr>
        <p:txBody>
          <a:bodyPr/>
          <a:lstStyle/>
          <a:p>
            <a:pPr algn="l"/>
            <a:r>
              <a:rPr lang="zh-CN" alt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醫院管理</a:t>
            </a:r>
            <a:endParaRPr 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5" name="Picture 4">
            <a:extLst>
              <a:ext uri="{FF2B5EF4-FFF2-40B4-BE49-F238E27FC236}">
                <a16:creationId xmlns:a16="http://schemas.microsoft.com/office/drawing/2014/main" id="{86D722D9-6FC4-C643-25AB-0344BC79266C}"/>
              </a:ext>
            </a:extLst>
          </p:cNvPr>
          <p:cNvPicPr>
            <a:picLocks noChangeAspect="1"/>
          </p:cNvPicPr>
          <p:nvPr/>
        </p:nvPicPr>
        <p:blipFill rotWithShape="1">
          <a:blip r:embed="rId3">
            <a:extLst>
              <a:ext uri="{28A0092B-C50C-407E-A947-70E740481C1C}">
                <a14:useLocalDpi xmlns:a14="http://schemas.microsoft.com/office/drawing/2010/main" val="0"/>
              </a:ext>
            </a:extLst>
          </a:blip>
          <a:srcRect b="5532"/>
          <a:stretch/>
        </p:blipFill>
        <p:spPr>
          <a:xfrm>
            <a:off x="691844" y="1714220"/>
            <a:ext cx="5120433" cy="3298048"/>
          </a:xfrm>
          <a:prstGeom prst="rect">
            <a:avLst/>
          </a:prstGeom>
        </p:spPr>
      </p:pic>
      <p:pic>
        <p:nvPicPr>
          <p:cNvPr id="6" name="Picture 5">
            <a:extLst>
              <a:ext uri="{FF2B5EF4-FFF2-40B4-BE49-F238E27FC236}">
                <a16:creationId xmlns:a16="http://schemas.microsoft.com/office/drawing/2014/main" id="{CABA0568-EF49-EAAA-593F-CBD701B3338C}"/>
              </a:ext>
            </a:extLst>
          </p:cNvPr>
          <p:cNvPicPr>
            <a:picLocks noChangeAspect="1"/>
          </p:cNvPicPr>
          <p:nvPr/>
        </p:nvPicPr>
        <p:blipFill rotWithShape="1">
          <a:blip r:embed="rId4">
            <a:extLst>
              <a:ext uri="{28A0092B-C50C-407E-A947-70E740481C1C}">
                <a14:useLocalDpi xmlns:a14="http://schemas.microsoft.com/office/drawing/2010/main" val="0"/>
              </a:ext>
            </a:extLst>
          </a:blip>
          <a:srcRect b="5532"/>
          <a:stretch/>
        </p:blipFill>
        <p:spPr>
          <a:xfrm>
            <a:off x="6461203" y="1714220"/>
            <a:ext cx="5120433" cy="3298048"/>
          </a:xfrm>
          <a:prstGeom prst="rect">
            <a:avLst/>
          </a:prstGeom>
        </p:spPr>
      </p:pic>
    </p:spTree>
    <p:extLst>
      <p:ext uri="{BB962C8B-B14F-4D97-AF65-F5344CB8AC3E}">
        <p14:creationId xmlns:p14="http://schemas.microsoft.com/office/powerpoint/2010/main" val="3838902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615553"/>
          </a:xfrm>
        </p:spPr>
        <p:txBody>
          <a:bodyPr/>
          <a:lstStyle/>
          <a:p>
            <a:pPr algn="l"/>
            <a:r>
              <a:rPr lang="zh-CN" alt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醫院管理</a:t>
            </a:r>
            <a:endParaRPr 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4" name="Picture 3">
            <a:extLst>
              <a:ext uri="{FF2B5EF4-FFF2-40B4-BE49-F238E27FC236}">
                <a16:creationId xmlns:a16="http://schemas.microsoft.com/office/drawing/2014/main" id="{9964BE31-7BDD-20EE-459B-2AF8A8D107A5}"/>
              </a:ext>
            </a:extLst>
          </p:cNvPr>
          <p:cNvPicPr>
            <a:picLocks noChangeAspect="1"/>
          </p:cNvPicPr>
          <p:nvPr/>
        </p:nvPicPr>
        <p:blipFill>
          <a:blip r:embed="rId3"/>
          <a:stretch>
            <a:fillRect/>
          </a:stretch>
        </p:blipFill>
        <p:spPr>
          <a:xfrm>
            <a:off x="665038" y="1449477"/>
            <a:ext cx="10336253" cy="4790456"/>
          </a:xfrm>
          <a:prstGeom prst="rect">
            <a:avLst/>
          </a:prstGeom>
        </p:spPr>
      </p:pic>
    </p:spTree>
    <p:extLst>
      <p:ext uri="{BB962C8B-B14F-4D97-AF65-F5344CB8AC3E}">
        <p14:creationId xmlns:p14="http://schemas.microsoft.com/office/powerpoint/2010/main" val="155646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6"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6" name="Rectangle 35"/>
          <p:cNvSpPr/>
          <p:nvPr/>
        </p:nvSpPr>
        <p:spPr bwMode="auto">
          <a:xfrm>
            <a:off x="4094851"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altLang="zh-TW"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t>
            </a: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7" name="Rectangle 36"/>
          <p:cNvSpPr/>
          <p:nvPr/>
        </p:nvSpPr>
        <p:spPr bwMode="auto">
          <a:xfrm>
            <a:off x="8188837"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pic>
        <p:nvPicPr>
          <p:cNvPr id="12" name="Picture 11" descr="A person sitting at a table using a computer&#10;&#10;Description automatically generated"/>
          <p:cNvPicPr>
            <a:picLocks noChangeAspect="1"/>
          </p:cNvPicPr>
          <p:nvPr/>
        </p:nvPicPr>
        <p:blipFill rotWithShape="1">
          <a:blip r:embed="rId3"/>
          <a:srcRect t="31789" b="27258"/>
          <a:stretch/>
        </p:blipFill>
        <p:spPr>
          <a:xfrm>
            <a:off x="866" y="487"/>
            <a:ext cx="12190271" cy="3353212"/>
          </a:xfrm>
          <a:prstGeom prst="rect">
            <a:avLst/>
          </a:prstGeom>
        </p:spPr>
      </p:pic>
      <p:sp>
        <p:nvSpPr>
          <p:cNvPr id="39" name="Rectangle 38"/>
          <p:cNvSpPr/>
          <p:nvPr/>
        </p:nvSpPr>
        <p:spPr bwMode="auto">
          <a:xfrm>
            <a:off x="866" y="487"/>
            <a:ext cx="8190613" cy="3364132"/>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8" name="TextBox 7"/>
          <p:cNvSpPr txBox="1"/>
          <p:nvPr/>
        </p:nvSpPr>
        <p:spPr>
          <a:xfrm>
            <a:off x="864" y="2962923"/>
            <a:ext cx="3997635" cy="651635"/>
          </a:xfrm>
          <a:prstGeom prst="rect">
            <a:avLst/>
          </a:prstGeom>
          <a:solidFill>
            <a:srgbClr val="0063B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64545">
                      <a:srgbClr val="FFFFFF"/>
                    </a:gs>
                    <a:gs pos="54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簡單</a:t>
            </a:r>
            <a:endParaRPr kumimoji="0" lang="zh-cn" altLang="en-US" sz="2353" b="0" i="0" u="none" strike="noStrike" kern="1200" cap="none" spc="0" normalizeH="0" baseline="0" noProof="0" dirty="0">
              <a:ln>
                <a:noFill/>
              </a:ln>
              <a:gradFill>
                <a:gsLst>
                  <a:gs pos="64545">
                    <a:srgbClr val="FFFFFF"/>
                  </a:gs>
                  <a:gs pos="54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6" name="TextBox 25"/>
          <p:cNvSpPr txBox="1"/>
          <p:nvPr/>
        </p:nvSpPr>
        <p:spPr>
          <a:xfrm>
            <a:off x="4090186" y="2962923"/>
            <a:ext cx="4006965" cy="651635"/>
          </a:xfrm>
          <a:prstGeom prst="rect">
            <a:avLst/>
          </a:prstGeom>
          <a:solidFill>
            <a:schemeClr val="accent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71818">
                      <a:srgbClr val="FFFFFF"/>
                    </a:gs>
                    <a:gs pos="59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柔性</a:t>
            </a:r>
            <a:endParaRPr kumimoji="0" lang="zh-cn" altLang="en-US" sz="2353" b="0" i="0" u="none" strike="noStrike" kern="1200" cap="none" spc="0" normalizeH="0" baseline="0" noProof="0" dirty="0">
              <a:ln>
                <a:noFill/>
              </a:ln>
              <a:gradFill>
                <a:gsLst>
                  <a:gs pos="71818">
                    <a:srgbClr val="FFFFFF"/>
                  </a:gs>
                  <a:gs pos="59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7" name="TextBox 26"/>
          <p:cNvSpPr txBox="1"/>
          <p:nvPr/>
        </p:nvSpPr>
        <p:spPr>
          <a:xfrm>
            <a:off x="8184172" y="2962923"/>
            <a:ext cx="4006965" cy="651635"/>
          </a:xfrm>
          <a:prstGeom prst="rect">
            <a:avLst/>
          </a:prstGeom>
          <a:solidFill>
            <a:schemeClr val="tx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3636">
                      <a:srgbClr val="FFFFFF"/>
                    </a:gs>
                    <a:gs pos="20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支援性強</a:t>
            </a:r>
            <a:endParaRPr kumimoji="0" lang="zh-cn" altLang="en-US" sz="2353" b="0" i="0" u="none" strike="noStrike" kern="1200" cap="none" spc="0" normalizeH="0" baseline="0" noProof="0" dirty="0">
              <a:ln>
                <a:noFill/>
              </a:ln>
              <a:gradFill>
                <a:gsLst>
                  <a:gs pos="3636">
                    <a:srgbClr val="FFFFFF"/>
                  </a:gs>
                  <a:gs pos="20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Title 1"/>
          <p:cNvSpPr>
            <a:spLocks noGrp="1"/>
          </p:cNvSpPr>
          <p:nvPr>
            <p:ph type="title"/>
          </p:nvPr>
        </p:nvSpPr>
        <p:spPr>
          <a:xfrm>
            <a:off x="286856" y="289959"/>
            <a:ext cx="11655840" cy="899537"/>
          </a:xfrm>
        </p:spPr>
        <p:txBody>
          <a:bodyPr rtlCol="0">
            <a:noAutofit/>
          </a:bodyPr>
          <a:lstStyle/>
          <a:p>
            <a:pPr rtl="0"/>
            <a:r>
              <a:rPr lang="zh-CN" altLang="en-US" sz="4705" dirty="0">
                <a:gradFill>
                  <a:gsLst>
                    <a:gs pos="1250">
                      <a:schemeClr val="bg1"/>
                    </a:gs>
                    <a:gs pos="100000">
                      <a:schemeClr val="bg1"/>
                    </a:gs>
                  </a:gsLst>
                  <a:lin ang="5400000" scaled="0"/>
                </a:gradFill>
                <a:latin typeface="Microsoft YaHei UI" panose="020B0503020204020204" pitchFamily="34" charset="-122"/>
                <a:ea typeface="Microsoft YaHei UI" panose="020B0503020204020204" pitchFamily="34" charset="-122"/>
              </a:rPr>
              <a:t>選擇認知服務理由</a:t>
            </a:r>
            <a:endParaRPr lang="zh-cn" sz="4705" dirty="0">
              <a:gradFill>
                <a:gsLst>
                  <a:gs pos="1250">
                    <a:schemeClr val="bg1"/>
                  </a:gs>
                  <a:gs pos="100000">
                    <a:schemeClr val="bg1"/>
                  </a:gs>
                </a:gsLst>
                <a:lin ang="5400000" scaled="0"/>
              </a:gradFill>
              <a:latin typeface="Microsoft YaHei UI" panose="020B0503020204020204" pitchFamily="34" charset="-122"/>
              <a:ea typeface="Microsoft YaHei UI" panose="020B0503020204020204" pitchFamily="34" charset="-122"/>
            </a:endParaRPr>
          </a:p>
        </p:txBody>
      </p:sp>
      <p:grpSp>
        <p:nvGrpSpPr>
          <p:cNvPr id="21" name="Group 20" descr="A picture to demonstrate that we need to get a key in order to build code that uses cognitive services "/>
          <p:cNvGrpSpPr/>
          <p:nvPr/>
        </p:nvGrpSpPr>
        <p:grpSpPr>
          <a:xfrm>
            <a:off x="1021828" y="4509457"/>
            <a:ext cx="1838360" cy="1238999"/>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755502"/>
                <a:ext cx="812663" cy="393031"/>
              </a:xfrm>
              <a:prstGeom prst="rect">
                <a:avLst/>
              </a:prstGeom>
              <a:noFill/>
            </p:spPr>
            <p:txBody>
              <a:bodyPr wrap="square" lIns="179234" tIns="143388" rIns="179234" bIns="143388" rtlCol="0" anchor="ctr">
                <a:spAutoFit/>
              </a:bodyPr>
              <a:lstStyle/>
              <a:p>
                <a:pPr marL="0" marR="0" lvl="0" indent="0" algn="ctr" defTabSz="896043" rtl="0" eaLnBrk="1" fontAlgn="auto" latinLnBrk="0" hangingPunct="1">
                  <a:lnSpc>
                    <a:spcPct val="90000"/>
                  </a:lnSpc>
                  <a:spcBef>
                    <a:spcPts val="0"/>
                  </a:spcBef>
                  <a:spcAft>
                    <a:spcPts val="588"/>
                  </a:spcAft>
                  <a:buClrTx/>
                  <a:buSzTx/>
                  <a:buFontTx/>
                  <a:buNone/>
                  <a:tabLst/>
                  <a:defRPr/>
                </a:pPr>
                <a:r>
                  <a:rPr kumimoji="0" lang="en-CN" altLang="zh-CN"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key</a:t>
                </a:r>
                <a:endParaRPr kumimoji="0" lang="zh-cn" altLang="en-US"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34" tIns="143388" rIns="179234" bIns="143388" rtlCol="0" anchor="ctr">
                <a:spAutoFit/>
              </a:bodyPr>
              <a:lstStyle/>
              <a:p>
                <a:pPr marL="0" marR="0" lvl="0" indent="0" algn="ctr" defTabSz="896043" rtl="0" eaLnBrk="1" fontAlgn="auto" latinLnBrk="0" hangingPunct="1">
                  <a:lnSpc>
                    <a:spcPct val="90000"/>
                  </a:lnSpc>
                  <a:spcBef>
                    <a:spcPts val="0"/>
                  </a:spcBef>
                  <a:spcAft>
                    <a:spcPts val="588"/>
                  </a:spcAft>
                  <a:buClrTx/>
                  <a:buSzTx/>
                  <a:buFontTx/>
                  <a:buNone/>
                  <a:tabLst/>
                  <a:defRPr/>
                </a:pPr>
                <a:r>
                  <a:rPr kumimoji="0" lang="en-US" altLang="zh-CN"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product</a:t>
                </a:r>
                <a:endParaRPr kumimoji="0" lang="zh-cn" altLang="en-US"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sp>
        <p:nvSpPr>
          <p:cNvPr id="44" name="Freeform 11"/>
          <p:cNvSpPr>
            <a:spLocks noEditPoints="1"/>
          </p:cNvSpPr>
          <p:nvPr/>
        </p:nvSpPr>
        <p:spPr bwMode="black">
          <a:xfrm>
            <a:off x="5184448" y="4867178"/>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rtlCol="0"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48" name="Freeform 47"/>
          <p:cNvSpPr>
            <a:spLocks noChangeAspect="1" noEditPoints="1"/>
          </p:cNvSpPr>
          <p:nvPr/>
        </p:nvSpPr>
        <p:spPr bwMode="black">
          <a:xfrm>
            <a:off x="4362753" y="4925773"/>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17" tIns="44808" rIns="89617" bIns="44808" numCol="1" rtlCol="0"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16578" y="5264068"/>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66530" y="4786747"/>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717562" y="4781888"/>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717561" y="5145898"/>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3804" y="5184910"/>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073804" y="4687515"/>
            <a:ext cx="1635229" cy="4104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64763" y="4877248"/>
            <a:ext cx="365420" cy="442932"/>
          </a:xfrm>
          <a:prstGeom prst="rect">
            <a:avLst/>
          </a:prstGeom>
        </p:spPr>
      </p:pic>
      <p:sp>
        <p:nvSpPr>
          <p:cNvPr id="3" name="Rectangle 2">
            <a:extLst>
              <a:ext uri="{FF2B5EF4-FFF2-40B4-BE49-F238E27FC236}">
                <a16:creationId xmlns:a16="http://schemas.microsoft.com/office/drawing/2014/main" id="{7636ABC6-E4E5-44BE-905A-7C59FCEDC4A9}"/>
              </a:ext>
            </a:extLst>
          </p:cNvPr>
          <p:cNvSpPr/>
          <p:nvPr/>
        </p:nvSpPr>
        <p:spPr>
          <a:xfrm>
            <a:off x="5974813" y="3244334"/>
            <a:ext cx="251992" cy="363946"/>
          </a:xfrm>
          <a:prstGeom prst="rect">
            <a:avLst/>
          </a:prstGeom>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765"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rPr>
              <a:t> </a:t>
            </a:r>
            <a:endParaRPr kumimoji="0" lang="en-US" sz="1765"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8362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1474" y="2515654"/>
            <a:ext cx="11442684" cy="913346"/>
          </a:xfrm>
        </p:spPr>
        <p:txBody>
          <a:bodyPr/>
          <a:lstStyle/>
          <a:p>
            <a:r>
              <a:rPr lang="en-US" sz="4000" b="1" dirty="0">
                <a:latin typeface="Microsoft YaHei UI" panose="020B0503020204020204" pitchFamily="34" charset="-122"/>
                <a:ea typeface="Microsoft YaHei UI" panose="020B0503020204020204" pitchFamily="34" charset="-122"/>
              </a:rPr>
              <a:t> Microsoft Cognitive Service </a:t>
            </a:r>
            <a:r>
              <a:rPr lang="zh-CN" altLang="en-US" sz="4000" b="1" dirty="0">
                <a:latin typeface="Microsoft YaHei UI" panose="020B0503020204020204" pitchFamily="34" charset="-122"/>
                <a:ea typeface="Microsoft YaHei UI" panose="020B0503020204020204" pitchFamily="34" charset="-122"/>
              </a:rPr>
              <a:t>場景應用</a:t>
            </a:r>
            <a:endParaRPr lang="zh-CN" altLang="en-US" sz="4000" dirty="0">
              <a:latin typeface="Microsoft YaHei UI" panose="020B0503020204020204" pitchFamily="34" charset="-122"/>
              <a:ea typeface="Microsoft YaHei UI" panose="020B0503020204020204" pitchFamily="34" charset="-122"/>
            </a:endParaRPr>
          </a:p>
        </p:txBody>
      </p:sp>
      <p:pic>
        <p:nvPicPr>
          <p:cNvPr id="7" name="Picture 6">
            <a:extLst>
              <a:ext uri="{FF2B5EF4-FFF2-40B4-BE49-F238E27FC236}">
                <a16:creationId xmlns:a16="http://schemas.microsoft.com/office/drawing/2014/main" id="{8DD68F23-1DAA-4824-A75F-6C9EA878F058}"/>
              </a:ext>
            </a:extLst>
          </p:cNvPr>
          <p:cNvPicPr>
            <a:picLocks noChangeAspect="1"/>
          </p:cNvPicPr>
          <p:nvPr/>
        </p:nvPicPr>
        <p:blipFill>
          <a:blip r:embed="rId3">
            <a:duotone>
              <a:schemeClr val="accent3">
                <a:shade val="45000"/>
                <a:satMod val="135000"/>
              </a:schemeClr>
              <a:prstClr val="white"/>
            </a:duotone>
            <a:alphaModFix amt="41000"/>
          </a:blip>
          <a:stretch>
            <a:fillRect/>
          </a:stretch>
        </p:blipFill>
        <p:spPr>
          <a:xfrm>
            <a:off x="10101094" y="487"/>
            <a:ext cx="2090907" cy="6857027"/>
          </a:xfrm>
          <a:prstGeom prst="rect">
            <a:avLst/>
          </a:prstGeom>
        </p:spPr>
      </p:pic>
      <p:sp>
        <p:nvSpPr>
          <p:cNvPr id="6" name="Rectangle 5">
            <a:extLst>
              <a:ext uri="{FF2B5EF4-FFF2-40B4-BE49-F238E27FC236}">
                <a16:creationId xmlns:a16="http://schemas.microsoft.com/office/drawing/2014/main" id="{010998FE-F0AA-773C-FD4B-7FAD7BB8EC60}"/>
              </a:ext>
            </a:extLst>
          </p:cNvPr>
          <p:cNvSpPr/>
          <p:nvPr/>
        </p:nvSpPr>
        <p:spPr bwMode="auto">
          <a:xfrm>
            <a:off x="348792" y="6278252"/>
            <a:ext cx="3685880" cy="311084"/>
          </a:xfrm>
          <a:prstGeom prst="rect">
            <a:avLst/>
          </a:prstGeom>
          <a:solidFill>
            <a:srgbClr val="0062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1876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641824" y="2376101"/>
            <a:ext cx="6647976" cy="2628797"/>
          </a:xfrm>
        </p:spPr>
        <p:txBody>
          <a:bodyPr/>
          <a:lstStyle/>
          <a:p>
            <a:r>
              <a:rPr lang="en-CN" sz="5294" dirty="0">
                <a:latin typeface="Microsoft YaHei UI" panose="020B0503020204020204" pitchFamily="34" charset="-122"/>
                <a:ea typeface="Microsoft YaHei UI" panose="020B0503020204020204" pitchFamily="34" charset="-122"/>
              </a:rPr>
              <a:t>疫情下</a:t>
            </a:r>
            <a:br>
              <a:rPr lang="en-CN" sz="5294" dirty="0">
                <a:latin typeface="Microsoft YaHei UI" panose="020B0503020204020204" pitchFamily="34" charset="-122"/>
                <a:ea typeface="Microsoft YaHei UI" panose="020B0503020204020204" pitchFamily="34" charset="-122"/>
              </a:rPr>
            </a:br>
            <a:r>
              <a:rPr lang="zh-TW" altLang="en-US" sz="5294" dirty="0">
                <a:latin typeface="Microsoft YaHei UI" panose="020B0503020204020204" pitchFamily="34" charset="-122"/>
                <a:ea typeface="Microsoft YaHei UI" panose="020B0503020204020204" pitchFamily="34" charset="-122"/>
              </a:rPr>
              <a:t>   </a:t>
            </a:r>
            <a:r>
              <a:rPr lang="en-CN" sz="5294" dirty="0">
                <a:latin typeface="Microsoft YaHei UI" panose="020B0503020204020204" pitchFamily="34" charset="-122"/>
                <a:ea typeface="Microsoft YaHei UI" panose="020B0503020204020204" pitchFamily="34" charset="-122"/>
              </a:rPr>
              <a:t>人工智慧能做什麼</a:t>
            </a:r>
            <a:endParaRPr lang="en-US" sz="5294" b="1" dirty="0">
              <a:latin typeface="Microsoft YaHei UI" panose="020B0503020204020204" pitchFamily="34" charset="-122"/>
              <a:ea typeface="Microsoft YaHei UI" panose="020B0503020204020204" pitchFamily="34" charset="-122"/>
            </a:endParaRPr>
          </a:p>
        </p:txBody>
      </p:sp>
      <p:pic>
        <p:nvPicPr>
          <p:cNvPr id="3" name="Picture 10" descr="https://img2.freepng.ru/20200404/soc/transparent-wearing-mask-coronavirus-corona-5e890f8a123da1.1478395815860407140747.jpg">
            <a:extLst>
              <a:ext uri="{FF2B5EF4-FFF2-40B4-BE49-F238E27FC236}">
                <a16:creationId xmlns:a16="http://schemas.microsoft.com/office/drawing/2014/main" id="{B8481512-799A-858B-FF04-6A777CCB6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800" y="212526"/>
            <a:ext cx="4521695" cy="673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664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9746776" cy="2306529"/>
          </a:xfrm>
        </p:spPr>
        <p:txBody>
          <a:bodyPr/>
          <a:lstStyle/>
          <a:p>
            <a:r>
              <a:rPr lang="en-US" sz="5294" b="1" dirty="0" err="1">
                <a:latin typeface="Microsoft YaHei UI" panose="020B0503020204020204" pitchFamily="34" charset="-122"/>
                <a:ea typeface="Microsoft YaHei UI" panose="020B0503020204020204" pitchFamily="34" charset="-122"/>
              </a:rPr>
              <a:t>實戰一</a:t>
            </a:r>
            <a:br>
              <a:rPr lang="en-US" sz="5294" b="1" dirty="0">
                <a:latin typeface="Microsoft YaHei UI" panose="020B0503020204020204" pitchFamily="34" charset="-122"/>
                <a:ea typeface="Microsoft YaHei UI" panose="020B0503020204020204" pitchFamily="34" charset="-122"/>
              </a:rPr>
            </a:br>
            <a:r>
              <a:rPr lang="zh-TW" altLang="en-US" sz="5294" b="1" dirty="0">
                <a:latin typeface="Microsoft YaHei UI" panose="020B0503020204020204" pitchFamily="34" charset="-122"/>
                <a:ea typeface="Microsoft YaHei UI" panose="020B0503020204020204" pitchFamily="34" charset="-122"/>
              </a:rPr>
              <a:t>        </a:t>
            </a:r>
            <a:r>
              <a:rPr lang="zh-CN" altLang="en-US" sz="3200" dirty="0">
                <a:latin typeface="Microsoft YaHei UI" panose="020B0503020204020204" pitchFamily="34" charset="-122"/>
                <a:ea typeface="Microsoft YaHei UI" panose="020B0503020204020204" pitchFamily="34" charset="-122"/>
              </a:rPr>
              <a:t>通過文件分析，來分析 </a:t>
            </a:r>
            <a:r>
              <a:rPr lang="en-US" sz="3200" dirty="0">
                <a:latin typeface="Microsoft YaHei UI" panose="020B0503020204020204" pitchFamily="34" charset="-122"/>
                <a:ea typeface="Microsoft YaHei UI" panose="020B0503020204020204" pitchFamily="34" charset="-122"/>
              </a:rPr>
              <a:t>Covid 19 </a:t>
            </a:r>
            <a:r>
              <a:rPr lang="zh-CN" altLang="en-US" sz="3200" dirty="0">
                <a:latin typeface="Microsoft YaHei UI" panose="020B0503020204020204" pitchFamily="34" charset="-122"/>
                <a:ea typeface="Microsoft YaHei UI" panose="020B0503020204020204" pitchFamily="34" charset="-122"/>
              </a:rPr>
              <a:t>論文集</a:t>
            </a:r>
            <a:endParaRPr lang="en-US" sz="3200"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1</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3500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4658" y="2386037"/>
            <a:ext cx="11442684" cy="913346"/>
          </a:xfrm>
        </p:spPr>
        <p:txBody>
          <a:bodyPr/>
          <a:lstStyle/>
          <a:p>
            <a:r>
              <a:rPr lang="en-US" sz="5294" b="1" dirty="0">
                <a:latin typeface="Microsoft YaHei UI" panose="020B0503020204020204" pitchFamily="34" charset="-122"/>
                <a:ea typeface="Microsoft YaHei UI" panose="020B0503020204020204" pitchFamily="34" charset="-122"/>
              </a:rPr>
              <a:t>Microsoft</a:t>
            </a:r>
            <a:r>
              <a:rPr lang="zh-TW" altLang="en-US" sz="5294" b="1" dirty="0">
                <a:latin typeface="Microsoft YaHei UI" panose="020B0503020204020204" pitchFamily="34" charset="-122"/>
                <a:ea typeface="Microsoft YaHei UI" panose="020B0503020204020204" pitchFamily="34" charset="-122"/>
              </a:rPr>
              <a:t> </a:t>
            </a:r>
            <a:r>
              <a:rPr lang="en-US" altLang="zh-TW" sz="5294" b="1" dirty="0">
                <a:latin typeface="Microsoft YaHei UI" panose="020B0503020204020204" pitchFamily="34" charset="-122"/>
                <a:ea typeface="Microsoft YaHei UI" panose="020B0503020204020204" pitchFamily="34" charset="-122"/>
              </a:rPr>
              <a:t>AI</a:t>
            </a:r>
            <a:r>
              <a:rPr lang="zh-TW" altLang="en-US" sz="5294" b="1" dirty="0">
                <a:latin typeface="Microsoft YaHei UI" panose="020B0503020204020204" pitchFamily="34" charset="-122"/>
                <a:ea typeface="Microsoft YaHei UI" panose="020B0503020204020204" pitchFamily="34" charset="-122"/>
              </a:rPr>
              <a:t> 介紹 </a:t>
            </a:r>
            <a:endParaRPr lang="en-US" sz="3529" b="1" dirty="0">
              <a:latin typeface="Microsoft YaHei UI" panose="020B0503020204020204" pitchFamily="34" charset="-122"/>
              <a:ea typeface="Microsoft YaHei UI" panose="020B0503020204020204" pitchFamily="34" charset="-122"/>
            </a:endParaRPr>
          </a:p>
        </p:txBody>
      </p:sp>
      <p:pic>
        <p:nvPicPr>
          <p:cNvPr id="7" name="Picture 6">
            <a:extLst>
              <a:ext uri="{FF2B5EF4-FFF2-40B4-BE49-F238E27FC236}">
                <a16:creationId xmlns:a16="http://schemas.microsoft.com/office/drawing/2014/main" id="{8DD68F23-1DAA-4824-A75F-6C9EA878F058}"/>
              </a:ext>
            </a:extLst>
          </p:cNvPr>
          <p:cNvPicPr>
            <a:picLocks noChangeAspect="1"/>
          </p:cNvPicPr>
          <p:nvPr/>
        </p:nvPicPr>
        <p:blipFill>
          <a:blip r:embed="rId3">
            <a:duotone>
              <a:schemeClr val="accent3">
                <a:shade val="45000"/>
                <a:satMod val="135000"/>
              </a:schemeClr>
              <a:prstClr val="white"/>
            </a:duotone>
            <a:alphaModFix amt="41000"/>
          </a:blip>
          <a:stretch>
            <a:fillRect/>
          </a:stretch>
        </p:blipFill>
        <p:spPr>
          <a:xfrm>
            <a:off x="10101094" y="487"/>
            <a:ext cx="2090907" cy="6857027"/>
          </a:xfrm>
          <a:prstGeom prst="rect">
            <a:avLst/>
          </a:prstGeom>
        </p:spPr>
      </p:pic>
      <p:sp>
        <p:nvSpPr>
          <p:cNvPr id="6" name="Rectangle 5">
            <a:extLst>
              <a:ext uri="{FF2B5EF4-FFF2-40B4-BE49-F238E27FC236}">
                <a16:creationId xmlns:a16="http://schemas.microsoft.com/office/drawing/2014/main" id="{010998FE-F0AA-773C-FD4B-7FAD7BB8EC60}"/>
              </a:ext>
            </a:extLst>
          </p:cNvPr>
          <p:cNvSpPr/>
          <p:nvPr/>
        </p:nvSpPr>
        <p:spPr bwMode="auto">
          <a:xfrm>
            <a:off x="348792" y="6278252"/>
            <a:ext cx="3685880" cy="311084"/>
          </a:xfrm>
          <a:prstGeom prst="rect">
            <a:avLst/>
          </a:prstGeom>
          <a:solidFill>
            <a:srgbClr val="0062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0288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79A1D-EADF-4C8A-9D18-4FC1AEEAA3BB}"/>
              </a:ext>
            </a:extLst>
          </p:cNvPr>
          <p:cNvSpPr>
            <a:spLocks noGrp="1"/>
          </p:cNvSpPr>
          <p:nvPr>
            <p:ph type="title"/>
          </p:nvPr>
        </p:nvSpPr>
        <p:spPr/>
        <p:txBody>
          <a:bodyPr/>
          <a:lstStyle/>
          <a:p>
            <a:r>
              <a:rPr lang="en-US"/>
              <a:t>CORD Papers Dataset</a:t>
            </a:r>
            <a:endParaRPr lang="ru-RU"/>
          </a:p>
        </p:txBody>
      </p:sp>
      <p:pic>
        <p:nvPicPr>
          <p:cNvPr id="6" name="Picture 5">
            <a:extLst>
              <a:ext uri="{FF2B5EF4-FFF2-40B4-BE49-F238E27FC236}">
                <a16:creationId xmlns:a16="http://schemas.microsoft.com/office/drawing/2014/main" id="{F7043056-A1D0-45F7-91DF-C3E86049318E}"/>
              </a:ext>
            </a:extLst>
          </p:cNvPr>
          <p:cNvPicPr>
            <a:picLocks noChangeAspect="1"/>
          </p:cNvPicPr>
          <p:nvPr/>
        </p:nvPicPr>
        <p:blipFill>
          <a:blip r:embed="rId3"/>
          <a:stretch>
            <a:fillRect/>
          </a:stretch>
        </p:blipFill>
        <p:spPr>
          <a:xfrm>
            <a:off x="588263" y="1496537"/>
            <a:ext cx="5152526" cy="4425292"/>
          </a:xfrm>
          <a:prstGeom prst="rect">
            <a:avLst/>
          </a:prstGeom>
        </p:spPr>
      </p:pic>
      <p:sp>
        <p:nvSpPr>
          <p:cNvPr id="13" name="TextBox 12">
            <a:extLst>
              <a:ext uri="{FF2B5EF4-FFF2-40B4-BE49-F238E27FC236}">
                <a16:creationId xmlns:a16="http://schemas.microsoft.com/office/drawing/2014/main" id="{693E61A7-2508-48B7-AFB7-59683AAFEEA5}"/>
              </a:ext>
            </a:extLst>
          </p:cNvPr>
          <p:cNvSpPr txBox="1"/>
          <p:nvPr/>
        </p:nvSpPr>
        <p:spPr>
          <a:xfrm>
            <a:off x="5970894" y="4530229"/>
            <a:ext cx="6090477" cy="19990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Data 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rId4"/>
              </a:rPr>
              <a:t>https://allenai.org/data/cord-19</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rId5"/>
              </a:rPr>
              <a:t>https://www.kaggle.com/allen-institute-for-ai/CORD-19-research-challenge</a:t>
            </a:r>
            <a:endParaRPr kumimoji="0" lang="en-US" sz="1800" b="0" i="0" u="none" strike="noStrike" kern="1200" cap="none" spc="0" normalizeH="0" baseline="0" noProof="0" dirty="0">
              <a:ln>
                <a:noFill/>
              </a:ln>
              <a:solidFill>
                <a:srgbClr val="1A1A1A"/>
              </a:solidFill>
              <a:effectLst/>
              <a:uLnTx/>
              <a:uFillTx/>
              <a:latin typeface="Segoe UI"/>
              <a:ea typeface="+mn-ea"/>
              <a:cs typeface="+mn-cs"/>
              <a:hlinkClick r:id="" action="ppaction://noactio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 action="ppaction://noaction"/>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377D4767-42E5-41B7-A614-370BC4AC369A}"/>
              </a:ext>
            </a:extLst>
          </p:cNvPr>
          <p:cNvSpPr txBox="1"/>
          <p:nvPr/>
        </p:nvSpPr>
        <p:spPr>
          <a:xfrm>
            <a:off x="5970894" y="1437946"/>
            <a:ext cx="5632843" cy="184665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mn-cs"/>
              </a:rPr>
              <a:t>CORD-19 Dataset</a:t>
            </a:r>
            <a:br>
              <a:rPr kumimoji="0" lang="en-US" sz="2000" b="1" i="0" u="none" strike="noStrike" kern="1200" cap="none" spc="0" normalizeH="0" baseline="0" noProof="0" dirty="0">
                <a:ln>
                  <a:noFill/>
                </a:ln>
                <a:solidFill>
                  <a:srgbClr val="1A1A1A"/>
                </a:solidFill>
                <a:effectLst/>
                <a:uLnTx/>
                <a:uFillTx/>
                <a:latin typeface="Segoe UI"/>
                <a:ea typeface="+mn-ea"/>
                <a:cs typeface="+mn-cs"/>
              </a:rPr>
            </a:br>
            <a:endParaRPr kumimoji="0" lang="en-US" sz="20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包含超過 </a:t>
            </a:r>
            <a:r>
              <a:rPr kumimoji="0" lang="en-US" altLang="zh-CN"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800,000 </a:t>
            </a:r>
            <a:r>
              <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篇關於 </a:t>
            </a:r>
            <a:r>
              <a:rPr kumimoji="0" lang="en-US" altLang="zh-CN"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COVID-19 </a:t>
            </a:r>
            <a:r>
              <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和冠狀病毒家族的學術文章，供全球研究界使用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400,000+ </a:t>
            </a:r>
            <a:r>
              <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篇文章全文</a:t>
            </a:r>
            <a:endParaRPr kumimoji="0" lang="ru-RU"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6752342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3295-6873-4AE1-87AC-FEE5A76BC162}"/>
              </a:ext>
            </a:extLst>
          </p:cNvPr>
          <p:cNvSpPr>
            <a:spLocks noGrp="1"/>
          </p:cNvSpPr>
          <p:nvPr>
            <p:ph type="title"/>
          </p:nvPr>
        </p:nvSpPr>
        <p:spPr/>
        <p:txBody>
          <a:bodyPr/>
          <a:lstStyle/>
          <a:p>
            <a:endParaRPr lang="ru-RU"/>
          </a:p>
        </p:txBody>
      </p:sp>
      <p:pic>
        <p:nvPicPr>
          <p:cNvPr id="2050" name="Picture 2" descr="open book lot">
            <a:extLst>
              <a:ext uri="{FF2B5EF4-FFF2-40B4-BE49-F238E27FC236}">
                <a16:creationId xmlns:a16="http://schemas.microsoft.com/office/drawing/2014/main" id="{BDAB42D6-2D54-4B8E-B952-19A122EE5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78"/>
          <a:stretch/>
        </p:blipFill>
        <p:spPr bwMode="auto">
          <a:xfrm>
            <a:off x="0" y="0"/>
            <a:ext cx="12192000" cy="684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F0FF4C-8A35-40CC-BA92-E419A43C8DD3}"/>
              </a:ext>
            </a:extLst>
          </p:cNvPr>
          <p:cNvSpPr/>
          <p:nvPr/>
        </p:nvSpPr>
        <p:spPr>
          <a:xfrm>
            <a:off x="3624961" y="672656"/>
            <a:ext cx="5178794" cy="2797519"/>
          </a:xfrm>
          <a:prstGeom prst="rect">
            <a:avLst/>
          </a:prstGeom>
          <a:solidFill>
            <a:srgbClr val="FFFFFF">
              <a:alpha val="52157"/>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1A1A1A"/>
              </a:solidFill>
              <a:effectLst/>
              <a:uLnTx/>
              <a:uFillTx/>
              <a:latin typeface="Segoe UI"/>
              <a:ea typeface="+mn-ea"/>
              <a:cs typeface="+mn-cs"/>
              <a:sym typeface="Helvetica Light"/>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ru-RU" sz="3200" b="0" i="0" u="none" strike="noStrike" kern="1200" cap="none" spc="0" normalizeH="0" baseline="0" noProof="0" dirty="0" err="1">
                <a:ln>
                  <a:noFill/>
                </a:ln>
                <a:solidFill>
                  <a:srgbClr val="1A1A1A"/>
                </a:solidFill>
                <a:effectLst/>
                <a:uLnTx/>
                <a:uFillTx/>
                <a:latin typeface="Segoe UI"/>
                <a:ea typeface="+mn-ea"/>
                <a:cs typeface="+mn-cs"/>
                <a:sym typeface="Helvetica Light"/>
              </a:rPr>
              <a:t>问题</a:t>
            </a:r>
            <a:endParaRPr kumimoji="0" lang="ru-RU" sz="3200" b="0" i="0" u="none" strike="noStrike" kern="1200" cap="none" spc="0" normalizeH="0" baseline="0" noProof="0" dirty="0">
              <a:ln>
                <a:noFill/>
              </a:ln>
              <a:solidFill>
                <a:srgbClr val="1A1A1A"/>
              </a:solidFill>
              <a:effectLst/>
              <a:uLnTx/>
              <a:uFillTx/>
              <a:latin typeface="Segoe UI"/>
              <a:ea typeface="+mn-ea"/>
              <a:cs typeface="+mn-cs"/>
              <a:sym typeface="Helvetica Light"/>
            </a:endParaRPr>
          </a:p>
        </p:txBody>
      </p:sp>
      <p:sp>
        <p:nvSpPr>
          <p:cNvPr id="4" name="TextBox 3">
            <a:extLst>
              <a:ext uri="{FF2B5EF4-FFF2-40B4-BE49-F238E27FC236}">
                <a16:creationId xmlns:a16="http://schemas.microsoft.com/office/drawing/2014/main" id="{2C350612-31FA-4A94-A21C-49BE5CB182AF}"/>
              </a:ext>
            </a:extLst>
          </p:cNvPr>
          <p:cNvSpPr txBox="1"/>
          <p:nvPr/>
        </p:nvSpPr>
        <p:spPr>
          <a:xfrm>
            <a:off x="3810013" y="1664844"/>
            <a:ext cx="480868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每月出現大約 </a:t>
            </a:r>
            <a:r>
              <a:rPr kumimoji="0" lang="en-US" altLang="zh-CN"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30,000 </a:t>
            </a:r>
            <a:r>
              <a:rPr kumimoji="0" lang="zh-CN" altLang="en-US"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篇與 </a:t>
            </a:r>
            <a:r>
              <a:rPr kumimoji="0" lang="en-US" altLang="zh-CN"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COVID </a:t>
            </a:r>
            <a:r>
              <a:rPr kumimoji="0" lang="zh-CN" altLang="en-US"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相關的科學論文</a:t>
            </a:r>
            <a:endParaRPr kumimoji="0" lang="ru-RU" sz="2800" b="0" i="0" u="none" strike="noStrike" kern="1200" cap="none" spc="0" normalizeH="0" baseline="0" noProof="0" dirty="0">
              <a:ln>
                <a:noFill/>
              </a:ln>
              <a:solidFill>
                <a:srgbClr val="000000"/>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sym typeface="Helvetica Light"/>
            </a:endParaRPr>
          </a:p>
        </p:txBody>
      </p:sp>
    </p:spTree>
    <p:extLst>
      <p:ext uri="{BB962C8B-B14F-4D97-AF65-F5344CB8AC3E}">
        <p14:creationId xmlns:p14="http://schemas.microsoft.com/office/powerpoint/2010/main" val="24216530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401101-F5E8-411E-9288-BDA673391B80}"/>
              </a:ext>
            </a:extLst>
          </p:cNvPr>
          <p:cNvPicPr>
            <a:picLocks noChangeAspect="1"/>
          </p:cNvPicPr>
          <p:nvPr/>
        </p:nvPicPr>
        <p:blipFill>
          <a:blip r:embed="rId3"/>
          <a:stretch>
            <a:fillRect/>
          </a:stretch>
        </p:blipFill>
        <p:spPr>
          <a:xfrm>
            <a:off x="4313500" y="1430000"/>
            <a:ext cx="3517119" cy="4073050"/>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CF853D-B460-417D-9DBA-89C1962F5D5D}"/>
              </a:ext>
            </a:extLst>
          </p:cNvPr>
          <p:cNvPicPr>
            <a:picLocks noChangeAspect="1"/>
          </p:cNvPicPr>
          <p:nvPr/>
        </p:nvPicPr>
        <p:blipFill>
          <a:blip r:embed="rId4"/>
          <a:stretch>
            <a:fillRect/>
          </a:stretch>
        </p:blipFill>
        <p:spPr>
          <a:xfrm>
            <a:off x="8108894" y="1805438"/>
            <a:ext cx="3923427" cy="3322174"/>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5C50192-29DD-4A43-A61F-F7C9ED303564}"/>
              </a:ext>
            </a:extLst>
          </p:cNvPr>
          <p:cNvPicPr>
            <a:picLocks noChangeAspect="1"/>
          </p:cNvPicPr>
          <p:nvPr/>
        </p:nvPicPr>
        <p:blipFill>
          <a:blip r:embed="rId5"/>
          <a:stretch>
            <a:fillRect/>
          </a:stretch>
        </p:blipFill>
        <p:spPr>
          <a:xfrm>
            <a:off x="500581" y="1430000"/>
            <a:ext cx="3517120" cy="3790535"/>
          </a:xfrm>
          <a:prstGeom prst="rect">
            <a:avLst/>
          </a:prstGeom>
        </p:spPr>
      </p:pic>
      <p:sp>
        <p:nvSpPr>
          <p:cNvPr id="21" name="TextBox 20">
            <a:extLst>
              <a:ext uri="{FF2B5EF4-FFF2-40B4-BE49-F238E27FC236}">
                <a16:creationId xmlns:a16="http://schemas.microsoft.com/office/drawing/2014/main" id="{90503590-BA03-4C31-A8A3-B2324B1FAA07}"/>
              </a:ext>
            </a:extLst>
          </p:cNvPr>
          <p:cNvSpPr txBox="1"/>
          <p:nvPr/>
        </p:nvSpPr>
        <p:spPr>
          <a:xfrm>
            <a:off x="896611" y="1263914"/>
            <a:ext cx="609669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Text Analytics</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B1B15F9-6D3A-41C6-B2FB-94A8E37B1BBA}"/>
              </a:ext>
            </a:extLst>
          </p:cNvPr>
          <p:cNvSpPr txBox="1"/>
          <p:nvPr/>
        </p:nvSpPr>
        <p:spPr>
          <a:xfrm>
            <a:off x="3476135" y="1266111"/>
            <a:ext cx="519184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Language Understanding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(LUIS)</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4FF3E17-A03C-4A2D-929C-93D31F444BB1}"/>
              </a:ext>
            </a:extLst>
          </p:cNvPr>
          <p:cNvSpPr txBox="1"/>
          <p:nvPr/>
        </p:nvSpPr>
        <p:spPr>
          <a:xfrm>
            <a:off x="7754228" y="1281223"/>
            <a:ext cx="51918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50" normalizeH="0" baseline="0" noProof="0" dirty="0" err="1">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QnA</a:t>
            </a:r>
            <a:r>
              <a:rPr kumimoji="0" lang="en-US" altLang="ja-JP" sz="20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 Maker</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itle 3">
            <a:extLst>
              <a:ext uri="{FF2B5EF4-FFF2-40B4-BE49-F238E27FC236}">
                <a16:creationId xmlns:a16="http://schemas.microsoft.com/office/drawing/2014/main" id="{8E402A11-BA99-4105-943D-1CAC3F08ABA4}"/>
              </a:ext>
            </a:extLst>
          </p:cNvPr>
          <p:cNvSpPr txBox="1">
            <a:spLocks/>
          </p:cNvSpPr>
          <p:nvPr/>
        </p:nvSpPr>
        <p:spPr>
          <a:xfrm>
            <a:off x="500581" y="253860"/>
            <a:ext cx="9458715"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Cognitive Language Services</a:t>
            </a:r>
          </a:p>
        </p:txBody>
      </p:sp>
      <p:sp>
        <p:nvSpPr>
          <p:cNvPr id="35" name="TextBox 34">
            <a:extLst>
              <a:ext uri="{FF2B5EF4-FFF2-40B4-BE49-F238E27FC236}">
                <a16:creationId xmlns:a16="http://schemas.microsoft.com/office/drawing/2014/main" id="{82C9B8D8-83DD-43ED-A120-4956D8CD3CD8}"/>
              </a:ext>
            </a:extLst>
          </p:cNvPr>
          <p:cNvSpPr txBox="1"/>
          <p:nvPr/>
        </p:nvSpPr>
        <p:spPr>
          <a:xfrm>
            <a:off x="1150431" y="5148923"/>
            <a:ext cx="221742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預建功能，包括命名實體提取、情感分析、</a:t>
            </a:r>
            <a:r>
              <a:rPr kumimoji="0" lang="en-US" altLang="zh-CN"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PII </a:t>
            </a: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提取、語言檢測、摘要等。</a:t>
            </a:r>
            <a:endParaRPr kumimoji="0" lang="en-US" sz="1200" b="1" i="0" u="none" strike="noStrike" kern="1200" cap="none" spc="0" normalizeH="0" baseline="0" noProof="0" dirty="0">
              <a:ln>
                <a:noFill/>
              </a:ln>
              <a:solidFill>
                <a:srgbClr val="00B0F0"/>
              </a:solidFill>
              <a:effectLst/>
              <a:uLnTx/>
              <a:uFillTx/>
              <a:latin typeface="Microsoft YaHei UI" panose="020B0503020204020204" pitchFamily="34" charset="-122"/>
              <a:ea typeface="Microsoft YaHei UI" panose="020B0503020204020204" pitchFamily="34" charset="-122"/>
              <a:cs typeface="+mn-cs"/>
            </a:endParaRPr>
          </a:p>
        </p:txBody>
      </p:sp>
      <p:sp>
        <p:nvSpPr>
          <p:cNvPr id="37" name="TextBox 36">
            <a:extLst>
              <a:ext uri="{FF2B5EF4-FFF2-40B4-BE49-F238E27FC236}">
                <a16:creationId xmlns:a16="http://schemas.microsoft.com/office/drawing/2014/main" id="{7AE326AE-089A-43B4-A6CE-1A68BC93680A}"/>
              </a:ext>
            </a:extLst>
          </p:cNvPr>
          <p:cNvSpPr txBox="1"/>
          <p:nvPr/>
        </p:nvSpPr>
        <p:spPr>
          <a:xfrm>
            <a:off x="5111250" y="5159070"/>
            <a:ext cx="2217420"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為會話應用程序構建自定義 </a:t>
            </a:r>
            <a:r>
              <a:rPr kumimoji="0" lang="en-US" altLang="zh-CN"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NLU </a:t>
            </a: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模型以對意圖進行分類並提取實體</a:t>
            </a:r>
            <a:r>
              <a:rPr kumimoji="0" lang="en-US" altLang="zh-CN"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hlinkClick r:id="rId6"/>
              </a:rPr>
              <a:t>www.luis.ai</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518FCC4B-A177-48A9-ADF6-BF1AE7EA54C0}"/>
              </a:ext>
            </a:extLst>
          </p:cNvPr>
          <p:cNvSpPr txBox="1"/>
          <p:nvPr/>
        </p:nvSpPr>
        <p:spPr>
          <a:xfrm>
            <a:off x="9072069" y="5148923"/>
            <a:ext cx="2217420"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構建自定義知識庫並為來自非結構化文本的問題提供答案。</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hlinkClick r:id="rId7"/>
              </a:rPr>
              <a:t>www.qnamaker.ai</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 </a:t>
            </a: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 </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16044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E80897D7-E4F1-48A5-ADDC-DC84B47392F1}"/>
              </a:ext>
            </a:extLst>
          </p:cNvPr>
          <p:cNvSpPr txBox="1">
            <a:spLocks/>
          </p:cNvSpPr>
          <p:nvPr/>
        </p:nvSpPr>
        <p:spPr>
          <a:xfrm>
            <a:off x="500581" y="237082"/>
            <a:ext cx="9458715"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zh-TW" altLang="en-US" sz="3600" b="1"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進化後的 </a:t>
            </a:r>
            <a:r>
              <a:rPr kumimoji="0" lang="en-US" sz="3600" b="1"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Cognitive Service for Language</a:t>
            </a:r>
          </a:p>
        </p:txBody>
      </p:sp>
      <p:sp>
        <p:nvSpPr>
          <p:cNvPr id="2" name="TextBox 1">
            <a:extLst>
              <a:ext uri="{FF2B5EF4-FFF2-40B4-BE49-F238E27FC236}">
                <a16:creationId xmlns:a16="http://schemas.microsoft.com/office/drawing/2014/main" id="{B3FCD37A-F1F8-4137-8811-96D3F18F951A}"/>
              </a:ext>
            </a:extLst>
          </p:cNvPr>
          <p:cNvSpPr txBox="1"/>
          <p:nvPr/>
        </p:nvSpPr>
        <p:spPr>
          <a:xfrm>
            <a:off x="4972210" y="1353804"/>
            <a:ext cx="6833431" cy="5632311"/>
          </a:xfrm>
          <a:prstGeom prst="rect">
            <a:avLst/>
          </a:prstGeom>
          <a:noFill/>
        </p:spPr>
        <p:txBody>
          <a:bodyPr wrap="square" rtlCol="0">
            <a:spAutoFit/>
          </a:bodyPr>
          <a:lstStyle/>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以前的單獨服務合併為一個功能組下</a:t>
            </a:r>
            <a:endParaRPr kumimoji="0" 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服務大一統</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一個 </a:t>
            </a:r>
            <a:r>
              <a:rPr kumimoji="0" lang="en-US" altLang="zh-CN"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Azure </a:t>
            </a: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資源</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一種用戶體驗</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一個 </a:t>
            </a:r>
            <a:r>
              <a:rPr kumimoji="0" lang="en-US" altLang="zh-CN"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SDK</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一組 </a:t>
            </a:r>
            <a:r>
              <a:rPr kumimoji="0" lang="en-US" altLang="zh-CN"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API</a:t>
            </a:r>
          </a:p>
          <a:p>
            <a:pPr marL="457200" marR="0" lvl="1" indent="0" algn="l" defTabSz="914400"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一個有凝聚力、更簡單、功能強大的產品</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最先進的</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多種語言</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新的和改進的</a:t>
            </a:r>
            <a:endParaRPr kumimoji="0" 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nvGrpSpPr>
          <p:cNvPr id="4" name="Group 3">
            <a:extLst>
              <a:ext uri="{FF2B5EF4-FFF2-40B4-BE49-F238E27FC236}">
                <a16:creationId xmlns:a16="http://schemas.microsoft.com/office/drawing/2014/main" id="{B6FD28CA-CF25-45D2-8975-5C196408C17C}"/>
              </a:ext>
            </a:extLst>
          </p:cNvPr>
          <p:cNvGrpSpPr/>
          <p:nvPr/>
        </p:nvGrpSpPr>
        <p:grpSpPr>
          <a:xfrm>
            <a:off x="-492524" y="1015067"/>
            <a:ext cx="6509449" cy="5497785"/>
            <a:chOff x="-591016" y="791080"/>
            <a:chExt cx="7063118" cy="5835024"/>
          </a:xfrm>
        </p:grpSpPr>
        <p:pic>
          <p:nvPicPr>
            <p:cNvPr id="5" name="Picture 4">
              <a:extLst>
                <a:ext uri="{FF2B5EF4-FFF2-40B4-BE49-F238E27FC236}">
                  <a16:creationId xmlns:a16="http://schemas.microsoft.com/office/drawing/2014/main" id="{D8C7BE36-B9BC-496F-9AB7-76CD99F277D3}"/>
                </a:ext>
              </a:extLst>
            </p:cNvPr>
            <p:cNvPicPr>
              <a:picLocks noChangeAspect="1"/>
            </p:cNvPicPr>
            <p:nvPr/>
          </p:nvPicPr>
          <p:blipFill>
            <a:blip r:embed="rId2"/>
            <a:stretch>
              <a:fillRect/>
            </a:stretch>
          </p:blipFill>
          <p:spPr>
            <a:xfrm>
              <a:off x="2512383" y="1174404"/>
              <a:ext cx="665431" cy="770612"/>
            </a:xfrm>
            <a:prstGeom prst="rect">
              <a:avLst/>
            </a:prstGeom>
          </p:spPr>
        </p:pic>
        <p:pic>
          <p:nvPicPr>
            <p:cNvPr id="7" name="Picture 6">
              <a:extLst>
                <a:ext uri="{FF2B5EF4-FFF2-40B4-BE49-F238E27FC236}">
                  <a16:creationId xmlns:a16="http://schemas.microsoft.com/office/drawing/2014/main" id="{7F14733F-E6C9-4256-AA8D-B64A6683C7D1}"/>
                </a:ext>
              </a:extLst>
            </p:cNvPr>
            <p:cNvPicPr>
              <a:picLocks noChangeAspect="1"/>
            </p:cNvPicPr>
            <p:nvPr/>
          </p:nvPicPr>
          <p:blipFill>
            <a:blip r:embed="rId3"/>
            <a:stretch>
              <a:fillRect/>
            </a:stretch>
          </p:blipFill>
          <p:spPr>
            <a:xfrm>
              <a:off x="3273708" y="1210072"/>
              <a:ext cx="867955" cy="734944"/>
            </a:xfrm>
            <a:prstGeom prst="rect">
              <a:avLst/>
            </a:prstGeom>
          </p:spPr>
        </p:pic>
        <p:pic>
          <p:nvPicPr>
            <p:cNvPr id="9" name="Picture 8">
              <a:extLst>
                <a:ext uri="{FF2B5EF4-FFF2-40B4-BE49-F238E27FC236}">
                  <a16:creationId xmlns:a16="http://schemas.microsoft.com/office/drawing/2014/main" id="{DA3DF86D-2F19-412B-9C80-CA49B50D5E7D}"/>
                </a:ext>
              </a:extLst>
            </p:cNvPr>
            <p:cNvPicPr>
              <a:picLocks noChangeAspect="1"/>
            </p:cNvPicPr>
            <p:nvPr/>
          </p:nvPicPr>
          <p:blipFill>
            <a:blip r:embed="rId4"/>
            <a:stretch>
              <a:fillRect/>
            </a:stretch>
          </p:blipFill>
          <p:spPr>
            <a:xfrm>
              <a:off x="1679371" y="1150595"/>
              <a:ext cx="737118" cy="794421"/>
            </a:xfrm>
            <a:prstGeom prst="rect">
              <a:avLst/>
            </a:prstGeom>
          </p:spPr>
        </p:pic>
        <p:graphicFrame>
          <p:nvGraphicFramePr>
            <p:cNvPr id="11" name="Diagram 10">
              <a:extLst>
                <a:ext uri="{FF2B5EF4-FFF2-40B4-BE49-F238E27FC236}">
                  <a16:creationId xmlns:a16="http://schemas.microsoft.com/office/drawing/2014/main" id="{05C2B32F-6CC3-4598-B9C8-73C2607FF587}"/>
                </a:ext>
              </a:extLst>
            </p:cNvPr>
            <p:cNvGraphicFramePr/>
            <p:nvPr/>
          </p:nvGraphicFramePr>
          <p:xfrm>
            <a:off x="-591016" y="791080"/>
            <a:ext cx="7063118" cy="43639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Graphic 2">
              <a:extLst>
                <a:ext uri="{FF2B5EF4-FFF2-40B4-BE49-F238E27FC236}">
                  <a16:creationId xmlns:a16="http://schemas.microsoft.com/office/drawing/2014/main" id="{98F95737-A90C-4AB9-A671-AE4F2AC504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8527" y="4521950"/>
              <a:ext cx="2104154" cy="2104154"/>
            </a:xfrm>
            <a:prstGeom prst="rect">
              <a:avLst/>
            </a:prstGeom>
          </p:spPr>
        </p:pic>
      </p:grpSp>
    </p:spTree>
    <p:extLst>
      <p:ext uri="{BB962C8B-B14F-4D97-AF65-F5344CB8AC3E}">
        <p14:creationId xmlns:p14="http://schemas.microsoft.com/office/powerpoint/2010/main" val="312581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E80897D7-E4F1-48A5-ADDC-DC84B47392F1}"/>
              </a:ext>
            </a:extLst>
          </p:cNvPr>
          <p:cNvSpPr txBox="1">
            <a:spLocks/>
          </p:cNvSpPr>
          <p:nvPr/>
        </p:nvSpPr>
        <p:spPr>
          <a:xfrm>
            <a:off x="500581" y="233933"/>
            <a:ext cx="9458715" cy="923330"/>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The Language Studio</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hlinkClick r:id="rId2"/>
              </a:rPr>
              <a:t>https://language.cognitive.azure.com</a:t>
            </a:r>
            <a:r>
              <a:rPr kumimoji="0" lang="en-US" sz="24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 </a:t>
            </a:r>
          </a:p>
        </p:txBody>
      </p:sp>
      <p:pic>
        <p:nvPicPr>
          <p:cNvPr id="3" name="Picture 2">
            <a:extLst>
              <a:ext uri="{FF2B5EF4-FFF2-40B4-BE49-F238E27FC236}">
                <a16:creationId xmlns:a16="http://schemas.microsoft.com/office/drawing/2014/main" id="{3C1785F6-5193-46CB-A33A-904C8B7DAEA2}"/>
              </a:ext>
            </a:extLst>
          </p:cNvPr>
          <p:cNvPicPr>
            <a:picLocks noChangeAspect="1"/>
          </p:cNvPicPr>
          <p:nvPr/>
        </p:nvPicPr>
        <p:blipFill rotWithShape="1">
          <a:blip r:embed="rId3"/>
          <a:srcRect t="4693" r="1420"/>
          <a:stretch/>
        </p:blipFill>
        <p:spPr>
          <a:xfrm>
            <a:off x="712105" y="1711355"/>
            <a:ext cx="9425991" cy="4770102"/>
          </a:xfrm>
          <a:prstGeom prst="rect">
            <a:avLst/>
          </a:prstGeom>
          <a:ln>
            <a:solidFill>
              <a:schemeClr val="tx1"/>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30767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79B3EC-70AB-49D1-BB96-72194DC42D5C}"/>
              </a:ext>
            </a:extLst>
          </p:cNvPr>
          <p:cNvPicPr>
            <a:picLocks noChangeAspect="1"/>
          </p:cNvPicPr>
          <p:nvPr/>
        </p:nvPicPr>
        <p:blipFill>
          <a:blip r:embed="rId2"/>
          <a:stretch>
            <a:fillRect/>
          </a:stretch>
        </p:blipFill>
        <p:spPr>
          <a:xfrm>
            <a:off x="3925662" y="2478505"/>
            <a:ext cx="7867753" cy="3922295"/>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zh-CN" altLang="en-US" dirty="0"/>
              <a:t>獲取頂級實體（藥物、診斷、</a:t>
            </a:r>
            <a:r>
              <a:rPr lang="en-US" altLang="zh-CN" dirty="0"/>
              <a:t>..</a:t>
            </a:r>
            <a:r>
              <a:rPr lang="zh-CN" altLang="en-US" dirty="0"/>
              <a:t>）</a:t>
            </a:r>
            <a:endParaRPr lang="ru-RU" dirty="0"/>
          </a:p>
        </p:txBody>
      </p:sp>
      <p:pic>
        <p:nvPicPr>
          <p:cNvPr id="5" name="Picture 4">
            <a:extLst>
              <a:ext uri="{FF2B5EF4-FFF2-40B4-BE49-F238E27FC236}">
                <a16:creationId xmlns:a16="http://schemas.microsoft.com/office/drawing/2014/main" id="{27585D0B-22F3-4006-9082-FB148FD5CB70}"/>
              </a:ext>
            </a:extLst>
          </p:cNvPr>
          <p:cNvPicPr>
            <a:picLocks noChangeAspect="1"/>
          </p:cNvPicPr>
          <p:nvPr/>
        </p:nvPicPr>
        <p:blipFill>
          <a:blip r:embed="rId3"/>
          <a:stretch>
            <a:fillRect/>
          </a:stretch>
        </p:blipFill>
        <p:spPr>
          <a:xfrm>
            <a:off x="493718" y="1319882"/>
            <a:ext cx="4359020" cy="1730891"/>
          </a:xfrm>
          <a:prstGeom prst="rect">
            <a:avLst/>
          </a:prstGeom>
        </p:spPr>
      </p:pic>
    </p:spTree>
    <p:extLst>
      <p:ext uri="{BB962C8B-B14F-4D97-AF65-F5344CB8AC3E}">
        <p14:creationId xmlns:p14="http://schemas.microsoft.com/office/powerpoint/2010/main" val="1852288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588263" y="457200"/>
            <a:ext cx="11018520" cy="553998"/>
          </a:xfrm>
        </p:spPr>
        <p:txBody>
          <a:bodyPr/>
          <a:lstStyle/>
          <a:p>
            <a:r>
              <a:rPr lang="zh-CN" altLang="en-US" dirty="0"/>
              <a:t>術語關係</a:t>
            </a:r>
          </a:p>
        </p:txBody>
      </p:sp>
      <p:pic>
        <p:nvPicPr>
          <p:cNvPr id="13" name="Picture 10" descr="https://raw.githubusercontent.com/shwars/paperan/main/results/sankey_treatment_diagnos.png?token=AD5BIX6QWQOVU652BILKGY3AIVEPG">
            <a:extLst>
              <a:ext uri="{FF2B5EF4-FFF2-40B4-BE49-F238E27FC236}">
                <a16:creationId xmlns:a16="http://schemas.microsoft.com/office/drawing/2014/main" id="{2614A368-557D-4CD2-BAF7-FF6E8151193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73" t="15681" r="5147" b="7495"/>
          <a:stretch/>
        </p:blipFill>
        <p:spPr bwMode="auto">
          <a:xfrm>
            <a:off x="167092" y="1526650"/>
            <a:ext cx="11000995" cy="499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845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9746776" cy="1814086"/>
          </a:xfrm>
        </p:spPr>
        <p:txBody>
          <a:bodyPr/>
          <a:lstStyle/>
          <a:p>
            <a:r>
              <a:rPr lang="en-US" sz="5294" b="1" dirty="0" err="1">
                <a:latin typeface="Microsoft YaHei UI" panose="020B0503020204020204" pitchFamily="34" charset="-122"/>
                <a:ea typeface="Microsoft YaHei UI" panose="020B0503020204020204" pitchFamily="34" charset="-122"/>
              </a:rPr>
              <a:t>實戰二</a:t>
            </a:r>
            <a:br>
              <a:rPr lang="en-US" sz="5294" b="1" dirty="0">
                <a:latin typeface="Microsoft YaHei UI" panose="020B0503020204020204" pitchFamily="34" charset="-122"/>
                <a:ea typeface="Microsoft YaHei UI" panose="020B0503020204020204" pitchFamily="34" charset="-122"/>
              </a:rPr>
            </a:br>
            <a:r>
              <a:rPr lang="zh-TW" altLang="en-US" sz="5294" b="1" dirty="0">
                <a:latin typeface="Microsoft YaHei UI" panose="020B0503020204020204" pitchFamily="34" charset="-122"/>
                <a:ea typeface="Microsoft YaHei UI" panose="020B0503020204020204" pitchFamily="34" charset="-122"/>
              </a:rPr>
              <a:t>        </a:t>
            </a:r>
            <a:r>
              <a:rPr lang="en-US" sz="3200" b="1" dirty="0">
                <a:latin typeface="Microsoft YaHei UI" panose="020B0503020204020204" pitchFamily="34" charset="-122"/>
                <a:ea typeface="Microsoft YaHei UI" panose="020B0503020204020204" pitchFamily="34" charset="-122"/>
              </a:rPr>
              <a:t>Custom Vision </a:t>
            </a:r>
            <a:r>
              <a:rPr lang="zh-CN" altLang="en-US" sz="3200" b="1" dirty="0">
                <a:latin typeface="Microsoft YaHei UI" panose="020B0503020204020204" pitchFamily="34" charset="-122"/>
                <a:ea typeface="Microsoft YaHei UI" panose="020B0503020204020204" pitchFamily="34" charset="-122"/>
              </a:rPr>
              <a:t>口罩識別</a:t>
            </a:r>
            <a:endParaRPr lang="en-US" sz="3200"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2</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4415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427396" y="169333"/>
            <a:ext cx="11018520" cy="553998"/>
          </a:xfrm>
        </p:spPr>
        <p:txBody>
          <a:bodyPr/>
          <a:lstStyle/>
          <a:p>
            <a:r>
              <a:rPr lang="en-US" altLang="zh-CN" dirty="0"/>
              <a:t>Custom</a:t>
            </a:r>
            <a:r>
              <a:rPr lang="zh-TW" altLang="en-US" dirty="0"/>
              <a:t> </a:t>
            </a:r>
            <a:r>
              <a:rPr lang="en-US" altLang="zh-TW" dirty="0"/>
              <a:t>Vision</a:t>
            </a:r>
            <a:endParaRPr lang="zh-CN" altLang="en-US" dirty="0"/>
          </a:p>
        </p:txBody>
      </p:sp>
      <p:pic>
        <p:nvPicPr>
          <p:cNvPr id="2" name="Picture 1">
            <a:extLst>
              <a:ext uri="{FF2B5EF4-FFF2-40B4-BE49-F238E27FC236}">
                <a16:creationId xmlns:a16="http://schemas.microsoft.com/office/drawing/2014/main" id="{692F01C6-5C83-B345-6EED-13728E121822}"/>
              </a:ext>
            </a:extLst>
          </p:cNvPr>
          <p:cNvPicPr>
            <a:picLocks noChangeAspect="1"/>
          </p:cNvPicPr>
          <p:nvPr/>
        </p:nvPicPr>
        <p:blipFill>
          <a:blip r:embed="rId3"/>
          <a:stretch>
            <a:fillRect/>
          </a:stretch>
        </p:blipFill>
        <p:spPr>
          <a:xfrm>
            <a:off x="5020733" y="2753820"/>
            <a:ext cx="7171267" cy="4088692"/>
          </a:xfrm>
          <a:prstGeom prst="rect">
            <a:avLst/>
          </a:prstGeom>
        </p:spPr>
      </p:pic>
      <p:sp>
        <p:nvSpPr>
          <p:cNvPr id="6" name="TextBox 5">
            <a:extLst>
              <a:ext uri="{FF2B5EF4-FFF2-40B4-BE49-F238E27FC236}">
                <a16:creationId xmlns:a16="http://schemas.microsoft.com/office/drawing/2014/main" id="{385CA967-B98A-16A4-8213-8DD5F6A716B6}"/>
              </a:ext>
            </a:extLst>
          </p:cNvPr>
          <p:cNvSpPr txBox="1"/>
          <p:nvPr/>
        </p:nvSpPr>
        <p:spPr>
          <a:xfrm>
            <a:off x="376596" y="1276492"/>
            <a:ext cx="11358204"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微軟的認知服務接口，讓你可以在零機器學習的知識下，用不同編程語言完成相關的機器學習工作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CustomVision就更進一步，讓你在沒有編程技術下，完成圖像識別和物體識別的工作，他是一個零代碼解決方案，你只需要一堆圖片集就可以完成工作了，對比起認知服務，你還可以直接導出訓練模型，直接部署到不同的場景上</a:t>
            </a:r>
          </a:p>
        </p:txBody>
      </p:sp>
      <p:sp>
        <p:nvSpPr>
          <p:cNvPr id="9" name="TextBox 8">
            <a:extLst>
              <a:ext uri="{FF2B5EF4-FFF2-40B4-BE49-F238E27FC236}">
                <a16:creationId xmlns:a16="http://schemas.microsoft.com/office/drawing/2014/main" id="{EF0885A6-F8BE-FD9E-238C-D673FAD128C5}"/>
              </a:ext>
            </a:extLst>
          </p:cNvPr>
          <p:cNvSpPr txBox="1"/>
          <p:nvPr/>
        </p:nvSpPr>
        <p:spPr>
          <a:xfrm>
            <a:off x="427396" y="3059668"/>
            <a:ext cx="67606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hlinkClick r:id="rId4"/>
              </a:rPr>
              <a:t>https://www.customvision.ai/</a:t>
            </a:r>
            <a:r>
              <a:rPr kumimoji="0" lang="zh-TW" altLang="en-US" sz="1800" b="0" i="0" u="none" strike="noStrike" kern="1200" cap="none" spc="0" normalizeH="0" baseline="0" noProof="0" dirty="0">
                <a:ln>
                  <a:noFill/>
                </a:ln>
                <a:solidFill>
                  <a:srgbClr val="000000"/>
                </a:solidFill>
                <a:effectLst/>
                <a:uLnTx/>
                <a:uFillTx/>
                <a:latin typeface="Segoe UI"/>
                <a:ea typeface="+mn-ea"/>
                <a:cs typeface="+mn-cs"/>
              </a:rPr>
              <a:t> </a:t>
            </a: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184433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427396" y="169333"/>
            <a:ext cx="11018520" cy="553998"/>
          </a:xfrm>
        </p:spPr>
        <p:txBody>
          <a:bodyPr/>
          <a:lstStyle/>
          <a:p>
            <a:r>
              <a:rPr lang="en-US" altLang="zh-CN" dirty="0"/>
              <a:t>Custom</a:t>
            </a:r>
            <a:r>
              <a:rPr lang="zh-TW" altLang="en-US" dirty="0"/>
              <a:t> </a:t>
            </a:r>
            <a:r>
              <a:rPr lang="en-US" altLang="zh-TW" dirty="0"/>
              <a:t>Vision</a:t>
            </a:r>
            <a:endParaRPr lang="zh-CN" altLang="en-US" dirty="0"/>
          </a:p>
        </p:txBody>
      </p:sp>
      <p:pic>
        <p:nvPicPr>
          <p:cNvPr id="2" name="Picture 1">
            <a:extLst>
              <a:ext uri="{FF2B5EF4-FFF2-40B4-BE49-F238E27FC236}">
                <a16:creationId xmlns:a16="http://schemas.microsoft.com/office/drawing/2014/main" id="{692F01C6-5C83-B345-6EED-13728E121822}"/>
              </a:ext>
            </a:extLst>
          </p:cNvPr>
          <p:cNvPicPr>
            <a:picLocks noChangeAspect="1"/>
          </p:cNvPicPr>
          <p:nvPr/>
        </p:nvPicPr>
        <p:blipFill>
          <a:blip r:embed="rId3"/>
          <a:stretch>
            <a:fillRect/>
          </a:stretch>
        </p:blipFill>
        <p:spPr>
          <a:xfrm>
            <a:off x="5020733" y="2753820"/>
            <a:ext cx="7171267" cy="4088692"/>
          </a:xfrm>
          <a:prstGeom prst="rect">
            <a:avLst/>
          </a:prstGeom>
        </p:spPr>
      </p:pic>
      <p:sp>
        <p:nvSpPr>
          <p:cNvPr id="6" name="TextBox 5">
            <a:extLst>
              <a:ext uri="{FF2B5EF4-FFF2-40B4-BE49-F238E27FC236}">
                <a16:creationId xmlns:a16="http://schemas.microsoft.com/office/drawing/2014/main" id="{385CA967-B98A-16A4-8213-8DD5F6A716B6}"/>
              </a:ext>
            </a:extLst>
          </p:cNvPr>
          <p:cNvSpPr txBox="1"/>
          <p:nvPr/>
        </p:nvSpPr>
        <p:spPr>
          <a:xfrm>
            <a:off x="376596" y="1276492"/>
            <a:ext cx="11358204"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微軟的認知服務接口，讓你可以在零機器學習的知識下，用不同編程語言完成相關的機器學習工作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CustomVision就更進一步，讓你在沒有編程技術下，完成圖像識別和物體識別的工作，他是一個零代碼解決方案，你只需要一堆圖片集就可以完成工作了，對比起認知服務，你還可以直接導出訓練模型，直接部署到不同的場景上</a:t>
            </a:r>
          </a:p>
        </p:txBody>
      </p:sp>
      <p:sp>
        <p:nvSpPr>
          <p:cNvPr id="9" name="TextBox 8">
            <a:extLst>
              <a:ext uri="{FF2B5EF4-FFF2-40B4-BE49-F238E27FC236}">
                <a16:creationId xmlns:a16="http://schemas.microsoft.com/office/drawing/2014/main" id="{EF0885A6-F8BE-FD9E-238C-D673FAD128C5}"/>
              </a:ext>
            </a:extLst>
          </p:cNvPr>
          <p:cNvSpPr txBox="1"/>
          <p:nvPr/>
        </p:nvSpPr>
        <p:spPr>
          <a:xfrm>
            <a:off x="427396" y="3059668"/>
            <a:ext cx="67606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hlinkClick r:id="rId4"/>
              </a:rPr>
              <a:t>https://www.customvision.ai/</a:t>
            </a:r>
            <a:r>
              <a:rPr kumimoji="0" lang="zh-TW" altLang="en-US" sz="1800" b="0" i="0" u="none" strike="noStrike" kern="1200" cap="none" spc="0" normalizeH="0" baseline="0" noProof="0" dirty="0">
                <a:ln>
                  <a:noFill/>
                </a:ln>
                <a:solidFill>
                  <a:srgbClr val="000000"/>
                </a:solidFill>
                <a:effectLst/>
                <a:uLnTx/>
                <a:uFillTx/>
                <a:latin typeface="Segoe UI"/>
                <a:ea typeface="+mn-ea"/>
                <a:cs typeface="+mn-cs"/>
              </a:rPr>
              <a:t> </a:t>
            </a: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52244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B855E9-6690-4FD1-9404-EAB6F63AD628}"/>
              </a:ext>
            </a:extLst>
          </p:cNvPr>
          <p:cNvGrpSpPr/>
          <p:nvPr/>
        </p:nvGrpSpPr>
        <p:grpSpPr>
          <a:xfrm>
            <a:off x="0" y="341084"/>
            <a:ext cx="12192000" cy="6550473"/>
            <a:chOff x="0" y="341084"/>
            <a:chExt cx="12192000" cy="6550473"/>
          </a:xfrm>
        </p:grpSpPr>
        <p:grpSp>
          <p:nvGrpSpPr>
            <p:cNvPr id="3" name="Group 2">
              <a:extLst>
                <a:ext uri="{FF2B5EF4-FFF2-40B4-BE49-F238E27FC236}">
                  <a16:creationId xmlns:a16="http://schemas.microsoft.com/office/drawing/2014/main" id="{AFEB8F89-C6EE-4B00-9E9E-9841CFDED707}"/>
                </a:ext>
              </a:extLst>
            </p:cNvPr>
            <p:cNvGrpSpPr/>
            <p:nvPr/>
          </p:nvGrpSpPr>
          <p:grpSpPr>
            <a:xfrm>
              <a:off x="1003631" y="341084"/>
              <a:ext cx="10542484" cy="6180366"/>
              <a:chOff x="1003631" y="341084"/>
              <a:chExt cx="10542484" cy="6180366"/>
            </a:xfrm>
          </p:grpSpPr>
          <p:grpSp>
            <p:nvGrpSpPr>
              <p:cNvPr id="2" name="Group 1">
                <a:extLst>
                  <a:ext uri="{FF2B5EF4-FFF2-40B4-BE49-F238E27FC236}">
                    <a16:creationId xmlns:a16="http://schemas.microsoft.com/office/drawing/2014/main" id="{74225904-7DCD-4062-9EE2-8A924F827282}"/>
                  </a:ext>
                </a:extLst>
              </p:cNvPr>
              <p:cNvGrpSpPr/>
              <p:nvPr/>
            </p:nvGrpSpPr>
            <p:grpSpPr>
              <a:xfrm>
                <a:off x="1035861" y="365042"/>
                <a:ext cx="10484266" cy="6153055"/>
                <a:chOff x="1035861" y="365042"/>
                <a:chExt cx="10484266" cy="6153055"/>
              </a:xfrm>
            </p:grpSpPr>
            <p:grpSp>
              <p:nvGrpSpPr>
                <p:cNvPr id="943" name="Group 4">
                  <a:extLst>
                    <a:ext uri="{FF2B5EF4-FFF2-40B4-BE49-F238E27FC236}">
                      <a16:creationId xmlns:a16="http://schemas.microsoft.com/office/drawing/2014/main" id="{C20F7C2C-2576-4EA5-9CDA-785ADD81244C}"/>
                    </a:ext>
                  </a:extLst>
                </p:cNvPr>
                <p:cNvGrpSpPr>
                  <a:grpSpLocks noChangeAspect="1"/>
                </p:cNvGrpSpPr>
                <p:nvPr/>
              </p:nvGrpSpPr>
              <p:grpSpPr bwMode="auto">
                <a:xfrm>
                  <a:off x="1035861" y="365042"/>
                  <a:ext cx="4568563" cy="3444627"/>
                  <a:chOff x="529" y="218"/>
                  <a:chExt cx="2886" cy="2176"/>
                </a:xfrm>
              </p:grpSpPr>
              <p:sp>
                <p:nvSpPr>
                  <p:cNvPr id="957" name="Freeform 5">
                    <a:extLst>
                      <a:ext uri="{FF2B5EF4-FFF2-40B4-BE49-F238E27FC236}">
                        <a16:creationId xmlns:a16="http://schemas.microsoft.com/office/drawing/2014/main" id="{8D3CCBE1-63CE-4A7D-A0C9-C7E06F5B084E}"/>
                      </a:ext>
                    </a:extLst>
                  </p:cNvPr>
                  <p:cNvSpPr>
                    <a:spLocks/>
                  </p:cNvSpPr>
                  <p:nvPr/>
                </p:nvSpPr>
                <p:spPr bwMode="auto">
                  <a:xfrm>
                    <a:off x="529" y="730"/>
                    <a:ext cx="1842" cy="1664"/>
                  </a:xfrm>
                  <a:custGeom>
                    <a:avLst/>
                    <a:gdLst>
                      <a:gd name="T0" fmla="*/ 108 w 1842"/>
                      <a:gd name="T1" fmla="*/ 0 h 1664"/>
                      <a:gd name="T2" fmla="*/ 86 w 1842"/>
                      <a:gd name="T3" fmla="*/ 115 h 1664"/>
                      <a:gd name="T4" fmla="*/ 434 w 1842"/>
                      <a:gd name="T5" fmla="*/ 361 h 1664"/>
                      <a:gd name="T6" fmla="*/ 830 w 1842"/>
                      <a:gd name="T7" fmla="*/ 127 h 1664"/>
                      <a:gd name="T8" fmla="*/ 1490 w 1842"/>
                      <a:gd name="T9" fmla="*/ 169 h 1664"/>
                      <a:gd name="T10" fmla="*/ 1324 w 1842"/>
                      <a:gd name="T11" fmla="*/ 333 h 1664"/>
                      <a:gd name="T12" fmla="*/ 828 w 1842"/>
                      <a:gd name="T13" fmla="*/ 523 h 1664"/>
                      <a:gd name="T14" fmla="*/ 204 w 1842"/>
                      <a:gd name="T15" fmla="*/ 60 h 1664"/>
                      <a:gd name="T16" fmla="*/ 374 w 1842"/>
                      <a:gd name="T17" fmla="*/ 141 h 1664"/>
                      <a:gd name="T18" fmla="*/ 652 w 1842"/>
                      <a:gd name="T19" fmla="*/ 48 h 1664"/>
                      <a:gd name="T20" fmla="*/ 48 w 1842"/>
                      <a:gd name="T21" fmla="*/ 277 h 1664"/>
                      <a:gd name="T22" fmla="*/ 60 w 1842"/>
                      <a:gd name="T23" fmla="*/ 169 h 1664"/>
                      <a:gd name="T24" fmla="*/ 362 w 1842"/>
                      <a:gd name="T25" fmla="*/ 48 h 1664"/>
                      <a:gd name="T26" fmla="*/ 562 w 1842"/>
                      <a:gd name="T27" fmla="*/ 341 h 1664"/>
                      <a:gd name="T28" fmla="*/ 966 w 1842"/>
                      <a:gd name="T29" fmla="*/ 163 h 1664"/>
                      <a:gd name="T30" fmla="*/ 718 w 1842"/>
                      <a:gd name="T31" fmla="*/ 145 h 1664"/>
                      <a:gd name="T32" fmla="*/ 1238 w 1842"/>
                      <a:gd name="T33" fmla="*/ 719 h 1664"/>
                      <a:gd name="T34" fmla="*/ 854 w 1842"/>
                      <a:gd name="T35" fmla="*/ 699 h 1664"/>
                      <a:gd name="T36" fmla="*/ 1594 w 1842"/>
                      <a:gd name="T37" fmla="*/ 709 h 1664"/>
                      <a:gd name="T38" fmla="*/ 1718 w 1842"/>
                      <a:gd name="T39" fmla="*/ 907 h 1664"/>
                      <a:gd name="T40" fmla="*/ 1510 w 1842"/>
                      <a:gd name="T41" fmla="*/ 907 h 1664"/>
                      <a:gd name="T42" fmla="*/ 1286 w 1842"/>
                      <a:gd name="T43" fmla="*/ 1077 h 1664"/>
                      <a:gd name="T44" fmla="*/ 1610 w 1842"/>
                      <a:gd name="T45" fmla="*/ 997 h 1664"/>
                      <a:gd name="T46" fmla="*/ 1382 w 1842"/>
                      <a:gd name="T47" fmla="*/ 1210 h 1664"/>
                      <a:gd name="T48" fmla="*/ 1192 w 1842"/>
                      <a:gd name="T49" fmla="*/ 949 h 1664"/>
                      <a:gd name="T50" fmla="*/ 1246 w 1842"/>
                      <a:gd name="T51" fmla="*/ 1190 h 1664"/>
                      <a:gd name="T52" fmla="*/ 1152 w 1842"/>
                      <a:gd name="T53" fmla="*/ 1430 h 1664"/>
                      <a:gd name="T54" fmla="*/ 1506 w 1842"/>
                      <a:gd name="T55" fmla="*/ 1590 h 1664"/>
                      <a:gd name="T56" fmla="*/ 1434 w 1842"/>
                      <a:gd name="T57" fmla="*/ 1614 h 1664"/>
                      <a:gd name="T58" fmla="*/ 1396 w 1842"/>
                      <a:gd name="T59" fmla="*/ 1626 h 1664"/>
                      <a:gd name="T60" fmla="*/ 1312 w 1842"/>
                      <a:gd name="T61" fmla="*/ 1552 h 1664"/>
                      <a:gd name="T62" fmla="*/ 1166 w 1842"/>
                      <a:gd name="T63" fmla="*/ 1272 h 1664"/>
                      <a:gd name="T64" fmla="*/ 900 w 1842"/>
                      <a:gd name="T65" fmla="*/ 113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2" h="1664">
                        <a:moveTo>
                          <a:pt x="0" y="30"/>
                        </a:moveTo>
                        <a:lnTo>
                          <a:pt x="108" y="0"/>
                        </a:lnTo>
                        <a:lnTo>
                          <a:pt x="54" y="121"/>
                        </a:lnTo>
                        <a:lnTo>
                          <a:pt x="86" y="115"/>
                        </a:lnTo>
                        <a:lnTo>
                          <a:pt x="270" y="16"/>
                        </a:lnTo>
                        <a:lnTo>
                          <a:pt x="434" y="361"/>
                        </a:lnTo>
                        <a:lnTo>
                          <a:pt x="490" y="88"/>
                        </a:lnTo>
                        <a:lnTo>
                          <a:pt x="830" y="127"/>
                        </a:lnTo>
                        <a:lnTo>
                          <a:pt x="976" y="175"/>
                        </a:lnTo>
                        <a:lnTo>
                          <a:pt x="1490" y="169"/>
                        </a:lnTo>
                        <a:lnTo>
                          <a:pt x="1410" y="205"/>
                        </a:lnTo>
                        <a:lnTo>
                          <a:pt x="1324" y="333"/>
                        </a:lnTo>
                        <a:lnTo>
                          <a:pt x="1222" y="261"/>
                        </a:lnTo>
                        <a:lnTo>
                          <a:pt x="828" y="523"/>
                        </a:lnTo>
                        <a:lnTo>
                          <a:pt x="766" y="287"/>
                        </a:lnTo>
                        <a:lnTo>
                          <a:pt x="204" y="60"/>
                        </a:lnTo>
                        <a:lnTo>
                          <a:pt x="126" y="407"/>
                        </a:lnTo>
                        <a:lnTo>
                          <a:pt x="374" y="141"/>
                        </a:lnTo>
                        <a:lnTo>
                          <a:pt x="498" y="100"/>
                        </a:lnTo>
                        <a:lnTo>
                          <a:pt x="652" y="48"/>
                        </a:lnTo>
                        <a:lnTo>
                          <a:pt x="532" y="183"/>
                        </a:lnTo>
                        <a:lnTo>
                          <a:pt x="48" y="277"/>
                        </a:lnTo>
                        <a:lnTo>
                          <a:pt x="366" y="327"/>
                        </a:lnTo>
                        <a:lnTo>
                          <a:pt x="60" y="169"/>
                        </a:lnTo>
                        <a:lnTo>
                          <a:pt x="166" y="241"/>
                        </a:lnTo>
                        <a:lnTo>
                          <a:pt x="362" y="48"/>
                        </a:lnTo>
                        <a:lnTo>
                          <a:pt x="60" y="129"/>
                        </a:lnTo>
                        <a:lnTo>
                          <a:pt x="562" y="341"/>
                        </a:lnTo>
                        <a:lnTo>
                          <a:pt x="886" y="295"/>
                        </a:lnTo>
                        <a:lnTo>
                          <a:pt x="966" y="163"/>
                        </a:lnTo>
                        <a:lnTo>
                          <a:pt x="832" y="70"/>
                        </a:lnTo>
                        <a:lnTo>
                          <a:pt x="718" y="145"/>
                        </a:lnTo>
                        <a:lnTo>
                          <a:pt x="806" y="531"/>
                        </a:lnTo>
                        <a:lnTo>
                          <a:pt x="1238" y="719"/>
                        </a:lnTo>
                        <a:lnTo>
                          <a:pt x="782" y="815"/>
                        </a:lnTo>
                        <a:lnTo>
                          <a:pt x="854" y="699"/>
                        </a:lnTo>
                        <a:lnTo>
                          <a:pt x="1472" y="531"/>
                        </a:lnTo>
                        <a:lnTo>
                          <a:pt x="1594" y="709"/>
                        </a:lnTo>
                        <a:lnTo>
                          <a:pt x="1842" y="815"/>
                        </a:lnTo>
                        <a:lnTo>
                          <a:pt x="1718" y="907"/>
                        </a:lnTo>
                        <a:lnTo>
                          <a:pt x="1622" y="963"/>
                        </a:lnTo>
                        <a:lnTo>
                          <a:pt x="1510" y="907"/>
                        </a:lnTo>
                        <a:lnTo>
                          <a:pt x="1510" y="855"/>
                        </a:lnTo>
                        <a:lnTo>
                          <a:pt x="1286" y="1077"/>
                        </a:lnTo>
                        <a:lnTo>
                          <a:pt x="1518" y="965"/>
                        </a:lnTo>
                        <a:lnTo>
                          <a:pt x="1610" y="997"/>
                        </a:lnTo>
                        <a:lnTo>
                          <a:pt x="1506" y="1210"/>
                        </a:lnTo>
                        <a:lnTo>
                          <a:pt x="1382" y="1210"/>
                        </a:lnTo>
                        <a:lnTo>
                          <a:pt x="1272" y="1182"/>
                        </a:lnTo>
                        <a:lnTo>
                          <a:pt x="1192" y="949"/>
                        </a:lnTo>
                        <a:lnTo>
                          <a:pt x="886" y="1147"/>
                        </a:lnTo>
                        <a:lnTo>
                          <a:pt x="1246" y="1190"/>
                        </a:lnTo>
                        <a:lnTo>
                          <a:pt x="1066" y="1318"/>
                        </a:lnTo>
                        <a:lnTo>
                          <a:pt x="1152" y="1430"/>
                        </a:lnTo>
                        <a:lnTo>
                          <a:pt x="1426" y="1626"/>
                        </a:lnTo>
                        <a:lnTo>
                          <a:pt x="1506" y="1590"/>
                        </a:lnTo>
                        <a:lnTo>
                          <a:pt x="1494" y="1664"/>
                        </a:lnTo>
                        <a:lnTo>
                          <a:pt x="1434" y="1614"/>
                        </a:lnTo>
                        <a:lnTo>
                          <a:pt x="1242" y="1454"/>
                        </a:lnTo>
                        <a:lnTo>
                          <a:pt x="1396" y="1626"/>
                        </a:lnTo>
                        <a:lnTo>
                          <a:pt x="1430" y="1422"/>
                        </a:lnTo>
                        <a:lnTo>
                          <a:pt x="1312" y="1552"/>
                        </a:lnTo>
                        <a:lnTo>
                          <a:pt x="1184" y="1524"/>
                        </a:lnTo>
                        <a:lnTo>
                          <a:pt x="1166" y="1272"/>
                        </a:lnTo>
                        <a:lnTo>
                          <a:pt x="876" y="991"/>
                        </a:lnTo>
                        <a:lnTo>
                          <a:pt x="900" y="1137"/>
                        </a:lnTo>
                        <a:lnTo>
                          <a:pt x="964" y="1330"/>
                        </a:lnTo>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8" name="Freeform 6">
                    <a:extLst>
                      <a:ext uri="{FF2B5EF4-FFF2-40B4-BE49-F238E27FC236}">
                        <a16:creationId xmlns:a16="http://schemas.microsoft.com/office/drawing/2014/main" id="{5E65B01A-C42D-40B3-BE2E-33232DB59C8C}"/>
                      </a:ext>
                    </a:extLst>
                  </p:cNvPr>
                  <p:cNvSpPr>
                    <a:spLocks/>
                  </p:cNvSpPr>
                  <p:nvPr/>
                </p:nvSpPr>
                <p:spPr bwMode="auto">
                  <a:xfrm>
                    <a:off x="2115" y="218"/>
                    <a:ext cx="1256" cy="855"/>
                  </a:xfrm>
                  <a:custGeom>
                    <a:avLst/>
                    <a:gdLst>
                      <a:gd name="T0" fmla="*/ 1256 w 1256"/>
                      <a:gd name="T1" fmla="*/ 745 h 855"/>
                      <a:gd name="T2" fmla="*/ 1116 w 1256"/>
                      <a:gd name="T3" fmla="*/ 745 h 855"/>
                      <a:gd name="T4" fmla="*/ 702 w 1256"/>
                      <a:gd name="T5" fmla="*/ 855 h 855"/>
                      <a:gd name="T6" fmla="*/ 540 w 1256"/>
                      <a:gd name="T7" fmla="*/ 727 h 855"/>
                      <a:gd name="T8" fmla="*/ 856 w 1256"/>
                      <a:gd name="T9" fmla="*/ 671 h 855"/>
                      <a:gd name="T10" fmla="*/ 724 w 1256"/>
                      <a:gd name="T11" fmla="*/ 763 h 855"/>
                      <a:gd name="T12" fmla="*/ 908 w 1256"/>
                      <a:gd name="T13" fmla="*/ 362 h 855"/>
                      <a:gd name="T14" fmla="*/ 938 w 1256"/>
                      <a:gd name="T15" fmla="*/ 522 h 855"/>
                      <a:gd name="T16" fmla="*/ 670 w 1256"/>
                      <a:gd name="T17" fmla="*/ 536 h 855"/>
                      <a:gd name="T18" fmla="*/ 562 w 1256"/>
                      <a:gd name="T19" fmla="*/ 362 h 855"/>
                      <a:gd name="T20" fmla="*/ 588 w 1256"/>
                      <a:gd name="T21" fmla="*/ 132 h 855"/>
                      <a:gd name="T22" fmla="*/ 630 w 1256"/>
                      <a:gd name="T23" fmla="*/ 260 h 855"/>
                      <a:gd name="T24" fmla="*/ 704 w 1256"/>
                      <a:gd name="T25" fmla="*/ 182 h 855"/>
                      <a:gd name="T26" fmla="*/ 762 w 1256"/>
                      <a:gd name="T27" fmla="*/ 338 h 855"/>
                      <a:gd name="T28" fmla="*/ 540 w 1256"/>
                      <a:gd name="T29" fmla="*/ 362 h 855"/>
                      <a:gd name="T30" fmla="*/ 424 w 1256"/>
                      <a:gd name="T31" fmla="*/ 212 h 855"/>
                      <a:gd name="T32" fmla="*/ 396 w 1256"/>
                      <a:gd name="T33" fmla="*/ 268 h 855"/>
                      <a:gd name="T34" fmla="*/ 22 w 1256"/>
                      <a:gd name="T35" fmla="*/ 86 h 855"/>
                      <a:gd name="T36" fmla="*/ 0 w 1256"/>
                      <a:gd name="T37" fmla="*/ 226 h 855"/>
                      <a:gd name="T38" fmla="*/ 188 w 1256"/>
                      <a:gd name="T39" fmla="*/ 150 h 855"/>
                      <a:gd name="T40" fmla="*/ 454 w 1256"/>
                      <a:gd name="T41" fmla="*/ 86 h 855"/>
                      <a:gd name="T42" fmla="*/ 264 w 1256"/>
                      <a:gd name="T43" fmla="*/ 302 h 855"/>
                      <a:gd name="T44" fmla="*/ 264 w 1256"/>
                      <a:gd name="T45" fmla="*/ 220 h 855"/>
                      <a:gd name="T46" fmla="*/ 380 w 1256"/>
                      <a:gd name="T47" fmla="*/ 110 h 855"/>
                      <a:gd name="T48" fmla="*/ 1092 w 1256"/>
                      <a:gd name="T49" fmla="*/ 356 h 855"/>
                      <a:gd name="T50" fmla="*/ 1004 w 1256"/>
                      <a:gd name="T51" fmla="*/ 598 h 855"/>
                      <a:gd name="T52" fmla="*/ 860 w 1256"/>
                      <a:gd name="T53" fmla="*/ 512 h 855"/>
                      <a:gd name="T54" fmla="*/ 468 w 1256"/>
                      <a:gd name="T55" fmla="*/ 454 h 855"/>
                      <a:gd name="T56" fmla="*/ 548 w 1256"/>
                      <a:gd name="T57" fmla="*/ 542 h 855"/>
                      <a:gd name="T58" fmla="*/ 936 w 1256"/>
                      <a:gd name="T59" fmla="*/ 0 h 855"/>
                      <a:gd name="T60" fmla="*/ 932 w 1256"/>
                      <a:gd name="T61" fmla="*/ 122 h 855"/>
                      <a:gd name="T62" fmla="*/ 744 w 1256"/>
                      <a:gd name="T63" fmla="*/ 154 h 855"/>
                      <a:gd name="T64" fmla="*/ 820 w 1256"/>
                      <a:gd name="T65" fmla="*/ 0 h 855"/>
                      <a:gd name="T66" fmla="*/ 904 w 1256"/>
                      <a:gd name="T67" fmla="*/ 26 h 855"/>
                      <a:gd name="T68" fmla="*/ 904 w 1256"/>
                      <a:gd name="T69" fmla="*/ 350 h 855"/>
                      <a:gd name="T70" fmla="*/ 406 w 1256"/>
                      <a:gd name="T71" fmla="*/ 264 h 855"/>
                      <a:gd name="T72" fmla="*/ 196 w 1256"/>
                      <a:gd name="T73" fmla="*/ 246 h 855"/>
                      <a:gd name="T74" fmla="*/ 398 w 1256"/>
                      <a:gd name="T75" fmla="*/ 25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6" h="855">
                        <a:moveTo>
                          <a:pt x="1256" y="745"/>
                        </a:moveTo>
                        <a:lnTo>
                          <a:pt x="1116" y="745"/>
                        </a:lnTo>
                        <a:lnTo>
                          <a:pt x="702" y="855"/>
                        </a:lnTo>
                        <a:lnTo>
                          <a:pt x="540" y="727"/>
                        </a:lnTo>
                        <a:lnTo>
                          <a:pt x="856" y="671"/>
                        </a:lnTo>
                        <a:lnTo>
                          <a:pt x="724" y="763"/>
                        </a:lnTo>
                        <a:lnTo>
                          <a:pt x="908" y="362"/>
                        </a:lnTo>
                        <a:lnTo>
                          <a:pt x="938" y="522"/>
                        </a:lnTo>
                        <a:lnTo>
                          <a:pt x="670" y="536"/>
                        </a:lnTo>
                        <a:lnTo>
                          <a:pt x="562" y="362"/>
                        </a:lnTo>
                        <a:lnTo>
                          <a:pt x="588" y="132"/>
                        </a:lnTo>
                        <a:lnTo>
                          <a:pt x="630" y="260"/>
                        </a:lnTo>
                        <a:lnTo>
                          <a:pt x="704" y="182"/>
                        </a:lnTo>
                        <a:lnTo>
                          <a:pt x="762" y="338"/>
                        </a:lnTo>
                        <a:lnTo>
                          <a:pt x="540" y="362"/>
                        </a:lnTo>
                        <a:lnTo>
                          <a:pt x="424" y="212"/>
                        </a:lnTo>
                        <a:lnTo>
                          <a:pt x="396" y="268"/>
                        </a:lnTo>
                        <a:lnTo>
                          <a:pt x="22" y="86"/>
                        </a:lnTo>
                        <a:lnTo>
                          <a:pt x="0" y="226"/>
                        </a:lnTo>
                        <a:lnTo>
                          <a:pt x="188" y="150"/>
                        </a:lnTo>
                        <a:lnTo>
                          <a:pt x="454" y="86"/>
                        </a:lnTo>
                        <a:lnTo>
                          <a:pt x="264" y="302"/>
                        </a:lnTo>
                        <a:lnTo>
                          <a:pt x="264" y="220"/>
                        </a:lnTo>
                        <a:lnTo>
                          <a:pt x="380" y="110"/>
                        </a:lnTo>
                        <a:lnTo>
                          <a:pt x="1092" y="356"/>
                        </a:lnTo>
                        <a:lnTo>
                          <a:pt x="1004" y="598"/>
                        </a:lnTo>
                        <a:lnTo>
                          <a:pt x="860" y="512"/>
                        </a:lnTo>
                        <a:lnTo>
                          <a:pt x="468" y="454"/>
                        </a:lnTo>
                        <a:lnTo>
                          <a:pt x="548" y="542"/>
                        </a:lnTo>
                        <a:lnTo>
                          <a:pt x="936" y="0"/>
                        </a:lnTo>
                        <a:lnTo>
                          <a:pt x="932" y="122"/>
                        </a:lnTo>
                        <a:lnTo>
                          <a:pt x="744" y="154"/>
                        </a:lnTo>
                        <a:lnTo>
                          <a:pt x="820" y="0"/>
                        </a:lnTo>
                        <a:lnTo>
                          <a:pt x="904" y="26"/>
                        </a:lnTo>
                        <a:lnTo>
                          <a:pt x="904" y="350"/>
                        </a:lnTo>
                        <a:lnTo>
                          <a:pt x="406" y="264"/>
                        </a:lnTo>
                        <a:lnTo>
                          <a:pt x="196" y="246"/>
                        </a:lnTo>
                        <a:lnTo>
                          <a:pt x="398" y="254"/>
                        </a:lnTo>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9" name="Freeform 7">
                    <a:extLst>
                      <a:ext uri="{FF2B5EF4-FFF2-40B4-BE49-F238E27FC236}">
                        <a16:creationId xmlns:a16="http://schemas.microsoft.com/office/drawing/2014/main" id="{F8AE1E96-B5D0-4117-BA78-D27437F5FA27}"/>
                      </a:ext>
                    </a:extLst>
                  </p:cNvPr>
                  <p:cNvSpPr>
                    <a:spLocks/>
                  </p:cNvSpPr>
                  <p:nvPr/>
                </p:nvSpPr>
                <p:spPr bwMode="auto">
                  <a:xfrm>
                    <a:off x="3253" y="905"/>
                    <a:ext cx="124" cy="84"/>
                  </a:xfrm>
                  <a:custGeom>
                    <a:avLst/>
                    <a:gdLst>
                      <a:gd name="T0" fmla="*/ 100 w 124"/>
                      <a:gd name="T1" fmla="*/ 64 h 84"/>
                      <a:gd name="T2" fmla="*/ 124 w 124"/>
                      <a:gd name="T3" fmla="*/ 0 h 84"/>
                      <a:gd name="T4" fmla="*/ 18 w 124"/>
                      <a:gd name="T5" fmla="*/ 84 h 84"/>
                      <a:gd name="T6" fmla="*/ 0 w 124"/>
                      <a:gd name="T7" fmla="*/ 14 h 84"/>
                      <a:gd name="T8" fmla="*/ 100 w 124"/>
                      <a:gd name="T9" fmla="*/ 64 h 84"/>
                    </a:gdLst>
                    <a:ahLst/>
                    <a:cxnLst>
                      <a:cxn ang="0">
                        <a:pos x="T0" y="T1"/>
                      </a:cxn>
                      <a:cxn ang="0">
                        <a:pos x="T2" y="T3"/>
                      </a:cxn>
                      <a:cxn ang="0">
                        <a:pos x="T4" y="T5"/>
                      </a:cxn>
                      <a:cxn ang="0">
                        <a:pos x="T6" y="T7"/>
                      </a:cxn>
                      <a:cxn ang="0">
                        <a:pos x="T8" y="T9"/>
                      </a:cxn>
                    </a:cxnLst>
                    <a:rect l="0" t="0" r="r" b="b"/>
                    <a:pathLst>
                      <a:path w="124" h="84">
                        <a:moveTo>
                          <a:pt x="100" y="64"/>
                        </a:moveTo>
                        <a:lnTo>
                          <a:pt x="124" y="0"/>
                        </a:lnTo>
                        <a:lnTo>
                          <a:pt x="18" y="84"/>
                        </a:lnTo>
                        <a:lnTo>
                          <a:pt x="0" y="14"/>
                        </a:lnTo>
                        <a:lnTo>
                          <a:pt x="100" y="6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0" name="Freeform 8">
                    <a:extLst>
                      <a:ext uri="{FF2B5EF4-FFF2-40B4-BE49-F238E27FC236}">
                        <a16:creationId xmlns:a16="http://schemas.microsoft.com/office/drawing/2014/main" id="{0561FC27-D9C2-479F-9F33-686F832C8A8B}"/>
                      </a:ext>
                    </a:extLst>
                  </p:cNvPr>
                  <p:cNvSpPr>
                    <a:spLocks/>
                  </p:cNvSpPr>
                  <p:nvPr/>
                </p:nvSpPr>
                <p:spPr bwMode="auto">
                  <a:xfrm>
                    <a:off x="2673" y="254"/>
                    <a:ext cx="742" cy="781"/>
                  </a:xfrm>
                  <a:custGeom>
                    <a:avLst/>
                    <a:gdLst>
                      <a:gd name="T0" fmla="*/ 29 w 371"/>
                      <a:gd name="T1" fmla="*/ 391 h 391"/>
                      <a:gd name="T2" fmla="*/ 143 w 371"/>
                      <a:gd name="T3" fmla="*/ 75 h 391"/>
                      <a:gd name="T4" fmla="*/ 210 w 371"/>
                      <a:gd name="T5" fmla="*/ 44 h 391"/>
                      <a:gd name="T6" fmla="*/ 283 w 371"/>
                      <a:gd name="T7" fmla="*/ 150 h 391"/>
                      <a:gd name="T8" fmla="*/ 194 w 371"/>
                      <a:gd name="T9" fmla="*/ 161 h 391"/>
                      <a:gd name="T10" fmla="*/ 317 w 371"/>
                      <a:gd name="T11" fmla="*/ 40 h 391"/>
                      <a:gd name="T12" fmla="*/ 371 w 371"/>
                      <a:gd name="T13" fmla="*/ 36 h 391"/>
                      <a:gd name="T14" fmla="*/ 261 w 371"/>
                      <a:gd name="T15" fmla="*/ 0 h 391"/>
                      <a:gd name="T16" fmla="*/ 76 w 371"/>
                      <a:gd name="T17" fmla="*/ 17 h 391"/>
                      <a:gd name="T18" fmla="*/ 169 w 371"/>
                      <a:gd name="T19" fmla="*/ 152 h 391"/>
                      <a:gd name="T20" fmla="*/ 0 w 371"/>
                      <a:gd name="T21" fmla="*/ 347 h 391"/>
                      <a:gd name="T22" fmla="*/ 276 w 371"/>
                      <a:gd name="T23" fmla="*/ 221 h 391"/>
                      <a:gd name="T24" fmla="*/ 83 w 371"/>
                      <a:gd name="T25" fmla="*/ 260 h 391"/>
                      <a:gd name="T26" fmla="*/ 223 w 371"/>
                      <a:gd name="T27" fmla="*/ 269 h 391"/>
                      <a:gd name="T28" fmla="*/ 23 w 371"/>
                      <a:gd name="T29" fmla="*/ 380 h 391"/>
                      <a:gd name="T30" fmla="*/ 29 w 37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91">
                        <a:moveTo>
                          <a:pt x="29" y="391"/>
                        </a:moveTo>
                        <a:cubicBezTo>
                          <a:pt x="143" y="75"/>
                          <a:pt x="143" y="75"/>
                          <a:pt x="143" y="75"/>
                        </a:cubicBezTo>
                        <a:cubicBezTo>
                          <a:pt x="210" y="44"/>
                          <a:pt x="210" y="44"/>
                          <a:pt x="210" y="44"/>
                        </a:cubicBezTo>
                        <a:cubicBezTo>
                          <a:pt x="283" y="150"/>
                          <a:pt x="283" y="150"/>
                          <a:pt x="283" y="150"/>
                        </a:cubicBezTo>
                        <a:cubicBezTo>
                          <a:pt x="194" y="161"/>
                          <a:pt x="194" y="161"/>
                          <a:pt x="194" y="161"/>
                        </a:cubicBezTo>
                        <a:cubicBezTo>
                          <a:pt x="317" y="40"/>
                          <a:pt x="317" y="40"/>
                          <a:pt x="317" y="40"/>
                        </a:cubicBezTo>
                        <a:cubicBezTo>
                          <a:pt x="371" y="36"/>
                          <a:pt x="371" y="36"/>
                          <a:pt x="371" y="36"/>
                        </a:cubicBezTo>
                        <a:cubicBezTo>
                          <a:pt x="261" y="0"/>
                          <a:pt x="261" y="0"/>
                          <a:pt x="261" y="0"/>
                        </a:cubicBezTo>
                        <a:cubicBezTo>
                          <a:pt x="76" y="17"/>
                          <a:pt x="76" y="17"/>
                          <a:pt x="76" y="17"/>
                        </a:cubicBezTo>
                        <a:cubicBezTo>
                          <a:pt x="169" y="152"/>
                          <a:pt x="169" y="152"/>
                          <a:pt x="169" y="152"/>
                        </a:cubicBezTo>
                        <a:cubicBezTo>
                          <a:pt x="0" y="347"/>
                          <a:pt x="0" y="347"/>
                          <a:pt x="0" y="347"/>
                        </a:cubicBezTo>
                        <a:cubicBezTo>
                          <a:pt x="0" y="347"/>
                          <a:pt x="278" y="221"/>
                          <a:pt x="276" y="221"/>
                        </a:cubicBezTo>
                        <a:cubicBezTo>
                          <a:pt x="275" y="221"/>
                          <a:pt x="83" y="260"/>
                          <a:pt x="83" y="260"/>
                        </a:cubicBezTo>
                        <a:cubicBezTo>
                          <a:pt x="223" y="269"/>
                          <a:pt x="223" y="269"/>
                          <a:pt x="223" y="269"/>
                        </a:cubicBezTo>
                        <a:cubicBezTo>
                          <a:pt x="23" y="380"/>
                          <a:pt x="23" y="380"/>
                          <a:pt x="23" y="380"/>
                        </a:cubicBezTo>
                        <a:lnTo>
                          <a:pt x="29" y="39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1" name="Freeform 9">
                    <a:extLst>
                      <a:ext uri="{FF2B5EF4-FFF2-40B4-BE49-F238E27FC236}">
                        <a16:creationId xmlns:a16="http://schemas.microsoft.com/office/drawing/2014/main" id="{8A77EE72-AD74-45A1-8E54-221259A72402}"/>
                      </a:ext>
                    </a:extLst>
                  </p:cNvPr>
                  <p:cNvSpPr>
                    <a:spLocks/>
                  </p:cNvSpPr>
                  <p:nvPr/>
                </p:nvSpPr>
                <p:spPr bwMode="auto">
                  <a:xfrm>
                    <a:off x="1083" y="264"/>
                    <a:ext cx="1272" cy="1471"/>
                  </a:xfrm>
                  <a:custGeom>
                    <a:avLst/>
                    <a:gdLst>
                      <a:gd name="T0" fmla="*/ 1266 w 1272"/>
                      <a:gd name="T1" fmla="*/ 52 h 1471"/>
                      <a:gd name="T2" fmla="*/ 1272 w 1272"/>
                      <a:gd name="T3" fmla="*/ 0 h 1471"/>
                      <a:gd name="T4" fmla="*/ 1064 w 1272"/>
                      <a:gd name="T5" fmla="*/ 110 h 1471"/>
                      <a:gd name="T6" fmla="*/ 962 w 1272"/>
                      <a:gd name="T7" fmla="*/ 190 h 1471"/>
                      <a:gd name="T8" fmla="*/ 792 w 1272"/>
                      <a:gd name="T9" fmla="*/ 156 h 1471"/>
                      <a:gd name="T10" fmla="*/ 768 w 1272"/>
                      <a:gd name="T11" fmla="*/ 496 h 1471"/>
                      <a:gd name="T12" fmla="*/ 516 w 1272"/>
                      <a:gd name="T13" fmla="*/ 414 h 1471"/>
                      <a:gd name="T14" fmla="*/ 520 w 1272"/>
                      <a:gd name="T15" fmla="*/ 490 h 1471"/>
                      <a:gd name="T16" fmla="*/ 214 w 1272"/>
                      <a:gd name="T17" fmla="*/ 354 h 1471"/>
                      <a:gd name="T18" fmla="*/ 302 w 1272"/>
                      <a:gd name="T19" fmla="*/ 410 h 1471"/>
                      <a:gd name="T20" fmla="*/ 462 w 1272"/>
                      <a:gd name="T21" fmla="*/ 162 h 1471"/>
                      <a:gd name="T22" fmla="*/ 240 w 1272"/>
                      <a:gd name="T23" fmla="*/ 238 h 1471"/>
                      <a:gd name="T24" fmla="*/ 598 w 1272"/>
                      <a:gd name="T25" fmla="*/ 160 h 1471"/>
                      <a:gd name="T26" fmla="*/ 376 w 1272"/>
                      <a:gd name="T27" fmla="*/ 280 h 1471"/>
                      <a:gd name="T28" fmla="*/ 594 w 1272"/>
                      <a:gd name="T29" fmla="*/ 500 h 1471"/>
                      <a:gd name="T30" fmla="*/ 922 w 1272"/>
                      <a:gd name="T31" fmla="*/ 130 h 1471"/>
                      <a:gd name="T32" fmla="*/ 1072 w 1272"/>
                      <a:gd name="T33" fmla="*/ 190 h 1471"/>
                      <a:gd name="T34" fmla="*/ 998 w 1272"/>
                      <a:gd name="T35" fmla="*/ 264 h 1471"/>
                      <a:gd name="T36" fmla="*/ 700 w 1272"/>
                      <a:gd name="T37" fmla="*/ 256 h 1471"/>
                      <a:gd name="T38" fmla="*/ 838 w 1272"/>
                      <a:gd name="T39" fmla="*/ 80 h 1471"/>
                      <a:gd name="T40" fmla="*/ 854 w 1272"/>
                      <a:gd name="T41" fmla="*/ 432 h 1471"/>
                      <a:gd name="T42" fmla="*/ 808 w 1272"/>
                      <a:gd name="T43" fmla="*/ 550 h 1471"/>
                      <a:gd name="T44" fmla="*/ 690 w 1272"/>
                      <a:gd name="T45" fmla="*/ 605 h 1471"/>
                      <a:gd name="T46" fmla="*/ 536 w 1272"/>
                      <a:gd name="T47" fmla="*/ 570 h 1471"/>
                      <a:gd name="T48" fmla="*/ 504 w 1272"/>
                      <a:gd name="T49" fmla="*/ 1019 h 1471"/>
                      <a:gd name="T50" fmla="*/ 330 w 1272"/>
                      <a:gd name="T51" fmla="*/ 649 h 1471"/>
                      <a:gd name="T52" fmla="*/ 476 w 1272"/>
                      <a:gd name="T53" fmla="*/ 747 h 1471"/>
                      <a:gd name="T54" fmla="*/ 436 w 1272"/>
                      <a:gd name="T55" fmla="*/ 927 h 1471"/>
                      <a:gd name="T56" fmla="*/ 838 w 1272"/>
                      <a:gd name="T57" fmla="*/ 933 h 1471"/>
                      <a:gd name="T58" fmla="*/ 764 w 1272"/>
                      <a:gd name="T59" fmla="*/ 963 h 1471"/>
                      <a:gd name="T60" fmla="*/ 640 w 1272"/>
                      <a:gd name="T61" fmla="*/ 843 h 1471"/>
                      <a:gd name="T62" fmla="*/ 246 w 1272"/>
                      <a:gd name="T63" fmla="*/ 1141 h 1471"/>
                      <a:gd name="T64" fmla="*/ 0 w 1272"/>
                      <a:gd name="T65" fmla="*/ 771 h 1471"/>
                      <a:gd name="T66" fmla="*/ 500 w 1272"/>
                      <a:gd name="T67" fmla="*/ 801 h 1471"/>
                      <a:gd name="T68" fmla="*/ 284 w 1272"/>
                      <a:gd name="T69" fmla="*/ 843 h 1471"/>
                      <a:gd name="T70" fmla="*/ 368 w 1272"/>
                      <a:gd name="T71" fmla="*/ 1471 h 1471"/>
                      <a:gd name="T72" fmla="*/ 306 w 1272"/>
                      <a:gd name="T73" fmla="*/ 1389 h 1471"/>
                      <a:gd name="T74" fmla="*/ 614 w 1272"/>
                      <a:gd name="T75" fmla="*/ 1061 h 1471"/>
                      <a:gd name="T76" fmla="*/ 878 w 1272"/>
                      <a:gd name="T77" fmla="*/ 1341 h 1471"/>
                      <a:gd name="T78" fmla="*/ 664 w 1272"/>
                      <a:gd name="T79" fmla="*/ 717 h 1471"/>
                      <a:gd name="T80" fmla="*/ 982 w 1272"/>
                      <a:gd name="T81" fmla="*/ 615 h 1471"/>
                      <a:gd name="T82" fmla="*/ 976 w 1272"/>
                      <a:gd name="T83" fmla="*/ 532 h 1471"/>
                      <a:gd name="T84" fmla="*/ 944 w 1272"/>
                      <a:gd name="T85" fmla="*/ 532 h 1471"/>
                      <a:gd name="T86" fmla="*/ 974 w 1272"/>
                      <a:gd name="T87" fmla="*/ 418 h 1471"/>
                      <a:gd name="T88" fmla="*/ 948 w 1272"/>
                      <a:gd name="T89" fmla="*/ 382 h 1471"/>
                      <a:gd name="T90" fmla="*/ 1022 w 1272"/>
                      <a:gd name="T91" fmla="*/ 42 h 1471"/>
                      <a:gd name="T92" fmla="*/ 1266 w 1272"/>
                      <a:gd name="T93" fmla="*/ 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72" h="1471">
                        <a:moveTo>
                          <a:pt x="1266" y="52"/>
                        </a:moveTo>
                        <a:lnTo>
                          <a:pt x="1272" y="0"/>
                        </a:lnTo>
                        <a:lnTo>
                          <a:pt x="1064" y="110"/>
                        </a:lnTo>
                        <a:lnTo>
                          <a:pt x="962" y="190"/>
                        </a:lnTo>
                        <a:lnTo>
                          <a:pt x="792" y="156"/>
                        </a:lnTo>
                        <a:lnTo>
                          <a:pt x="768" y="496"/>
                        </a:lnTo>
                        <a:lnTo>
                          <a:pt x="516" y="414"/>
                        </a:lnTo>
                        <a:lnTo>
                          <a:pt x="520" y="490"/>
                        </a:lnTo>
                        <a:lnTo>
                          <a:pt x="214" y="354"/>
                        </a:lnTo>
                        <a:lnTo>
                          <a:pt x="302" y="410"/>
                        </a:lnTo>
                        <a:lnTo>
                          <a:pt x="462" y="162"/>
                        </a:lnTo>
                        <a:lnTo>
                          <a:pt x="240" y="238"/>
                        </a:lnTo>
                        <a:lnTo>
                          <a:pt x="598" y="160"/>
                        </a:lnTo>
                        <a:lnTo>
                          <a:pt x="376" y="280"/>
                        </a:lnTo>
                        <a:lnTo>
                          <a:pt x="594" y="500"/>
                        </a:lnTo>
                        <a:lnTo>
                          <a:pt x="922" y="130"/>
                        </a:lnTo>
                        <a:lnTo>
                          <a:pt x="1072" y="190"/>
                        </a:lnTo>
                        <a:lnTo>
                          <a:pt x="998" y="264"/>
                        </a:lnTo>
                        <a:lnTo>
                          <a:pt x="700" y="256"/>
                        </a:lnTo>
                        <a:lnTo>
                          <a:pt x="838" y="80"/>
                        </a:lnTo>
                        <a:lnTo>
                          <a:pt x="854" y="432"/>
                        </a:lnTo>
                        <a:lnTo>
                          <a:pt x="808" y="550"/>
                        </a:lnTo>
                        <a:lnTo>
                          <a:pt x="690" y="605"/>
                        </a:lnTo>
                        <a:lnTo>
                          <a:pt x="536" y="570"/>
                        </a:lnTo>
                        <a:lnTo>
                          <a:pt x="504" y="1019"/>
                        </a:lnTo>
                        <a:lnTo>
                          <a:pt x="330" y="649"/>
                        </a:lnTo>
                        <a:lnTo>
                          <a:pt x="476" y="747"/>
                        </a:lnTo>
                        <a:lnTo>
                          <a:pt x="436" y="927"/>
                        </a:lnTo>
                        <a:lnTo>
                          <a:pt x="838" y="933"/>
                        </a:lnTo>
                        <a:lnTo>
                          <a:pt x="764" y="963"/>
                        </a:lnTo>
                        <a:lnTo>
                          <a:pt x="640" y="843"/>
                        </a:lnTo>
                        <a:lnTo>
                          <a:pt x="246" y="1141"/>
                        </a:lnTo>
                        <a:lnTo>
                          <a:pt x="0" y="771"/>
                        </a:lnTo>
                        <a:lnTo>
                          <a:pt x="500" y="801"/>
                        </a:lnTo>
                        <a:lnTo>
                          <a:pt x="284" y="843"/>
                        </a:lnTo>
                        <a:lnTo>
                          <a:pt x="368" y="1471"/>
                        </a:lnTo>
                        <a:lnTo>
                          <a:pt x="306" y="1389"/>
                        </a:lnTo>
                        <a:lnTo>
                          <a:pt x="614" y="1061"/>
                        </a:lnTo>
                        <a:lnTo>
                          <a:pt x="878" y="1341"/>
                        </a:lnTo>
                        <a:lnTo>
                          <a:pt x="664" y="717"/>
                        </a:lnTo>
                        <a:lnTo>
                          <a:pt x="982" y="615"/>
                        </a:lnTo>
                        <a:lnTo>
                          <a:pt x="976" y="532"/>
                        </a:lnTo>
                        <a:lnTo>
                          <a:pt x="944" y="532"/>
                        </a:lnTo>
                        <a:lnTo>
                          <a:pt x="974" y="418"/>
                        </a:lnTo>
                        <a:lnTo>
                          <a:pt x="948" y="382"/>
                        </a:lnTo>
                        <a:lnTo>
                          <a:pt x="1022" y="42"/>
                        </a:lnTo>
                        <a:lnTo>
                          <a:pt x="1266" y="52"/>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2" name="Freeform 10">
                    <a:extLst>
                      <a:ext uri="{FF2B5EF4-FFF2-40B4-BE49-F238E27FC236}">
                        <a16:creationId xmlns:a16="http://schemas.microsoft.com/office/drawing/2014/main" id="{AB0A6FCC-50AF-4540-8579-2118A6AB4B9C}"/>
                      </a:ext>
                    </a:extLst>
                  </p:cNvPr>
                  <p:cNvSpPr>
                    <a:spLocks/>
                  </p:cNvSpPr>
                  <p:nvPr/>
                </p:nvSpPr>
                <p:spPr bwMode="auto">
                  <a:xfrm>
                    <a:off x="2013" y="624"/>
                    <a:ext cx="460" cy="747"/>
                  </a:xfrm>
                  <a:custGeom>
                    <a:avLst/>
                    <a:gdLst>
                      <a:gd name="T0" fmla="*/ 6 w 460"/>
                      <a:gd name="T1" fmla="*/ 0 h 747"/>
                      <a:gd name="T2" fmla="*/ 312 w 460"/>
                      <a:gd name="T3" fmla="*/ 134 h 747"/>
                      <a:gd name="T4" fmla="*/ 0 w 460"/>
                      <a:gd name="T5" fmla="*/ 94 h 747"/>
                      <a:gd name="T6" fmla="*/ 214 w 460"/>
                      <a:gd name="T7" fmla="*/ 72 h 747"/>
                      <a:gd name="T8" fmla="*/ 336 w 460"/>
                      <a:gd name="T9" fmla="*/ 349 h 747"/>
                      <a:gd name="T10" fmla="*/ 380 w 460"/>
                      <a:gd name="T11" fmla="*/ 223 h 747"/>
                      <a:gd name="T12" fmla="*/ 174 w 460"/>
                      <a:gd name="T13" fmla="*/ 449 h 747"/>
                      <a:gd name="T14" fmla="*/ 460 w 460"/>
                      <a:gd name="T15" fmla="*/ 747 h 747"/>
                      <a:gd name="T16" fmla="*/ 334 w 460"/>
                      <a:gd name="T17" fmla="*/ 535 h 747"/>
                      <a:gd name="T18" fmla="*/ 398 w 460"/>
                      <a:gd name="T19" fmla="*/ 469 h 747"/>
                      <a:gd name="T20" fmla="*/ 184 w 460"/>
                      <a:gd name="T21" fmla="*/ 591 h 747"/>
                      <a:gd name="T22" fmla="*/ 280 w 460"/>
                      <a:gd name="T23" fmla="*/ 383 h 747"/>
                      <a:gd name="T24" fmla="*/ 242 w 460"/>
                      <a:gd name="T25" fmla="*/ 289 h 747"/>
                      <a:gd name="T26" fmla="*/ 404 w 460"/>
                      <a:gd name="T27" fmla="*/ 297 h 747"/>
                      <a:gd name="T28" fmla="*/ 244 w 460"/>
                      <a:gd name="T29" fmla="*/ 112 h 747"/>
                      <a:gd name="T30" fmla="*/ 250 w 460"/>
                      <a:gd name="T31" fmla="*/ 172 h 747"/>
                      <a:gd name="T32" fmla="*/ 128 w 460"/>
                      <a:gd name="T33" fmla="*/ 132 h 747"/>
                      <a:gd name="T34" fmla="*/ 164 w 460"/>
                      <a:gd name="T35" fmla="*/ 126 h 747"/>
                      <a:gd name="T36" fmla="*/ 6 w 460"/>
                      <a:gd name="T3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747">
                        <a:moveTo>
                          <a:pt x="6" y="0"/>
                        </a:moveTo>
                        <a:lnTo>
                          <a:pt x="312" y="134"/>
                        </a:lnTo>
                        <a:lnTo>
                          <a:pt x="0" y="94"/>
                        </a:lnTo>
                        <a:lnTo>
                          <a:pt x="214" y="72"/>
                        </a:lnTo>
                        <a:lnTo>
                          <a:pt x="336" y="349"/>
                        </a:lnTo>
                        <a:lnTo>
                          <a:pt x="380" y="223"/>
                        </a:lnTo>
                        <a:lnTo>
                          <a:pt x="174" y="449"/>
                        </a:lnTo>
                        <a:lnTo>
                          <a:pt x="460" y="747"/>
                        </a:lnTo>
                        <a:lnTo>
                          <a:pt x="334" y="535"/>
                        </a:lnTo>
                        <a:lnTo>
                          <a:pt x="398" y="469"/>
                        </a:lnTo>
                        <a:lnTo>
                          <a:pt x="184" y="591"/>
                        </a:lnTo>
                        <a:lnTo>
                          <a:pt x="280" y="383"/>
                        </a:lnTo>
                        <a:lnTo>
                          <a:pt x="242" y="289"/>
                        </a:lnTo>
                        <a:lnTo>
                          <a:pt x="404" y="297"/>
                        </a:lnTo>
                        <a:lnTo>
                          <a:pt x="244" y="112"/>
                        </a:lnTo>
                        <a:lnTo>
                          <a:pt x="250" y="172"/>
                        </a:lnTo>
                        <a:lnTo>
                          <a:pt x="128" y="132"/>
                        </a:lnTo>
                        <a:lnTo>
                          <a:pt x="164" y="126"/>
                        </a:lnTo>
                        <a:lnTo>
                          <a:pt x="6" y="0"/>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3" name="Freeform 11">
                    <a:extLst>
                      <a:ext uri="{FF2B5EF4-FFF2-40B4-BE49-F238E27FC236}">
                        <a16:creationId xmlns:a16="http://schemas.microsoft.com/office/drawing/2014/main" id="{2F185DA3-3003-4523-B628-0794E1C3926A}"/>
                      </a:ext>
                    </a:extLst>
                  </p:cNvPr>
                  <p:cNvSpPr>
                    <a:spLocks/>
                  </p:cNvSpPr>
                  <p:nvPr/>
                </p:nvSpPr>
                <p:spPr bwMode="auto">
                  <a:xfrm>
                    <a:off x="1363" y="1161"/>
                    <a:ext cx="1102" cy="877"/>
                  </a:xfrm>
                  <a:custGeom>
                    <a:avLst/>
                    <a:gdLst>
                      <a:gd name="T0" fmla="*/ 992 w 1102"/>
                      <a:gd name="T1" fmla="*/ 0 h 877"/>
                      <a:gd name="T2" fmla="*/ 1102 w 1102"/>
                      <a:gd name="T3" fmla="*/ 80 h 877"/>
                      <a:gd name="T4" fmla="*/ 872 w 1102"/>
                      <a:gd name="T5" fmla="*/ 334 h 877"/>
                      <a:gd name="T6" fmla="*/ 756 w 1102"/>
                      <a:gd name="T7" fmla="*/ 272 h 877"/>
                      <a:gd name="T8" fmla="*/ 790 w 1102"/>
                      <a:gd name="T9" fmla="*/ 158 h 877"/>
                      <a:gd name="T10" fmla="*/ 992 w 1102"/>
                      <a:gd name="T11" fmla="*/ 256 h 877"/>
                      <a:gd name="T12" fmla="*/ 908 w 1102"/>
                      <a:gd name="T13" fmla="*/ 360 h 877"/>
                      <a:gd name="T14" fmla="*/ 554 w 1102"/>
                      <a:gd name="T15" fmla="*/ 378 h 877"/>
                      <a:gd name="T16" fmla="*/ 656 w 1102"/>
                      <a:gd name="T17" fmla="*/ 276 h 877"/>
                      <a:gd name="T18" fmla="*/ 760 w 1102"/>
                      <a:gd name="T19" fmla="*/ 686 h 877"/>
                      <a:gd name="T20" fmla="*/ 366 w 1102"/>
                      <a:gd name="T21" fmla="*/ 512 h 877"/>
                      <a:gd name="T22" fmla="*/ 344 w 1102"/>
                      <a:gd name="T23" fmla="*/ 400 h 877"/>
                      <a:gd name="T24" fmla="*/ 0 w 1102"/>
                      <a:gd name="T25" fmla="*/ 676 h 877"/>
                      <a:gd name="T26" fmla="*/ 326 w 1102"/>
                      <a:gd name="T27" fmla="*/ 648 h 877"/>
                      <a:gd name="T28" fmla="*/ 224 w 1102"/>
                      <a:gd name="T29" fmla="*/ 877 h 877"/>
                      <a:gd name="T30" fmla="*/ 278 w 1102"/>
                      <a:gd name="T31" fmla="*/ 272 h 877"/>
                      <a:gd name="T32" fmla="*/ 446 w 1102"/>
                      <a:gd name="T33" fmla="*/ 272 h 877"/>
                      <a:gd name="T34" fmla="*/ 408 w 1102"/>
                      <a:gd name="T35" fmla="*/ 450 h 877"/>
                      <a:gd name="T36" fmla="*/ 590 w 1102"/>
                      <a:gd name="T37" fmla="*/ 558 h 877"/>
                      <a:gd name="T38" fmla="*/ 962 w 1102"/>
                      <a:gd name="T39" fmla="*/ 136 h 877"/>
                      <a:gd name="T40" fmla="*/ 992 w 1102"/>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2" h="877">
                        <a:moveTo>
                          <a:pt x="992" y="0"/>
                        </a:moveTo>
                        <a:lnTo>
                          <a:pt x="1102" y="80"/>
                        </a:lnTo>
                        <a:lnTo>
                          <a:pt x="872" y="334"/>
                        </a:lnTo>
                        <a:lnTo>
                          <a:pt x="756" y="272"/>
                        </a:lnTo>
                        <a:lnTo>
                          <a:pt x="790" y="158"/>
                        </a:lnTo>
                        <a:lnTo>
                          <a:pt x="992" y="256"/>
                        </a:lnTo>
                        <a:lnTo>
                          <a:pt x="908" y="360"/>
                        </a:lnTo>
                        <a:lnTo>
                          <a:pt x="554" y="378"/>
                        </a:lnTo>
                        <a:lnTo>
                          <a:pt x="656" y="276"/>
                        </a:lnTo>
                        <a:lnTo>
                          <a:pt x="760" y="686"/>
                        </a:lnTo>
                        <a:lnTo>
                          <a:pt x="366" y="512"/>
                        </a:lnTo>
                        <a:lnTo>
                          <a:pt x="344" y="400"/>
                        </a:lnTo>
                        <a:lnTo>
                          <a:pt x="0" y="676"/>
                        </a:lnTo>
                        <a:lnTo>
                          <a:pt x="326" y="648"/>
                        </a:lnTo>
                        <a:lnTo>
                          <a:pt x="224" y="877"/>
                        </a:lnTo>
                        <a:lnTo>
                          <a:pt x="278" y="272"/>
                        </a:lnTo>
                        <a:lnTo>
                          <a:pt x="446" y="272"/>
                        </a:lnTo>
                        <a:lnTo>
                          <a:pt x="408" y="450"/>
                        </a:lnTo>
                        <a:lnTo>
                          <a:pt x="590" y="558"/>
                        </a:lnTo>
                        <a:lnTo>
                          <a:pt x="962" y="136"/>
                        </a:lnTo>
                        <a:lnTo>
                          <a:pt x="992" y="0"/>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944" name="Map outlines">
                  <a:extLst>
                    <a:ext uri="{FF2B5EF4-FFF2-40B4-BE49-F238E27FC236}">
                      <a16:creationId xmlns:a16="http://schemas.microsoft.com/office/drawing/2014/main" id="{2A05BC95-EA0D-45D6-A749-DEB72D894DBC}"/>
                    </a:ext>
                  </a:extLst>
                </p:cNvPr>
                <p:cNvGrpSpPr/>
                <p:nvPr/>
              </p:nvGrpSpPr>
              <p:grpSpPr>
                <a:xfrm>
                  <a:off x="3418044" y="490788"/>
                  <a:ext cx="8102083" cy="6027309"/>
                  <a:chOff x="3238834" y="482615"/>
                  <a:chExt cx="8096367" cy="6023059"/>
                </a:xfrm>
                <a:noFill/>
              </p:grpSpPr>
              <p:sp>
                <p:nvSpPr>
                  <p:cNvPr id="945" name="Freeform: Shape 944">
                    <a:extLst>
                      <a:ext uri="{FF2B5EF4-FFF2-40B4-BE49-F238E27FC236}">
                        <a16:creationId xmlns:a16="http://schemas.microsoft.com/office/drawing/2014/main" id="{819A7590-BF4F-415B-A5FF-843A89A08DF0}"/>
                      </a:ext>
                    </a:extLst>
                  </p:cNvPr>
                  <p:cNvSpPr/>
                  <p:nvPr/>
                </p:nvSpPr>
                <p:spPr>
                  <a:xfrm>
                    <a:off x="9698082" y="2128229"/>
                    <a:ext cx="467343" cy="849714"/>
                  </a:xfrm>
                  <a:custGeom>
                    <a:avLst/>
                    <a:gdLst>
                      <a:gd name="connsiteX0" fmla="*/ 254207 w 467343"/>
                      <a:gd name="connsiteY0" fmla="*/ 772532 h 849714"/>
                      <a:gd name="connsiteX1" fmla="*/ 189062 w 467343"/>
                      <a:gd name="connsiteY1" fmla="*/ 731463 h 849714"/>
                      <a:gd name="connsiteX2" fmla="*/ 189062 w 467343"/>
                      <a:gd name="connsiteY2" fmla="*/ 731463 h 849714"/>
                      <a:gd name="connsiteX3" fmla="*/ 12038 w 467343"/>
                      <a:gd name="connsiteY3" fmla="*/ 847590 h 849714"/>
                      <a:gd name="connsiteX4" fmla="*/ 10621 w 467343"/>
                      <a:gd name="connsiteY4" fmla="*/ 847590 h 849714"/>
                      <a:gd name="connsiteX5" fmla="*/ 114004 w 467343"/>
                      <a:gd name="connsiteY5" fmla="*/ 829180 h 849714"/>
                      <a:gd name="connsiteX6" fmla="*/ 254207 w 467343"/>
                      <a:gd name="connsiteY6" fmla="*/ 773948 h 849714"/>
                      <a:gd name="connsiteX7" fmla="*/ 259872 w 467343"/>
                      <a:gd name="connsiteY7" fmla="*/ 778197 h 849714"/>
                      <a:gd name="connsiteX8" fmla="*/ 262704 w 467343"/>
                      <a:gd name="connsiteY8" fmla="*/ 771116 h 849714"/>
                      <a:gd name="connsiteX9" fmla="*/ 337762 w 467343"/>
                      <a:gd name="connsiteY9" fmla="*/ 741376 h 849714"/>
                      <a:gd name="connsiteX10" fmla="*/ 337762 w 467343"/>
                      <a:gd name="connsiteY10" fmla="*/ 741376 h 849714"/>
                      <a:gd name="connsiteX11" fmla="*/ 364669 w 467343"/>
                      <a:gd name="connsiteY11" fmla="*/ 536028 h 849714"/>
                      <a:gd name="connsiteX12" fmla="*/ 459554 w 467343"/>
                      <a:gd name="connsiteY12" fmla="*/ 421317 h 849714"/>
                      <a:gd name="connsiteX13" fmla="*/ 449641 w 467343"/>
                      <a:gd name="connsiteY13" fmla="*/ 378831 h 849714"/>
                      <a:gd name="connsiteX14" fmla="*/ 449641 w 467343"/>
                      <a:gd name="connsiteY14" fmla="*/ 378831 h 849714"/>
                      <a:gd name="connsiteX15" fmla="*/ 377415 w 467343"/>
                      <a:gd name="connsiteY15" fmla="*/ 394409 h 849714"/>
                      <a:gd name="connsiteX16" fmla="*/ 436896 w 467343"/>
                      <a:gd name="connsiteY16" fmla="*/ 244293 h 849714"/>
                      <a:gd name="connsiteX17" fmla="*/ 436896 w 467343"/>
                      <a:gd name="connsiteY17" fmla="*/ 244293 h 849714"/>
                      <a:gd name="connsiteX18" fmla="*/ 405739 w 467343"/>
                      <a:gd name="connsiteY18" fmla="*/ 123917 h 849714"/>
                      <a:gd name="connsiteX19" fmla="*/ 412820 w 467343"/>
                      <a:gd name="connsiteY19" fmla="*/ 10621 h 849714"/>
                      <a:gd name="connsiteX20" fmla="*/ 412820 w 467343"/>
                      <a:gd name="connsiteY20" fmla="*/ 10621 h 849714"/>
                      <a:gd name="connsiteX21" fmla="*/ 411404 w 467343"/>
                      <a:gd name="connsiteY21" fmla="*/ 10621 h 849714"/>
                      <a:gd name="connsiteX22" fmla="*/ 411404 w 467343"/>
                      <a:gd name="connsiteY22" fmla="*/ 10621 h 849714"/>
                      <a:gd name="connsiteX23" fmla="*/ 404323 w 467343"/>
                      <a:gd name="connsiteY23" fmla="*/ 123917 h 849714"/>
                      <a:gd name="connsiteX24" fmla="*/ 435479 w 467343"/>
                      <a:gd name="connsiteY24" fmla="*/ 244293 h 849714"/>
                      <a:gd name="connsiteX25" fmla="*/ 374583 w 467343"/>
                      <a:gd name="connsiteY25" fmla="*/ 395825 h 849714"/>
                      <a:gd name="connsiteX26" fmla="*/ 374583 w 467343"/>
                      <a:gd name="connsiteY26" fmla="*/ 395825 h 849714"/>
                      <a:gd name="connsiteX27" fmla="*/ 448225 w 467343"/>
                      <a:gd name="connsiteY27" fmla="*/ 380247 h 849714"/>
                      <a:gd name="connsiteX28" fmla="*/ 458138 w 467343"/>
                      <a:gd name="connsiteY28" fmla="*/ 419901 h 849714"/>
                      <a:gd name="connsiteX29" fmla="*/ 366086 w 467343"/>
                      <a:gd name="connsiteY29" fmla="*/ 530364 h 849714"/>
                      <a:gd name="connsiteX30" fmla="*/ 383080 w 467343"/>
                      <a:gd name="connsiteY30" fmla="*/ 401490 h 849714"/>
                      <a:gd name="connsiteX31" fmla="*/ 383080 w 467343"/>
                      <a:gd name="connsiteY31" fmla="*/ 401490 h 849714"/>
                      <a:gd name="connsiteX32" fmla="*/ 381664 w 467343"/>
                      <a:gd name="connsiteY32" fmla="*/ 401490 h 849714"/>
                      <a:gd name="connsiteX33" fmla="*/ 323600 w 467343"/>
                      <a:gd name="connsiteY33" fmla="*/ 585595 h 849714"/>
                      <a:gd name="connsiteX34" fmla="*/ 323600 w 467343"/>
                      <a:gd name="connsiteY34" fmla="*/ 587011 h 849714"/>
                      <a:gd name="connsiteX35" fmla="*/ 364669 w 467343"/>
                      <a:gd name="connsiteY35" fmla="*/ 537445 h 849714"/>
                      <a:gd name="connsiteX36" fmla="*/ 339178 w 467343"/>
                      <a:gd name="connsiteY36" fmla="*/ 738544 h 849714"/>
                      <a:gd name="connsiteX37" fmla="*/ 266953 w 467343"/>
                      <a:gd name="connsiteY37" fmla="*/ 766867 h 849714"/>
                      <a:gd name="connsiteX38" fmla="*/ 336345 w 467343"/>
                      <a:gd name="connsiteY38" fmla="*/ 584179 h 849714"/>
                      <a:gd name="connsiteX39" fmla="*/ 336345 w 467343"/>
                      <a:gd name="connsiteY39" fmla="*/ 582763 h 849714"/>
                      <a:gd name="connsiteX40" fmla="*/ 218802 w 467343"/>
                      <a:gd name="connsiteY40" fmla="*/ 693225 h 849714"/>
                      <a:gd name="connsiteX41" fmla="*/ 218802 w 467343"/>
                      <a:gd name="connsiteY41" fmla="*/ 693225 h 849714"/>
                      <a:gd name="connsiteX42" fmla="*/ 220218 w 467343"/>
                      <a:gd name="connsiteY42" fmla="*/ 694642 h 849714"/>
                      <a:gd name="connsiteX43" fmla="*/ 332097 w 467343"/>
                      <a:gd name="connsiteY43" fmla="*/ 589844 h 849714"/>
                      <a:gd name="connsiteX44" fmla="*/ 264120 w 467343"/>
                      <a:gd name="connsiteY44" fmla="*/ 766867 h 849714"/>
                      <a:gd name="connsiteX45" fmla="*/ 254207 w 467343"/>
                      <a:gd name="connsiteY45" fmla="*/ 772532 h 849714"/>
                      <a:gd name="connsiteX46" fmla="*/ 20535 w 467343"/>
                      <a:gd name="connsiteY46" fmla="*/ 844758 h 849714"/>
                      <a:gd name="connsiteX47" fmla="*/ 189062 w 467343"/>
                      <a:gd name="connsiteY47" fmla="*/ 734295 h 849714"/>
                      <a:gd name="connsiteX48" fmla="*/ 252791 w 467343"/>
                      <a:gd name="connsiteY48" fmla="*/ 773948 h 849714"/>
                      <a:gd name="connsiteX49" fmla="*/ 114004 w 467343"/>
                      <a:gd name="connsiteY49" fmla="*/ 829180 h 849714"/>
                      <a:gd name="connsiteX50" fmla="*/ 20535 w 467343"/>
                      <a:gd name="connsiteY50" fmla="*/ 844758 h 849714"/>
                      <a:gd name="connsiteX51" fmla="*/ 326433 w 467343"/>
                      <a:gd name="connsiteY51" fmla="*/ 578514 h 849714"/>
                      <a:gd name="connsiteX52" fmla="*/ 377415 w 467343"/>
                      <a:gd name="connsiteY52" fmla="*/ 415652 h 849714"/>
                      <a:gd name="connsiteX53" fmla="*/ 361838 w 467343"/>
                      <a:gd name="connsiteY53" fmla="*/ 536028 h 849714"/>
                      <a:gd name="connsiteX54" fmla="*/ 326433 w 467343"/>
                      <a:gd name="connsiteY54" fmla="*/ 578514 h 8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7343" h="849714">
                        <a:moveTo>
                          <a:pt x="254207" y="772532"/>
                        </a:moveTo>
                        <a:lnTo>
                          <a:pt x="189062" y="731463"/>
                        </a:lnTo>
                        <a:lnTo>
                          <a:pt x="189062" y="731463"/>
                        </a:lnTo>
                        <a:lnTo>
                          <a:pt x="12038" y="847590"/>
                        </a:lnTo>
                        <a:lnTo>
                          <a:pt x="10621" y="847590"/>
                        </a:lnTo>
                        <a:lnTo>
                          <a:pt x="114004" y="829180"/>
                        </a:lnTo>
                        <a:lnTo>
                          <a:pt x="254207" y="773948"/>
                        </a:lnTo>
                        <a:lnTo>
                          <a:pt x="259872" y="778197"/>
                        </a:lnTo>
                        <a:lnTo>
                          <a:pt x="262704" y="771116"/>
                        </a:lnTo>
                        <a:lnTo>
                          <a:pt x="337762" y="741376"/>
                        </a:lnTo>
                        <a:lnTo>
                          <a:pt x="337762" y="741376"/>
                        </a:lnTo>
                        <a:lnTo>
                          <a:pt x="364669" y="536028"/>
                        </a:lnTo>
                        <a:lnTo>
                          <a:pt x="459554" y="421317"/>
                        </a:lnTo>
                        <a:lnTo>
                          <a:pt x="449641" y="378831"/>
                        </a:lnTo>
                        <a:lnTo>
                          <a:pt x="449641" y="378831"/>
                        </a:lnTo>
                        <a:lnTo>
                          <a:pt x="377415" y="394409"/>
                        </a:lnTo>
                        <a:lnTo>
                          <a:pt x="436896" y="244293"/>
                        </a:lnTo>
                        <a:lnTo>
                          <a:pt x="436896" y="244293"/>
                        </a:lnTo>
                        <a:lnTo>
                          <a:pt x="405739" y="123917"/>
                        </a:lnTo>
                        <a:lnTo>
                          <a:pt x="412820" y="10621"/>
                        </a:lnTo>
                        <a:lnTo>
                          <a:pt x="412820" y="10621"/>
                        </a:lnTo>
                        <a:lnTo>
                          <a:pt x="411404" y="10621"/>
                        </a:lnTo>
                        <a:lnTo>
                          <a:pt x="411404" y="10621"/>
                        </a:lnTo>
                        <a:lnTo>
                          <a:pt x="404323" y="123917"/>
                        </a:lnTo>
                        <a:lnTo>
                          <a:pt x="435479" y="244293"/>
                        </a:lnTo>
                        <a:lnTo>
                          <a:pt x="374583" y="395825"/>
                        </a:lnTo>
                        <a:lnTo>
                          <a:pt x="374583" y="395825"/>
                        </a:lnTo>
                        <a:lnTo>
                          <a:pt x="448225" y="380247"/>
                        </a:lnTo>
                        <a:lnTo>
                          <a:pt x="458138" y="419901"/>
                        </a:lnTo>
                        <a:lnTo>
                          <a:pt x="366086" y="530364"/>
                        </a:lnTo>
                        <a:lnTo>
                          <a:pt x="383080" y="401490"/>
                        </a:lnTo>
                        <a:lnTo>
                          <a:pt x="383080" y="401490"/>
                        </a:lnTo>
                        <a:lnTo>
                          <a:pt x="381664" y="401490"/>
                        </a:lnTo>
                        <a:lnTo>
                          <a:pt x="323600" y="585595"/>
                        </a:lnTo>
                        <a:lnTo>
                          <a:pt x="323600" y="587011"/>
                        </a:lnTo>
                        <a:lnTo>
                          <a:pt x="364669" y="537445"/>
                        </a:lnTo>
                        <a:lnTo>
                          <a:pt x="339178" y="738544"/>
                        </a:lnTo>
                        <a:lnTo>
                          <a:pt x="266953" y="766867"/>
                        </a:lnTo>
                        <a:lnTo>
                          <a:pt x="336345" y="584179"/>
                        </a:lnTo>
                        <a:lnTo>
                          <a:pt x="336345" y="582763"/>
                        </a:lnTo>
                        <a:lnTo>
                          <a:pt x="218802" y="693225"/>
                        </a:lnTo>
                        <a:lnTo>
                          <a:pt x="218802" y="693225"/>
                        </a:lnTo>
                        <a:lnTo>
                          <a:pt x="220218" y="694642"/>
                        </a:lnTo>
                        <a:lnTo>
                          <a:pt x="332097" y="589844"/>
                        </a:lnTo>
                        <a:lnTo>
                          <a:pt x="264120" y="766867"/>
                        </a:lnTo>
                        <a:lnTo>
                          <a:pt x="254207" y="772532"/>
                        </a:lnTo>
                        <a:close/>
                        <a:moveTo>
                          <a:pt x="20535" y="844758"/>
                        </a:moveTo>
                        <a:lnTo>
                          <a:pt x="189062" y="734295"/>
                        </a:lnTo>
                        <a:lnTo>
                          <a:pt x="252791" y="773948"/>
                        </a:lnTo>
                        <a:lnTo>
                          <a:pt x="114004" y="829180"/>
                        </a:lnTo>
                        <a:lnTo>
                          <a:pt x="20535" y="844758"/>
                        </a:lnTo>
                        <a:close/>
                        <a:moveTo>
                          <a:pt x="326433" y="578514"/>
                        </a:moveTo>
                        <a:lnTo>
                          <a:pt x="377415" y="415652"/>
                        </a:lnTo>
                        <a:lnTo>
                          <a:pt x="361838" y="536028"/>
                        </a:lnTo>
                        <a:lnTo>
                          <a:pt x="326433" y="57851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46" name="Freeform: Shape 945">
                    <a:extLst>
                      <a:ext uri="{FF2B5EF4-FFF2-40B4-BE49-F238E27FC236}">
                        <a16:creationId xmlns:a16="http://schemas.microsoft.com/office/drawing/2014/main" id="{2D56A69C-D910-4F59-B17D-6831886C64D8}"/>
                      </a:ext>
                    </a:extLst>
                  </p:cNvPr>
                  <p:cNvSpPr/>
                  <p:nvPr/>
                </p:nvSpPr>
                <p:spPr>
                  <a:xfrm>
                    <a:off x="10845197" y="5620555"/>
                    <a:ext cx="325724" cy="509829"/>
                  </a:xfrm>
                  <a:custGeom>
                    <a:avLst/>
                    <a:gdLst>
                      <a:gd name="connsiteX0" fmla="*/ 320768 w 325724"/>
                      <a:gd name="connsiteY0" fmla="*/ 162154 h 509828"/>
                      <a:gd name="connsiteX1" fmla="*/ 227299 w 325724"/>
                      <a:gd name="connsiteY1" fmla="*/ 210304 h 509828"/>
                      <a:gd name="connsiteX2" fmla="*/ 200391 w 325724"/>
                      <a:gd name="connsiteY2" fmla="*/ 187645 h 509828"/>
                      <a:gd name="connsiteX3" fmla="*/ 319352 w 325724"/>
                      <a:gd name="connsiteY3" fmla="*/ 159321 h 509828"/>
                      <a:gd name="connsiteX4" fmla="*/ 319352 w 325724"/>
                      <a:gd name="connsiteY4" fmla="*/ 159321 h 509828"/>
                      <a:gd name="connsiteX5" fmla="*/ 184814 w 325724"/>
                      <a:gd name="connsiteY5" fmla="*/ 10621 h 509828"/>
                      <a:gd name="connsiteX6" fmla="*/ 184814 w 325724"/>
                      <a:gd name="connsiteY6" fmla="*/ 10621 h 509828"/>
                      <a:gd name="connsiteX7" fmla="*/ 183397 w 325724"/>
                      <a:gd name="connsiteY7" fmla="*/ 12038 h 509828"/>
                      <a:gd name="connsiteX8" fmla="*/ 316519 w 325724"/>
                      <a:gd name="connsiteY8" fmla="*/ 159321 h 509828"/>
                      <a:gd name="connsiteX9" fmla="*/ 197559 w 325724"/>
                      <a:gd name="connsiteY9" fmla="*/ 187645 h 509828"/>
                      <a:gd name="connsiteX10" fmla="*/ 197559 w 325724"/>
                      <a:gd name="connsiteY10" fmla="*/ 187645 h 509828"/>
                      <a:gd name="connsiteX11" fmla="*/ 225883 w 325724"/>
                      <a:gd name="connsiteY11" fmla="*/ 211721 h 509828"/>
                      <a:gd name="connsiteX12" fmla="*/ 145160 w 325724"/>
                      <a:gd name="connsiteY12" fmla="*/ 254206 h 509828"/>
                      <a:gd name="connsiteX13" fmla="*/ 143744 w 325724"/>
                      <a:gd name="connsiteY13" fmla="*/ 254206 h 509828"/>
                      <a:gd name="connsiteX14" fmla="*/ 152241 w 325724"/>
                      <a:gd name="connsiteY14" fmla="*/ 252790 h 509828"/>
                      <a:gd name="connsiteX15" fmla="*/ 81431 w 325724"/>
                      <a:gd name="connsiteY15" fmla="*/ 378831 h 509828"/>
                      <a:gd name="connsiteX16" fmla="*/ 58772 w 325724"/>
                      <a:gd name="connsiteY16" fmla="*/ 400074 h 509828"/>
                      <a:gd name="connsiteX17" fmla="*/ 58772 w 325724"/>
                      <a:gd name="connsiteY17" fmla="*/ 400074 h 509828"/>
                      <a:gd name="connsiteX18" fmla="*/ 60188 w 325724"/>
                      <a:gd name="connsiteY18" fmla="*/ 401490 h 509828"/>
                      <a:gd name="connsiteX19" fmla="*/ 75767 w 325724"/>
                      <a:gd name="connsiteY19" fmla="*/ 390160 h 509828"/>
                      <a:gd name="connsiteX20" fmla="*/ 10621 w 325724"/>
                      <a:gd name="connsiteY20" fmla="*/ 504872 h 509828"/>
                      <a:gd name="connsiteX21" fmla="*/ 10621 w 325724"/>
                      <a:gd name="connsiteY21" fmla="*/ 504872 h 509828"/>
                      <a:gd name="connsiteX22" fmla="*/ 12038 w 325724"/>
                      <a:gd name="connsiteY22" fmla="*/ 506288 h 509828"/>
                      <a:gd name="connsiteX23" fmla="*/ 80015 w 325724"/>
                      <a:gd name="connsiteY23" fmla="*/ 387328 h 509828"/>
                      <a:gd name="connsiteX24" fmla="*/ 159322 w 325724"/>
                      <a:gd name="connsiteY24" fmla="*/ 327848 h 509828"/>
                      <a:gd name="connsiteX25" fmla="*/ 162154 w 325724"/>
                      <a:gd name="connsiteY25" fmla="*/ 351924 h 509828"/>
                      <a:gd name="connsiteX26" fmla="*/ 162154 w 325724"/>
                      <a:gd name="connsiteY26" fmla="*/ 351924 h 509828"/>
                      <a:gd name="connsiteX27" fmla="*/ 264120 w 325724"/>
                      <a:gd name="connsiteY27" fmla="*/ 249958 h 509828"/>
                      <a:gd name="connsiteX28" fmla="*/ 264120 w 325724"/>
                      <a:gd name="connsiteY28" fmla="*/ 249958 h 509828"/>
                      <a:gd name="connsiteX29" fmla="*/ 262704 w 325724"/>
                      <a:gd name="connsiteY29" fmla="*/ 248541 h 509828"/>
                      <a:gd name="connsiteX30" fmla="*/ 160738 w 325724"/>
                      <a:gd name="connsiteY30" fmla="*/ 325016 h 509828"/>
                      <a:gd name="connsiteX31" fmla="*/ 159322 w 325724"/>
                      <a:gd name="connsiteY31" fmla="*/ 312270 h 509828"/>
                      <a:gd name="connsiteX32" fmla="*/ 231548 w 325724"/>
                      <a:gd name="connsiteY32" fmla="*/ 247125 h 509828"/>
                      <a:gd name="connsiteX33" fmla="*/ 262704 w 325724"/>
                      <a:gd name="connsiteY33" fmla="*/ 244293 h 509828"/>
                      <a:gd name="connsiteX34" fmla="*/ 262704 w 325724"/>
                      <a:gd name="connsiteY34" fmla="*/ 244293 h 509828"/>
                      <a:gd name="connsiteX35" fmla="*/ 248542 w 325724"/>
                      <a:gd name="connsiteY35" fmla="*/ 231547 h 509828"/>
                      <a:gd name="connsiteX36" fmla="*/ 320768 w 325724"/>
                      <a:gd name="connsiteY36" fmla="*/ 166402 h 509828"/>
                      <a:gd name="connsiteX37" fmla="*/ 320768 w 325724"/>
                      <a:gd name="connsiteY37" fmla="*/ 166402 h 509828"/>
                      <a:gd name="connsiteX38" fmla="*/ 320768 w 325724"/>
                      <a:gd name="connsiteY38" fmla="*/ 162154 h 509828"/>
                      <a:gd name="connsiteX39" fmla="*/ 320768 w 325724"/>
                      <a:gd name="connsiteY39" fmla="*/ 162154 h 509828"/>
                      <a:gd name="connsiteX40" fmla="*/ 159322 w 325724"/>
                      <a:gd name="connsiteY40" fmla="*/ 308022 h 509828"/>
                      <a:gd name="connsiteX41" fmla="*/ 152241 w 325724"/>
                      <a:gd name="connsiteY41" fmla="*/ 252790 h 509828"/>
                      <a:gd name="connsiteX42" fmla="*/ 152241 w 325724"/>
                      <a:gd name="connsiteY42" fmla="*/ 252790 h 509828"/>
                      <a:gd name="connsiteX43" fmla="*/ 227299 w 325724"/>
                      <a:gd name="connsiteY43" fmla="*/ 245709 h 509828"/>
                      <a:gd name="connsiteX44" fmla="*/ 159322 w 325724"/>
                      <a:gd name="connsiteY44" fmla="*/ 308022 h 509828"/>
                      <a:gd name="connsiteX45" fmla="*/ 228715 w 325724"/>
                      <a:gd name="connsiteY45" fmla="*/ 211721 h 509828"/>
                      <a:gd name="connsiteX46" fmla="*/ 313687 w 325724"/>
                      <a:gd name="connsiteY46" fmla="*/ 167819 h 509828"/>
                      <a:gd name="connsiteX47" fmla="*/ 247126 w 325724"/>
                      <a:gd name="connsiteY47" fmla="*/ 227298 h 509828"/>
                      <a:gd name="connsiteX48" fmla="*/ 228715 w 325724"/>
                      <a:gd name="connsiteY48" fmla="*/ 211721 h 509828"/>
                      <a:gd name="connsiteX49" fmla="*/ 258455 w 325724"/>
                      <a:gd name="connsiteY49" fmla="*/ 240045 h 509828"/>
                      <a:gd name="connsiteX50" fmla="*/ 234380 w 325724"/>
                      <a:gd name="connsiteY50" fmla="*/ 242877 h 509828"/>
                      <a:gd name="connsiteX51" fmla="*/ 247126 w 325724"/>
                      <a:gd name="connsiteY51" fmla="*/ 231547 h 509828"/>
                      <a:gd name="connsiteX52" fmla="*/ 258455 w 325724"/>
                      <a:gd name="connsiteY52" fmla="*/ 240045 h 509828"/>
                      <a:gd name="connsiteX53" fmla="*/ 153657 w 325724"/>
                      <a:gd name="connsiteY53" fmla="*/ 251374 h 509828"/>
                      <a:gd name="connsiteX54" fmla="*/ 227299 w 325724"/>
                      <a:gd name="connsiteY54" fmla="*/ 213137 h 509828"/>
                      <a:gd name="connsiteX55" fmla="*/ 245710 w 325724"/>
                      <a:gd name="connsiteY55" fmla="*/ 230131 h 509828"/>
                      <a:gd name="connsiteX56" fmla="*/ 230131 w 325724"/>
                      <a:gd name="connsiteY56" fmla="*/ 244293 h 509828"/>
                      <a:gd name="connsiteX57" fmla="*/ 153657 w 325724"/>
                      <a:gd name="connsiteY57" fmla="*/ 251374 h 509828"/>
                      <a:gd name="connsiteX58" fmla="*/ 87096 w 325724"/>
                      <a:gd name="connsiteY58" fmla="*/ 374583 h 509828"/>
                      <a:gd name="connsiteX59" fmla="*/ 152241 w 325724"/>
                      <a:gd name="connsiteY59" fmla="*/ 259871 h 509828"/>
                      <a:gd name="connsiteX60" fmla="*/ 157906 w 325724"/>
                      <a:gd name="connsiteY60" fmla="*/ 310854 h 509828"/>
                      <a:gd name="connsiteX61" fmla="*/ 87096 w 325724"/>
                      <a:gd name="connsiteY61" fmla="*/ 374583 h 509828"/>
                      <a:gd name="connsiteX62" fmla="*/ 157906 w 325724"/>
                      <a:gd name="connsiteY62" fmla="*/ 312270 h 509828"/>
                      <a:gd name="connsiteX63" fmla="*/ 159322 w 325724"/>
                      <a:gd name="connsiteY63" fmla="*/ 325016 h 509828"/>
                      <a:gd name="connsiteX64" fmla="*/ 82848 w 325724"/>
                      <a:gd name="connsiteY64" fmla="*/ 381664 h 509828"/>
                      <a:gd name="connsiteX65" fmla="*/ 84264 w 325724"/>
                      <a:gd name="connsiteY65" fmla="*/ 380247 h 509828"/>
                      <a:gd name="connsiteX66" fmla="*/ 157906 w 325724"/>
                      <a:gd name="connsiteY66" fmla="*/ 312270 h 509828"/>
                      <a:gd name="connsiteX67" fmla="*/ 72934 w 325724"/>
                      <a:gd name="connsiteY67" fmla="*/ 388745 h 509828"/>
                      <a:gd name="connsiteX68" fmla="*/ 80015 w 325724"/>
                      <a:gd name="connsiteY68" fmla="*/ 383079 h 509828"/>
                      <a:gd name="connsiteX69" fmla="*/ 78599 w 325724"/>
                      <a:gd name="connsiteY69" fmla="*/ 384496 h 509828"/>
                      <a:gd name="connsiteX70" fmla="*/ 72934 w 325724"/>
                      <a:gd name="connsiteY70" fmla="*/ 388745 h 509828"/>
                      <a:gd name="connsiteX71" fmla="*/ 163571 w 325724"/>
                      <a:gd name="connsiteY71" fmla="*/ 346259 h 509828"/>
                      <a:gd name="connsiteX72" fmla="*/ 160738 w 325724"/>
                      <a:gd name="connsiteY72" fmla="*/ 325016 h 509828"/>
                      <a:gd name="connsiteX73" fmla="*/ 252791 w 325724"/>
                      <a:gd name="connsiteY73" fmla="*/ 257039 h 509828"/>
                      <a:gd name="connsiteX74" fmla="*/ 163571 w 325724"/>
                      <a:gd name="connsiteY74" fmla="*/ 346259 h 50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5724" h="509828">
                        <a:moveTo>
                          <a:pt x="320768" y="162154"/>
                        </a:moveTo>
                        <a:lnTo>
                          <a:pt x="227299" y="210304"/>
                        </a:lnTo>
                        <a:lnTo>
                          <a:pt x="200391" y="187645"/>
                        </a:lnTo>
                        <a:lnTo>
                          <a:pt x="319352" y="159321"/>
                        </a:lnTo>
                        <a:lnTo>
                          <a:pt x="319352" y="159321"/>
                        </a:lnTo>
                        <a:lnTo>
                          <a:pt x="184814" y="10621"/>
                        </a:lnTo>
                        <a:lnTo>
                          <a:pt x="184814" y="10621"/>
                        </a:lnTo>
                        <a:lnTo>
                          <a:pt x="183397" y="12038"/>
                        </a:lnTo>
                        <a:lnTo>
                          <a:pt x="316519" y="159321"/>
                        </a:lnTo>
                        <a:lnTo>
                          <a:pt x="197559" y="187645"/>
                        </a:lnTo>
                        <a:lnTo>
                          <a:pt x="197559" y="187645"/>
                        </a:lnTo>
                        <a:lnTo>
                          <a:pt x="225883" y="211721"/>
                        </a:lnTo>
                        <a:lnTo>
                          <a:pt x="145160" y="254206"/>
                        </a:lnTo>
                        <a:lnTo>
                          <a:pt x="143744" y="254206"/>
                        </a:lnTo>
                        <a:lnTo>
                          <a:pt x="152241" y="252790"/>
                        </a:lnTo>
                        <a:lnTo>
                          <a:pt x="81431" y="378831"/>
                        </a:lnTo>
                        <a:lnTo>
                          <a:pt x="58772" y="400074"/>
                        </a:lnTo>
                        <a:lnTo>
                          <a:pt x="58772" y="400074"/>
                        </a:lnTo>
                        <a:lnTo>
                          <a:pt x="60188" y="401490"/>
                        </a:lnTo>
                        <a:lnTo>
                          <a:pt x="75767" y="390160"/>
                        </a:lnTo>
                        <a:lnTo>
                          <a:pt x="10621" y="504872"/>
                        </a:lnTo>
                        <a:lnTo>
                          <a:pt x="10621" y="504872"/>
                        </a:lnTo>
                        <a:lnTo>
                          <a:pt x="12038" y="506288"/>
                        </a:lnTo>
                        <a:lnTo>
                          <a:pt x="80015" y="387328"/>
                        </a:lnTo>
                        <a:lnTo>
                          <a:pt x="159322" y="327848"/>
                        </a:lnTo>
                        <a:lnTo>
                          <a:pt x="162154" y="351924"/>
                        </a:lnTo>
                        <a:lnTo>
                          <a:pt x="162154" y="351924"/>
                        </a:lnTo>
                        <a:lnTo>
                          <a:pt x="264120" y="249958"/>
                        </a:lnTo>
                        <a:lnTo>
                          <a:pt x="264120" y="249958"/>
                        </a:lnTo>
                        <a:lnTo>
                          <a:pt x="262704" y="248541"/>
                        </a:lnTo>
                        <a:lnTo>
                          <a:pt x="160738" y="325016"/>
                        </a:lnTo>
                        <a:lnTo>
                          <a:pt x="159322" y="312270"/>
                        </a:lnTo>
                        <a:lnTo>
                          <a:pt x="231548" y="247125"/>
                        </a:lnTo>
                        <a:lnTo>
                          <a:pt x="262704" y="244293"/>
                        </a:lnTo>
                        <a:lnTo>
                          <a:pt x="262704" y="244293"/>
                        </a:lnTo>
                        <a:lnTo>
                          <a:pt x="248542" y="231547"/>
                        </a:lnTo>
                        <a:lnTo>
                          <a:pt x="320768" y="166402"/>
                        </a:lnTo>
                        <a:lnTo>
                          <a:pt x="320768" y="166402"/>
                        </a:lnTo>
                        <a:lnTo>
                          <a:pt x="320768" y="162154"/>
                        </a:lnTo>
                        <a:lnTo>
                          <a:pt x="320768" y="162154"/>
                        </a:lnTo>
                        <a:close/>
                        <a:moveTo>
                          <a:pt x="159322" y="308022"/>
                        </a:moveTo>
                        <a:lnTo>
                          <a:pt x="152241" y="252790"/>
                        </a:lnTo>
                        <a:lnTo>
                          <a:pt x="152241" y="252790"/>
                        </a:lnTo>
                        <a:lnTo>
                          <a:pt x="227299" y="245709"/>
                        </a:lnTo>
                        <a:lnTo>
                          <a:pt x="159322" y="308022"/>
                        </a:lnTo>
                        <a:close/>
                        <a:moveTo>
                          <a:pt x="228715" y="211721"/>
                        </a:moveTo>
                        <a:lnTo>
                          <a:pt x="313687" y="167819"/>
                        </a:lnTo>
                        <a:lnTo>
                          <a:pt x="247126" y="227298"/>
                        </a:lnTo>
                        <a:lnTo>
                          <a:pt x="228715" y="211721"/>
                        </a:lnTo>
                        <a:close/>
                        <a:moveTo>
                          <a:pt x="258455" y="240045"/>
                        </a:moveTo>
                        <a:lnTo>
                          <a:pt x="234380" y="242877"/>
                        </a:lnTo>
                        <a:lnTo>
                          <a:pt x="247126" y="231547"/>
                        </a:lnTo>
                        <a:lnTo>
                          <a:pt x="258455" y="240045"/>
                        </a:lnTo>
                        <a:close/>
                        <a:moveTo>
                          <a:pt x="153657" y="251374"/>
                        </a:moveTo>
                        <a:lnTo>
                          <a:pt x="227299" y="213137"/>
                        </a:lnTo>
                        <a:lnTo>
                          <a:pt x="245710" y="230131"/>
                        </a:lnTo>
                        <a:lnTo>
                          <a:pt x="230131" y="244293"/>
                        </a:lnTo>
                        <a:lnTo>
                          <a:pt x="153657" y="251374"/>
                        </a:lnTo>
                        <a:close/>
                        <a:moveTo>
                          <a:pt x="87096" y="374583"/>
                        </a:moveTo>
                        <a:lnTo>
                          <a:pt x="152241" y="259871"/>
                        </a:lnTo>
                        <a:lnTo>
                          <a:pt x="157906" y="310854"/>
                        </a:lnTo>
                        <a:lnTo>
                          <a:pt x="87096" y="374583"/>
                        </a:lnTo>
                        <a:close/>
                        <a:moveTo>
                          <a:pt x="157906" y="312270"/>
                        </a:moveTo>
                        <a:lnTo>
                          <a:pt x="159322" y="325016"/>
                        </a:lnTo>
                        <a:lnTo>
                          <a:pt x="82848" y="381664"/>
                        </a:lnTo>
                        <a:lnTo>
                          <a:pt x="84264" y="380247"/>
                        </a:lnTo>
                        <a:lnTo>
                          <a:pt x="157906" y="312270"/>
                        </a:lnTo>
                        <a:close/>
                        <a:moveTo>
                          <a:pt x="72934" y="388745"/>
                        </a:moveTo>
                        <a:lnTo>
                          <a:pt x="80015" y="383079"/>
                        </a:lnTo>
                        <a:lnTo>
                          <a:pt x="78599" y="384496"/>
                        </a:lnTo>
                        <a:lnTo>
                          <a:pt x="72934" y="388745"/>
                        </a:lnTo>
                        <a:close/>
                        <a:moveTo>
                          <a:pt x="163571" y="346259"/>
                        </a:moveTo>
                        <a:lnTo>
                          <a:pt x="160738" y="325016"/>
                        </a:lnTo>
                        <a:lnTo>
                          <a:pt x="252791" y="257039"/>
                        </a:lnTo>
                        <a:lnTo>
                          <a:pt x="163571" y="346259"/>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47" name="Freeform: Shape 946">
                    <a:extLst>
                      <a:ext uri="{FF2B5EF4-FFF2-40B4-BE49-F238E27FC236}">
                        <a16:creationId xmlns:a16="http://schemas.microsoft.com/office/drawing/2014/main" id="{3F2E9BDB-71D4-4623-9D56-B7DAF4449EF7}"/>
                      </a:ext>
                    </a:extLst>
                  </p:cNvPr>
                  <p:cNvSpPr/>
                  <p:nvPr/>
                </p:nvSpPr>
                <p:spPr>
                  <a:xfrm>
                    <a:off x="9366694" y="3593986"/>
                    <a:ext cx="198267" cy="382372"/>
                  </a:xfrm>
                  <a:custGeom>
                    <a:avLst/>
                    <a:gdLst>
                      <a:gd name="connsiteX0" fmla="*/ 186229 w 198266"/>
                      <a:gd name="connsiteY0" fmla="*/ 373166 h 382371"/>
                      <a:gd name="connsiteX1" fmla="*/ 186229 w 198266"/>
                      <a:gd name="connsiteY1" fmla="*/ 373166 h 382371"/>
                      <a:gd name="connsiteX2" fmla="*/ 187645 w 198266"/>
                      <a:gd name="connsiteY2" fmla="*/ 373166 h 382371"/>
                      <a:gd name="connsiteX3" fmla="*/ 174899 w 198266"/>
                      <a:gd name="connsiteY3" fmla="*/ 200391 h 382371"/>
                      <a:gd name="connsiteX4" fmla="*/ 174899 w 198266"/>
                      <a:gd name="connsiteY4" fmla="*/ 200391 h 382371"/>
                      <a:gd name="connsiteX5" fmla="*/ 139495 w 198266"/>
                      <a:gd name="connsiteY5" fmla="*/ 207472 h 382371"/>
                      <a:gd name="connsiteX6" fmla="*/ 81431 w 198266"/>
                      <a:gd name="connsiteY6" fmla="*/ 10621 h 382371"/>
                      <a:gd name="connsiteX7" fmla="*/ 81431 w 198266"/>
                      <a:gd name="connsiteY7" fmla="*/ 10621 h 382371"/>
                      <a:gd name="connsiteX8" fmla="*/ 80014 w 198266"/>
                      <a:gd name="connsiteY8" fmla="*/ 10621 h 382371"/>
                      <a:gd name="connsiteX9" fmla="*/ 138079 w 198266"/>
                      <a:gd name="connsiteY9" fmla="*/ 207472 h 382371"/>
                      <a:gd name="connsiteX10" fmla="*/ 111171 w 198266"/>
                      <a:gd name="connsiteY10" fmla="*/ 213137 h 382371"/>
                      <a:gd name="connsiteX11" fmla="*/ 55940 w 198266"/>
                      <a:gd name="connsiteY11" fmla="*/ 123917 h 382371"/>
                      <a:gd name="connsiteX12" fmla="*/ 77183 w 198266"/>
                      <a:gd name="connsiteY12" fmla="*/ 12038 h 382371"/>
                      <a:gd name="connsiteX13" fmla="*/ 77183 w 198266"/>
                      <a:gd name="connsiteY13" fmla="*/ 12038 h 382371"/>
                      <a:gd name="connsiteX14" fmla="*/ 75766 w 198266"/>
                      <a:gd name="connsiteY14" fmla="*/ 12038 h 382371"/>
                      <a:gd name="connsiteX15" fmla="*/ 54523 w 198266"/>
                      <a:gd name="connsiteY15" fmla="*/ 125333 h 382371"/>
                      <a:gd name="connsiteX16" fmla="*/ 54523 w 198266"/>
                      <a:gd name="connsiteY16" fmla="*/ 125333 h 382371"/>
                      <a:gd name="connsiteX17" fmla="*/ 109755 w 198266"/>
                      <a:gd name="connsiteY17" fmla="*/ 214553 h 382371"/>
                      <a:gd name="connsiteX18" fmla="*/ 10621 w 198266"/>
                      <a:gd name="connsiteY18" fmla="*/ 234380 h 382371"/>
                      <a:gd name="connsiteX19" fmla="*/ 150824 w 198266"/>
                      <a:gd name="connsiteY19" fmla="*/ 278282 h 382371"/>
                      <a:gd name="connsiteX20" fmla="*/ 150824 w 198266"/>
                      <a:gd name="connsiteY20" fmla="*/ 278282 h 382371"/>
                      <a:gd name="connsiteX21" fmla="*/ 112587 w 198266"/>
                      <a:gd name="connsiteY21" fmla="*/ 215969 h 382371"/>
                      <a:gd name="connsiteX22" fmla="*/ 138079 w 198266"/>
                      <a:gd name="connsiteY22" fmla="*/ 210304 h 382371"/>
                      <a:gd name="connsiteX23" fmla="*/ 186229 w 198266"/>
                      <a:gd name="connsiteY23" fmla="*/ 373166 h 382371"/>
                      <a:gd name="connsiteX24" fmla="*/ 17702 w 198266"/>
                      <a:gd name="connsiteY24" fmla="*/ 234380 h 382371"/>
                      <a:gd name="connsiteX25" fmla="*/ 109755 w 198266"/>
                      <a:gd name="connsiteY25" fmla="*/ 215969 h 382371"/>
                      <a:gd name="connsiteX26" fmla="*/ 145160 w 198266"/>
                      <a:gd name="connsiteY26" fmla="*/ 274033 h 382371"/>
                      <a:gd name="connsiteX27" fmla="*/ 17702 w 198266"/>
                      <a:gd name="connsiteY27" fmla="*/ 234380 h 382371"/>
                      <a:gd name="connsiteX28" fmla="*/ 140911 w 198266"/>
                      <a:gd name="connsiteY28" fmla="*/ 210304 h 382371"/>
                      <a:gd name="connsiteX29" fmla="*/ 174899 w 198266"/>
                      <a:gd name="connsiteY29" fmla="*/ 203223 h 382371"/>
                      <a:gd name="connsiteX30" fmla="*/ 186229 w 198266"/>
                      <a:gd name="connsiteY30" fmla="*/ 363253 h 382371"/>
                      <a:gd name="connsiteX31" fmla="*/ 140911 w 198266"/>
                      <a:gd name="connsiteY31" fmla="*/ 210304 h 3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266" h="382371">
                        <a:moveTo>
                          <a:pt x="186229" y="373166"/>
                        </a:moveTo>
                        <a:lnTo>
                          <a:pt x="186229" y="373166"/>
                        </a:lnTo>
                        <a:lnTo>
                          <a:pt x="187645" y="373166"/>
                        </a:lnTo>
                        <a:lnTo>
                          <a:pt x="174899" y="200391"/>
                        </a:lnTo>
                        <a:lnTo>
                          <a:pt x="174899" y="200391"/>
                        </a:lnTo>
                        <a:lnTo>
                          <a:pt x="139495" y="207472"/>
                        </a:lnTo>
                        <a:lnTo>
                          <a:pt x="81431" y="10621"/>
                        </a:lnTo>
                        <a:lnTo>
                          <a:pt x="81431" y="10621"/>
                        </a:lnTo>
                        <a:lnTo>
                          <a:pt x="80014" y="10621"/>
                        </a:lnTo>
                        <a:lnTo>
                          <a:pt x="138079" y="207472"/>
                        </a:lnTo>
                        <a:lnTo>
                          <a:pt x="111171" y="213137"/>
                        </a:lnTo>
                        <a:lnTo>
                          <a:pt x="55940" y="123917"/>
                        </a:lnTo>
                        <a:lnTo>
                          <a:pt x="77183" y="12038"/>
                        </a:lnTo>
                        <a:lnTo>
                          <a:pt x="77183" y="12038"/>
                        </a:lnTo>
                        <a:lnTo>
                          <a:pt x="75766" y="12038"/>
                        </a:lnTo>
                        <a:lnTo>
                          <a:pt x="54523" y="125333"/>
                        </a:lnTo>
                        <a:lnTo>
                          <a:pt x="54523" y="125333"/>
                        </a:lnTo>
                        <a:lnTo>
                          <a:pt x="109755" y="214553"/>
                        </a:lnTo>
                        <a:lnTo>
                          <a:pt x="10621" y="234380"/>
                        </a:lnTo>
                        <a:lnTo>
                          <a:pt x="150824" y="278282"/>
                        </a:lnTo>
                        <a:lnTo>
                          <a:pt x="150824" y="278282"/>
                        </a:lnTo>
                        <a:lnTo>
                          <a:pt x="112587" y="215969"/>
                        </a:lnTo>
                        <a:lnTo>
                          <a:pt x="138079" y="210304"/>
                        </a:lnTo>
                        <a:lnTo>
                          <a:pt x="186229" y="373166"/>
                        </a:lnTo>
                        <a:close/>
                        <a:moveTo>
                          <a:pt x="17702" y="234380"/>
                        </a:moveTo>
                        <a:lnTo>
                          <a:pt x="109755" y="215969"/>
                        </a:lnTo>
                        <a:lnTo>
                          <a:pt x="145160" y="274033"/>
                        </a:lnTo>
                        <a:lnTo>
                          <a:pt x="17702" y="234380"/>
                        </a:lnTo>
                        <a:close/>
                        <a:moveTo>
                          <a:pt x="140911" y="210304"/>
                        </a:moveTo>
                        <a:lnTo>
                          <a:pt x="174899" y="203223"/>
                        </a:lnTo>
                        <a:lnTo>
                          <a:pt x="186229" y="363253"/>
                        </a:lnTo>
                        <a:lnTo>
                          <a:pt x="140911" y="21030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48" name="Freeform: Shape 947">
                    <a:extLst>
                      <a:ext uri="{FF2B5EF4-FFF2-40B4-BE49-F238E27FC236}">
                        <a16:creationId xmlns:a16="http://schemas.microsoft.com/office/drawing/2014/main" id="{9D1B5D35-28B1-4D24-ADC5-30FADC402041}"/>
                      </a:ext>
                    </a:extLst>
                  </p:cNvPr>
                  <p:cNvSpPr/>
                  <p:nvPr/>
                </p:nvSpPr>
                <p:spPr>
                  <a:xfrm>
                    <a:off x="5528816" y="567586"/>
                    <a:ext cx="5806385" cy="4036144"/>
                  </a:xfrm>
                  <a:custGeom>
                    <a:avLst/>
                    <a:gdLst>
                      <a:gd name="connsiteX0" fmla="*/ 5707959 w 5806384"/>
                      <a:gd name="connsiteY0" fmla="*/ 799440 h 4036143"/>
                      <a:gd name="connsiteX1" fmla="*/ 5707959 w 5806384"/>
                      <a:gd name="connsiteY1" fmla="*/ 799440 h 4036143"/>
                      <a:gd name="connsiteX2" fmla="*/ 5491282 w 5806384"/>
                      <a:gd name="connsiteY2" fmla="*/ 1038776 h 4036143"/>
                      <a:gd name="connsiteX3" fmla="*/ 5413392 w 5806384"/>
                      <a:gd name="connsiteY3" fmla="*/ 945307 h 4036143"/>
                      <a:gd name="connsiteX4" fmla="*/ 5413392 w 5806384"/>
                      <a:gd name="connsiteY4" fmla="*/ 945307 h 4036143"/>
                      <a:gd name="connsiteX5" fmla="*/ 5358160 w 5806384"/>
                      <a:gd name="connsiteY5" fmla="*/ 1028863 h 4036143"/>
                      <a:gd name="connsiteX6" fmla="*/ 5274605 w 5806384"/>
                      <a:gd name="connsiteY6" fmla="*/ 980712 h 4036143"/>
                      <a:gd name="connsiteX7" fmla="*/ 5369489 w 5806384"/>
                      <a:gd name="connsiteY7" fmla="*/ 841925 h 4036143"/>
                      <a:gd name="connsiteX8" fmla="*/ 5557843 w 5806384"/>
                      <a:gd name="connsiteY8" fmla="*/ 822099 h 4036143"/>
                      <a:gd name="connsiteX9" fmla="*/ 5557843 w 5806384"/>
                      <a:gd name="connsiteY9" fmla="*/ 822099 h 4036143"/>
                      <a:gd name="connsiteX10" fmla="*/ 5471455 w 5806384"/>
                      <a:gd name="connsiteY10" fmla="*/ 690393 h 4036143"/>
                      <a:gd name="connsiteX11" fmla="*/ 5471455 w 5806384"/>
                      <a:gd name="connsiteY11" fmla="*/ 690393 h 4036143"/>
                      <a:gd name="connsiteX12" fmla="*/ 5368073 w 5806384"/>
                      <a:gd name="connsiteY12" fmla="*/ 840509 h 4036143"/>
                      <a:gd name="connsiteX13" fmla="*/ 5124488 w 5806384"/>
                      <a:gd name="connsiteY13" fmla="*/ 866001 h 4036143"/>
                      <a:gd name="connsiteX14" fmla="*/ 5189634 w 5806384"/>
                      <a:gd name="connsiteY14" fmla="*/ 820683 h 4036143"/>
                      <a:gd name="connsiteX15" fmla="*/ 4947464 w 5806384"/>
                      <a:gd name="connsiteY15" fmla="*/ 795191 h 4036143"/>
                      <a:gd name="connsiteX16" fmla="*/ 4732203 w 5806384"/>
                      <a:gd name="connsiteY16" fmla="*/ 673399 h 4036143"/>
                      <a:gd name="connsiteX17" fmla="*/ 4732203 w 5806384"/>
                      <a:gd name="connsiteY17" fmla="*/ 673399 h 4036143"/>
                      <a:gd name="connsiteX18" fmla="*/ 4652897 w 5806384"/>
                      <a:gd name="connsiteY18" fmla="*/ 800856 h 4036143"/>
                      <a:gd name="connsiteX19" fmla="*/ 4393734 w 5806384"/>
                      <a:gd name="connsiteY19" fmla="*/ 613919 h 4036143"/>
                      <a:gd name="connsiteX20" fmla="*/ 4393734 w 5806384"/>
                      <a:gd name="connsiteY20" fmla="*/ 613919 h 4036143"/>
                      <a:gd name="connsiteX21" fmla="*/ 4410728 w 5806384"/>
                      <a:gd name="connsiteY21" fmla="*/ 748457 h 4036143"/>
                      <a:gd name="connsiteX22" fmla="*/ 4273358 w 5806384"/>
                      <a:gd name="connsiteY22" fmla="*/ 611086 h 4036143"/>
                      <a:gd name="connsiteX23" fmla="*/ 4273358 w 5806384"/>
                      <a:gd name="connsiteY23" fmla="*/ 611086 h 4036143"/>
                      <a:gd name="connsiteX24" fmla="*/ 3893818 w 5806384"/>
                      <a:gd name="connsiteY24" fmla="*/ 545942 h 4036143"/>
                      <a:gd name="connsiteX25" fmla="*/ 3893818 w 5806384"/>
                      <a:gd name="connsiteY25" fmla="*/ 545942 h 4036143"/>
                      <a:gd name="connsiteX26" fmla="*/ 3593586 w 5806384"/>
                      <a:gd name="connsiteY26" fmla="*/ 928313 h 4036143"/>
                      <a:gd name="connsiteX27" fmla="*/ 3593586 w 5806384"/>
                      <a:gd name="connsiteY27" fmla="*/ 929729 h 4036143"/>
                      <a:gd name="connsiteX28" fmla="*/ 3960379 w 5806384"/>
                      <a:gd name="connsiteY28" fmla="*/ 720133 h 4036143"/>
                      <a:gd name="connsiteX29" fmla="*/ 4039686 w 5806384"/>
                      <a:gd name="connsiteY29" fmla="*/ 882995 h 4036143"/>
                      <a:gd name="connsiteX30" fmla="*/ 3978790 w 5806384"/>
                      <a:gd name="connsiteY30" fmla="*/ 921232 h 4036143"/>
                      <a:gd name="connsiteX31" fmla="*/ 3449134 w 5806384"/>
                      <a:gd name="connsiteY31" fmla="*/ 933978 h 4036143"/>
                      <a:gd name="connsiteX32" fmla="*/ 3174393 w 5806384"/>
                      <a:gd name="connsiteY32" fmla="*/ 623832 h 4036143"/>
                      <a:gd name="connsiteX33" fmla="*/ 3177225 w 5806384"/>
                      <a:gd name="connsiteY33" fmla="*/ 608254 h 4036143"/>
                      <a:gd name="connsiteX34" fmla="*/ 3454799 w 5806384"/>
                      <a:gd name="connsiteY34" fmla="*/ 734295 h 4036143"/>
                      <a:gd name="connsiteX35" fmla="*/ 3454799 w 5806384"/>
                      <a:gd name="connsiteY35" fmla="*/ 734295 h 4036143"/>
                      <a:gd name="connsiteX36" fmla="*/ 3529857 w 5806384"/>
                      <a:gd name="connsiteY36" fmla="*/ 350507 h 4036143"/>
                      <a:gd name="connsiteX37" fmla="*/ 3529857 w 5806384"/>
                      <a:gd name="connsiteY37" fmla="*/ 350507 h 4036143"/>
                      <a:gd name="connsiteX38" fmla="*/ 3402400 w 5806384"/>
                      <a:gd name="connsiteY38" fmla="*/ 91344 h 4036143"/>
                      <a:gd name="connsiteX39" fmla="*/ 3402400 w 5806384"/>
                      <a:gd name="connsiteY39" fmla="*/ 91344 h 4036143"/>
                      <a:gd name="connsiteX40" fmla="*/ 3146069 w 5806384"/>
                      <a:gd name="connsiteY40" fmla="*/ 10621 h 4036143"/>
                      <a:gd name="connsiteX41" fmla="*/ 3146069 w 5806384"/>
                      <a:gd name="connsiteY41" fmla="*/ 10621 h 4036143"/>
                      <a:gd name="connsiteX42" fmla="*/ 3229624 w 5806384"/>
                      <a:gd name="connsiteY42" fmla="*/ 139495 h 4036143"/>
                      <a:gd name="connsiteX43" fmla="*/ 3310347 w 5806384"/>
                      <a:gd name="connsiteY43" fmla="*/ 340594 h 4036143"/>
                      <a:gd name="connsiteX44" fmla="*/ 3214047 w 5806384"/>
                      <a:gd name="connsiteY44" fmla="*/ 401490 h 4036143"/>
                      <a:gd name="connsiteX45" fmla="*/ 3219711 w 5806384"/>
                      <a:gd name="connsiteY45" fmla="*/ 367502 h 4036143"/>
                      <a:gd name="connsiteX46" fmla="*/ 3219711 w 5806384"/>
                      <a:gd name="connsiteY46" fmla="*/ 367502 h 4036143"/>
                      <a:gd name="connsiteX47" fmla="*/ 3048352 w 5806384"/>
                      <a:gd name="connsiteY47" fmla="*/ 456722 h 4036143"/>
                      <a:gd name="connsiteX48" fmla="*/ 2974710 w 5806384"/>
                      <a:gd name="connsiteY48" fmla="*/ 347675 h 4036143"/>
                      <a:gd name="connsiteX49" fmla="*/ 2974710 w 5806384"/>
                      <a:gd name="connsiteY49" fmla="*/ 347675 h 4036143"/>
                      <a:gd name="connsiteX50" fmla="*/ 2902485 w 5806384"/>
                      <a:gd name="connsiteY50" fmla="*/ 537444 h 4036143"/>
                      <a:gd name="connsiteX51" fmla="*/ 2902485 w 5806384"/>
                      <a:gd name="connsiteY51" fmla="*/ 537444 h 4036143"/>
                      <a:gd name="connsiteX52" fmla="*/ 3049768 w 5806384"/>
                      <a:gd name="connsiteY52" fmla="*/ 459554 h 4036143"/>
                      <a:gd name="connsiteX53" fmla="*/ 3071011 w 5806384"/>
                      <a:gd name="connsiteY53" fmla="*/ 492126 h 4036143"/>
                      <a:gd name="connsiteX54" fmla="*/ 2820345 w 5806384"/>
                      <a:gd name="connsiteY54" fmla="*/ 650740 h 4036143"/>
                      <a:gd name="connsiteX55" fmla="*/ 2801934 w 5806384"/>
                      <a:gd name="connsiteY55" fmla="*/ 625248 h 4036143"/>
                      <a:gd name="connsiteX56" fmla="*/ 2801934 w 5806384"/>
                      <a:gd name="connsiteY56" fmla="*/ 625248 h 4036143"/>
                      <a:gd name="connsiteX57" fmla="*/ 2521529 w 5806384"/>
                      <a:gd name="connsiteY57" fmla="*/ 840509 h 4036143"/>
                      <a:gd name="connsiteX58" fmla="*/ 2521529 w 5806384"/>
                      <a:gd name="connsiteY58" fmla="*/ 840509 h 4036143"/>
                      <a:gd name="connsiteX59" fmla="*/ 2522945 w 5806384"/>
                      <a:gd name="connsiteY59" fmla="*/ 841925 h 4036143"/>
                      <a:gd name="connsiteX60" fmla="*/ 2522945 w 5806384"/>
                      <a:gd name="connsiteY60" fmla="*/ 841925 h 4036143"/>
                      <a:gd name="connsiteX61" fmla="*/ 2820345 w 5806384"/>
                      <a:gd name="connsiteY61" fmla="*/ 653572 h 4036143"/>
                      <a:gd name="connsiteX62" fmla="*/ 2991704 w 5806384"/>
                      <a:gd name="connsiteY62" fmla="*/ 894324 h 4036143"/>
                      <a:gd name="connsiteX63" fmla="*/ 2743871 w 5806384"/>
                      <a:gd name="connsiteY63" fmla="*/ 945307 h 4036143"/>
                      <a:gd name="connsiteX64" fmla="*/ 2539939 w 5806384"/>
                      <a:gd name="connsiteY64" fmla="*/ 908486 h 4036143"/>
                      <a:gd name="connsiteX65" fmla="*/ 2129244 w 5806384"/>
                      <a:gd name="connsiteY65" fmla="*/ 690393 h 4036143"/>
                      <a:gd name="connsiteX66" fmla="*/ 2129244 w 5806384"/>
                      <a:gd name="connsiteY66" fmla="*/ 690393 h 4036143"/>
                      <a:gd name="connsiteX67" fmla="*/ 1921064 w 5806384"/>
                      <a:gd name="connsiteY67" fmla="*/ 796607 h 4036143"/>
                      <a:gd name="connsiteX68" fmla="*/ 1921064 w 5806384"/>
                      <a:gd name="connsiteY68" fmla="*/ 796607 h 4036143"/>
                      <a:gd name="connsiteX69" fmla="*/ 2539939 w 5806384"/>
                      <a:gd name="connsiteY69" fmla="*/ 909903 h 4036143"/>
                      <a:gd name="connsiteX70" fmla="*/ 3069595 w 5806384"/>
                      <a:gd name="connsiteY70" fmla="*/ 1191725 h 4036143"/>
                      <a:gd name="connsiteX71" fmla="*/ 3068178 w 5806384"/>
                      <a:gd name="connsiteY71" fmla="*/ 1195973 h 4036143"/>
                      <a:gd name="connsiteX72" fmla="*/ 3046935 w 5806384"/>
                      <a:gd name="connsiteY72" fmla="*/ 1180395 h 4036143"/>
                      <a:gd name="connsiteX73" fmla="*/ 3046935 w 5806384"/>
                      <a:gd name="connsiteY73" fmla="*/ 1180395 h 4036143"/>
                      <a:gd name="connsiteX74" fmla="*/ 2548436 w 5806384"/>
                      <a:gd name="connsiteY74" fmla="*/ 1388575 h 4036143"/>
                      <a:gd name="connsiteX75" fmla="*/ 2415314 w 5806384"/>
                      <a:gd name="connsiteY75" fmla="*/ 1398488 h 4036143"/>
                      <a:gd name="connsiteX76" fmla="*/ 2231209 w 5806384"/>
                      <a:gd name="connsiteY76" fmla="*/ 1225713 h 4036143"/>
                      <a:gd name="connsiteX77" fmla="*/ 2231209 w 5806384"/>
                      <a:gd name="connsiteY77" fmla="*/ 1225713 h 4036143"/>
                      <a:gd name="connsiteX78" fmla="*/ 2236874 w 5806384"/>
                      <a:gd name="connsiteY78" fmla="*/ 1414067 h 4036143"/>
                      <a:gd name="connsiteX79" fmla="*/ 2115082 w 5806384"/>
                      <a:gd name="connsiteY79" fmla="*/ 1423980 h 4036143"/>
                      <a:gd name="connsiteX80" fmla="*/ 2004619 w 5806384"/>
                      <a:gd name="connsiteY80" fmla="*/ 1286609 h 4036143"/>
                      <a:gd name="connsiteX81" fmla="*/ 2265198 w 5806384"/>
                      <a:gd name="connsiteY81" fmla="*/ 1167649 h 4036143"/>
                      <a:gd name="connsiteX82" fmla="*/ 2266614 w 5806384"/>
                      <a:gd name="connsiteY82" fmla="*/ 1167649 h 4036143"/>
                      <a:gd name="connsiteX83" fmla="*/ 2024445 w 5806384"/>
                      <a:gd name="connsiteY83" fmla="*/ 1154904 h 4036143"/>
                      <a:gd name="connsiteX84" fmla="*/ 2024445 w 5806384"/>
                      <a:gd name="connsiteY84" fmla="*/ 1154904 h 4036143"/>
                      <a:gd name="connsiteX85" fmla="*/ 1962133 w 5806384"/>
                      <a:gd name="connsiteY85" fmla="*/ 1232794 h 4036143"/>
                      <a:gd name="connsiteX86" fmla="*/ 1923896 w 5806384"/>
                      <a:gd name="connsiteY86" fmla="*/ 1186060 h 4036143"/>
                      <a:gd name="connsiteX87" fmla="*/ 2103752 w 5806384"/>
                      <a:gd name="connsiteY87" fmla="*/ 907070 h 4036143"/>
                      <a:gd name="connsiteX88" fmla="*/ 2103752 w 5806384"/>
                      <a:gd name="connsiteY88" fmla="*/ 907070 h 4036143"/>
                      <a:gd name="connsiteX89" fmla="*/ 1813433 w 5806384"/>
                      <a:gd name="connsiteY89" fmla="*/ 1050106 h 4036143"/>
                      <a:gd name="connsiteX90" fmla="*/ 1766699 w 5806384"/>
                      <a:gd name="connsiteY90" fmla="*/ 990626 h 4036143"/>
                      <a:gd name="connsiteX91" fmla="*/ 1766699 w 5806384"/>
                      <a:gd name="connsiteY91" fmla="*/ 990626 h 4036143"/>
                      <a:gd name="connsiteX92" fmla="*/ 1751121 w 5806384"/>
                      <a:gd name="connsiteY92" fmla="*/ 1081262 h 4036143"/>
                      <a:gd name="connsiteX93" fmla="*/ 1589675 w 5806384"/>
                      <a:gd name="connsiteY93" fmla="*/ 1161985 h 4036143"/>
                      <a:gd name="connsiteX94" fmla="*/ 1710051 w 5806384"/>
                      <a:gd name="connsiteY94" fmla="*/ 898573 h 4036143"/>
                      <a:gd name="connsiteX95" fmla="*/ 1768115 w 5806384"/>
                      <a:gd name="connsiteY95" fmla="*/ 979296 h 4036143"/>
                      <a:gd name="connsiteX96" fmla="*/ 1768115 w 5806384"/>
                      <a:gd name="connsiteY96" fmla="*/ 979296 h 4036143"/>
                      <a:gd name="connsiteX97" fmla="*/ 1756785 w 5806384"/>
                      <a:gd name="connsiteY97" fmla="*/ 792359 h 4036143"/>
                      <a:gd name="connsiteX98" fmla="*/ 1756785 w 5806384"/>
                      <a:gd name="connsiteY98" fmla="*/ 790943 h 4036143"/>
                      <a:gd name="connsiteX99" fmla="*/ 1710051 w 5806384"/>
                      <a:gd name="connsiteY99" fmla="*/ 894324 h 4036143"/>
                      <a:gd name="connsiteX100" fmla="*/ 1626496 w 5806384"/>
                      <a:gd name="connsiteY100" fmla="*/ 776781 h 4036143"/>
                      <a:gd name="connsiteX101" fmla="*/ 1626496 w 5806384"/>
                      <a:gd name="connsiteY101" fmla="*/ 776781 h 4036143"/>
                      <a:gd name="connsiteX102" fmla="*/ 1507536 w 5806384"/>
                      <a:gd name="connsiteY102" fmla="*/ 949556 h 4036143"/>
                      <a:gd name="connsiteX103" fmla="*/ 1282361 w 5806384"/>
                      <a:gd name="connsiteY103" fmla="*/ 1034527 h 4036143"/>
                      <a:gd name="connsiteX104" fmla="*/ 1273864 w 5806384"/>
                      <a:gd name="connsiteY104" fmla="*/ 1030279 h 4036143"/>
                      <a:gd name="connsiteX105" fmla="*/ 1152071 w 5806384"/>
                      <a:gd name="connsiteY105" fmla="*/ 830596 h 4036143"/>
                      <a:gd name="connsiteX106" fmla="*/ 1152071 w 5806384"/>
                      <a:gd name="connsiteY106" fmla="*/ 830596 h 4036143"/>
                      <a:gd name="connsiteX107" fmla="*/ 1112418 w 5806384"/>
                      <a:gd name="connsiteY107" fmla="*/ 943891 h 4036143"/>
                      <a:gd name="connsiteX108" fmla="*/ 1094008 w 5806384"/>
                      <a:gd name="connsiteY108" fmla="*/ 933978 h 4036143"/>
                      <a:gd name="connsiteX109" fmla="*/ 1064268 w 5806384"/>
                      <a:gd name="connsiteY109" fmla="*/ 881579 h 4036143"/>
                      <a:gd name="connsiteX110" fmla="*/ 1106754 w 5806384"/>
                      <a:gd name="connsiteY110" fmla="*/ 816434 h 4036143"/>
                      <a:gd name="connsiteX111" fmla="*/ 1432478 w 5806384"/>
                      <a:gd name="connsiteY111" fmla="*/ 841925 h 4036143"/>
                      <a:gd name="connsiteX112" fmla="*/ 1432478 w 5806384"/>
                      <a:gd name="connsiteY112" fmla="*/ 841925 h 4036143"/>
                      <a:gd name="connsiteX113" fmla="*/ 1432478 w 5806384"/>
                      <a:gd name="connsiteY113" fmla="*/ 840509 h 4036143"/>
                      <a:gd name="connsiteX114" fmla="*/ 1181812 w 5806384"/>
                      <a:gd name="connsiteY114" fmla="*/ 783862 h 4036143"/>
                      <a:gd name="connsiteX115" fmla="*/ 1357419 w 5806384"/>
                      <a:gd name="connsiteY115" fmla="*/ 717301 h 4036143"/>
                      <a:gd name="connsiteX116" fmla="*/ 1358835 w 5806384"/>
                      <a:gd name="connsiteY116" fmla="*/ 717301 h 4036143"/>
                      <a:gd name="connsiteX117" fmla="*/ 1136494 w 5806384"/>
                      <a:gd name="connsiteY117" fmla="*/ 739960 h 4036143"/>
                      <a:gd name="connsiteX118" fmla="*/ 1116667 w 5806384"/>
                      <a:gd name="connsiteY118" fmla="*/ 615335 h 4036143"/>
                      <a:gd name="connsiteX119" fmla="*/ 1116667 w 5806384"/>
                      <a:gd name="connsiteY119" fmla="*/ 615335 h 4036143"/>
                      <a:gd name="connsiteX120" fmla="*/ 1023198 w 5806384"/>
                      <a:gd name="connsiteY120" fmla="*/ 713052 h 4036143"/>
                      <a:gd name="connsiteX121" fmla="*/ 952389 w 5806384"/>
                      <a:gd name="connsiteY121" fmla="*/ 670566 h 4036143"/>
                      <a:gd name="connsiteX122" fmla="*/ 1109586 w 5806384"/>
                      <a:gd name="connsiteY122" fmla="*/ 613919 h 4036143"/>
                      <a:gd name="connsiteX123" fmla="*/ 1109586 w 5806384"/>
                      <a:gd name="connsiteY123" fmla="*/ 613919 h 4036143"/>
                      <a:gd name="connsiteX124" fmla="*/ 1109586 w 5806384"/>
                      <a:gd name="connsiteY124" fmla="*/ 612503 h 4036143"/>
                      <a:gd name="connsiteX125" fmla="*/ 949556 w 5806384"/>
                      <a:gd name="connsiteY125" fmla="*/ 670566 h 4036143"/>
                      <a:gd name="connsiteX126" fmla="*/ 949556 w 5806384"/>
                      <a:gd name="connsiteY126" fmla="*/ 670566 h 4036143"/>
                      <a:gd name="connsiteX127" fmla="*/ 1023198 w 5806384"/>
                      <a:gd name="connsiteY127" fmla="*/ 714468 h 4036143"/>
                      <a:gd name="connsiteX128" fmla="*/ 990626 w 5806384"/>
                      <a:gd name="connsiteY128" fmla="*/ 748457 h 4036143"/>
                      <a:gd name="connsiteX129" fmla="*/ 953805 w 5806384"/>
                      <a:gd name="connsiteY129" fmla="*/ 683312 h 4036143"/>
                      <a:gd name="connsiteX130" fmla="*/ 953805 w 5806384"/>
                      <a:gd name="connsiteY130" fmla="*/ 683312 h 4036143"/>
                      <a:gd name="connsiteX131" fmla="*/ 766868 w 5806384"/>
                      <a:gd name="connsiteY131" fmla="*/ 870249 h 4036143"/>
                      <a:gd name="connsiteX132" fmla="*/ 751289 w 5806384"/>
                      <a:gd name="connsiteY132" fmla="*/ 857504 h 4036143"/>
                      <a:gd name="connsiteX133" fmla="*/ 751289 w 5806384"/>
                      <a:gd name="connsiteY133" fmla="*/ 857504 h 4036143"/>
                      <a:gd name="connsiteX134" fmla="*/ 752706 w 5806384"/>
                      <a:gd name="connsiteY134" fmla="*/ 885827 h 4036143"/>
                      <a:gd name="connsiteX135" fmla="*/ 619584 w 5806384"/>
                      <a:gd name="connsiteY135" fmla="*/ 1018949 h 4036143"/>
                      <a:gd name="connsiteX136" fmla="*/ 438311 w 5806384"/>
                      <a:gd name="connsiteY136" fmla="*/ 1105337 h 4036143"/>
                      <a:gd name="connsiteX137" fmla="*/ 438311 w 5806384"/>
                      <a:gd name="connsiteY137" fmla="*/ 1105337 h 4036143"/>
                      <a:gd name="connsiteX138" fmla="*/ 555855 w 5806384"/>
                      <a:gd name="connsiteY138" fmla="*/ 1198806 h 4036143"/>
                      <a:gd name="connsiteX139" fmla="*/ 451057 w 5806384"/>
                      <a:gd name="connsiteY139" fmla="*/ 1275280 h 4036143"/>
                      <a:gd name="connsiteX140" fmla="*/ 451057 w 5806384"/>
                      <a:gd name="connsiteY140" fmla="*/ 1275280 h 4036143"/>
                      <a:gd name="connsiteX141" fmla="*/ 452473 w 5806384"/>
                      <a:gd name="connsiteY141" fmla="*/ 1276696 h 4036143"/>
                      <a:gd name="connsiteX142" fmla="*/ 574265 w 5806384"/>
                      <a:gd name="connsiteY142" fmla="*/ 1212967 h 4036143"/>
                      <a:gd name="connsiteX143" fmla="*/ 575682 w 5806384"/>
                      <a:gd name="connsiteY143" fmla="*/ 1212967 h 4036143"/>
                      <a:gd name="connsiteX144" fmla="*/ 570017 w 5806384"/>
                      <a:gd name="connsiteY144" fmla="*/ 1229962 h 4036143"/>
                      <a:gd name="connsiteX145" fmla="*/ 570017 w 5806384"/>
                      <a:gd name="connsiteY145" fmla="*/ 1229962 h 4036143"/>
                      <a:gd name="connsiteX146" fmla="*/ 571433 w 5806384"/>
                      <a:gd name="connsiteY146" fmla="*/ 1229962 h 4036143"/>
                      <a:gd name="connsiteX147" fmla="*/ 571433 w 5806384"/>
                      <a:gd name="connsiteY147" fmla="*/ 1229962 h 4036143"/>
                      <a:gd name="connsiteX148" fmla="*/ 578514 w 5806384"/>
                      <a:gd name="connsiteY148" fmla="*/ 1214384 h 4036143"/>
                      <a:gd name="connsiteX149" fmla="*/ 693225 w 5806384"/>
                      <a:gd name="connsiteY149" fmla="*/ 1305020 h 4036143"/>
                      <a:gd name="connsiteX150" fmla="*/ 681896 w 5806384"/>
                      <a:gd name="connsiteY150" fmla="*/ 1152071 h 4036143"/>
                      <a:gd name="connsiteX151" fmla="*/ 681896 w 5806384"/>
                      <a:gd name="connsiteY151" fmla="*/ 1152071 h 4036143"/>
                      <a:gd name="connsiteX152" fmla="*/ 584179 w 5806384"/>
                      <a:gd name="connsiteY152" fmla="*/ 1203054 h 4036143"/>
                      <a:gd name="connsiteX153" fmla="*/ 602589 w 5806384"/>
                      <a:gd name="connsiteY153" fmla="*/ 1166233 h 4036143"/>
                      <a:gd name="connsiteX154" fmla="*/ 684728 w 5806384"/>
                      <a:gd name="connsiteY154" fmla="*/ 1106753 h 4036143"/>
                      <a:gd name="connsiteX155" fmla="*/ 772532 w 5806384"/>
                      <a:gd name="connsiteY155" fmla="*/ 1091175 h 4036143"/>
                      <a:gd name="connsiteX156" fmla="*/ 772532 w 5806384"/>
                      <a:gd name="connsiteY156" fmla="*/ 1091175 h 4036143"/>
                      <a:gd name="connsiteX157" fmla="*/ 769700 w 5806384"/>
                      <a:gd name="connsiteY157" fmla="*/ 1045857 h 4036143"/>
                      <a:gd name="connsiteX158" fmla="*/ 884411 w 5806384"/>
                      <a:gd name="connsiteY158" fmla="*/ 963718 h 4036143"/>
                      <a:gd name="connsiteX159" fmla="*/ 884411 w 5806384"/>
                      <a:gd name="connsiteY159" fmla="*/ 963718 h 4036143"/>
                      <a:gd name="connsiteX160" fmla="*/ 832012 w 5806384"/>
                      <a:gd name="connsiteY160" fmla="*/ 921232 h 4036143"/>
                      <a:gd name="connsiteX161" fmla="*/ 993458 w 5806384"/>
                      <a:gd name="connsiteY161" fmla="*/ 751289 h 4036143"/>
                      <a:gd name="connsiteX162" fmla="*/ 1026030 w 5806384"/>
                      <a:gd name="connsiteY162" fmla="*/ 807937 h 4036143"/>
                      <a:gd name="connsiteX163" fmla="*/ 979296 w 5806384"/>
                      <a:gd name="connsiteY163" fmla="*/ 803688 h 4036143"/>
                      <a:gd name="connsiteX164" fmla="*/ 979296 w 5806384"/>
                      <a:gd name="connsiteY164" fmla="*/ 803688 h 4036143"/>
                      <a:gd name="connsiteX165" fmla="*/ 1030279 w 5806384"/>
                      <a:gd name="connsiteY165" fmla="*/ 898573 h 4036143"/>
                      <a:gd name="connsiteX166" fmla="*/ 1030279 w 5806384"/>
                      <a:gd name="connsiteY166" fmla="*/ 898573 h 4036143"/>
                      <a:gd name="connsiteX167" fmla="*/ 1050106 w 5806384"/>
                      <a:gd name="connsiteY167" fmla="*/ 909903 h 4036143"/>
                      <a:gd name="connsiteX168" fmla="*/ 949556 w 5806384"/>
                      <a:gd name="connsiteY168" fmla="*/ 1065684 h 4036143"/>
                      <a:gd name="connsiteX169" fmla="*/ 949556 w 5806384"/>
                      <a:gd name="connsiteY169" fmla="*/ 1065684 h 4036143"/>
                      <a:gd name="connsiteX170" fmla="*/ 1052938 w 5806384"/>
                      <a:gd name="connsiteY170" fmla="*/ 1140742 h 4036143"/>
                      <a:gd name="connsiteX171" fmla="*/ 1052938 w 5806384"/>
                      <a:gd name="connsiteY171" fmla="*/ 1140742 h 4036143"/>
                      <a:gd name="connsiteX172" fmla="*/ 1113834 w 5806384"/>
                      <a:gd name="connsiteY172" fmla="*/ 963718 h 4036143"/>
                      <a:gd name="connsiteX173" fmla="*/ 1136494 w 5806384"/>
                      <a:gd name="connsiteY173" fmla="*/ 1003371 h 4036143"/>
                      <a:gd name="connsiteX174" fmla="*/ 1177563 w 5806384"/>
                      <a:gd name="connsiteY174" fmla="*/ 1469298 h 4036143"/>
                      <a:gd name="connsiteX175" fmla="*/ 1164817 w 5806384"/>
                      <a:gd name="connsiteY175" fmla="*/ 1514616 h 4036143"/>
                      <a:gd name="connsiteX176" fmla="*/ 1164817 w 5806384"/>
                      <a:gd name="connsiteY176" fmla="*/ 1514616 h 4036143"/>
                      <a:gd name="connsiteX177" fmla="*/ 1181812 w 5806384"/>
                      <a:gd name="connsiteY177" fmla="*/ 1523113 h 4036143"/>
                      <a:gd name="connsiteX178" fmla="*/ 1186060 w 5806384"/>
                      <a:gd name="connsiteY178" fmla="*/ 1565599 h 4036143"/>
                      <a:gd name="connsiteX179" fmla="*/ 898573 w 5806384"/>
                      <a:gd name="connsiteY179" fmla="*/ 1559934 h 4036143"/>
                      <a:gd name="connsiteX180" fmla="*/ 916984 w 5806384"/>
                      <a:gd name="connsiteY180" fmla="*/ 1494789 h 4036143"/>
                      <a:gd name="connsiteX181" fmla="*/ 916984 w 5806384"/>
                      <a:gd name="connsiteY181" fmla="*/ 1494789 h 4036143"/>
                      <a:gd name="connsiteX182" fmla="*/ 705971 w 5806384"/>
                      <a:gd name="connsiteY182" fmla="*/ 1548605 h 4036143"/>
                      <a:gd name="connsiteX183" fmla="*/ 705971 w 5806384"/>
                      <a:gd name="connsiteY183" fmla="*/ 1548605 h 4036143"/>
                      <a:gd name="connsiteX184" fmla="*/ 881579 w 5806384"/>
                      <a:gd name="connsiteY184" fmla="*/ 1803519 h 4036143"/>
                      <a:gd name="connsiteX185" fmla="*/ 854671 w 5806384"/>
                      <a:gd name="connsiteY185" fmla="*/ 1807768 h 4036143"/>
                      <a:gd name="connsiteX186" fmla="*/ 659237 w 5806384"/>
                      <a:gd name="connsiteY186" fmla="*/ 1514616 h 4036143"/>
                      <a:gd name="connsiteX187" fmla="*/ 659237 w 5806384"/>
                      <a:gd name="connsiteY187" fmla="*/ 1514616 h 4036143"/>
                      <a:gd name="connsiteX188" fmla="*/ 494959 w 5806384"/>
                      <a:gd name="connsiteY188" fmla="*/ 1646322 h 4036143"/>
                      <a:gd name="connsiteX189" fmla="*/ 470884 w 5806384"/>
                      <a:gd name="connsiteY189" fmla="*/ 1622247 h 4036143"/>
                      <a:gd name="connsiteX190" fmla="*/ 470884 w 5806384"/>
                      <a:gd name="connsiteY190" fmla="*/ 1541524 h 4036143"/>
                      <a:gd name="connsiteX191" fmla="*/ 470884 w 5806384"/>
                      <a:gd name="connsiteY191" fmla="*/ 1541524 h 4036143"/>
                      <a:gd name="connsiteX192" fmla="*/ 242877 w 5806384"/>
                      <a:gd name="connsiteY192" fmla="*/ 1728461 h 4036143"/>
                      <a:gd name="connsiteX193" fmla="*/ 242877 w 5806384"/>
                      <a:gd name="connsiteY193" fmla="*/ 1728461 h 4036143"/>
                      <a:gd name="connsiteX194" fmla="*/ 265536 w 5806384"/>
                      <a:gd name="connsiteY194" fmla="*/ 1779444 h 4036143"/>
                      <a:gd name="connsiteX195" fmla="*/ 139495 w 5806384"/>
                      <a:gd name="connsiteY195" fmla="*/ 1782276 h 4036143"/>
                      <a:gd name="connsiteX196" fmla="*/ 138079 w 5806384"/>
                      <a:gd name="connsiteY196" fmla="*/ 1782276 h 4036143"/>
                      <a:gd name="connsiteX197" fmla="*/ 378831 w 5806384"/>
                      <a:gd name="connsiteY197" fmla="*/ 1906901 h 4036143"/>
                      <a:gd name="connsiteX198" fmla="*/ 72934 w 5806384"/>
                      <a:gd name="connsiteY198" fmla="*/ 1981959 h 4036143"/>
                      <a:gd name="connsiteX199" fmla="*/ 17702 w 5806384"/>
                      <a:gd name="connsiteY199" fmla="*/ 1986208 h 4036143"/>
                      <a:gd name="connsiteX200" fmla="*/ 17702 w 5806384"/>
                      <a:gd name="connsiteY200" fmla="*/ 1986208 h 4036143"/>
                      <a:gd name="connsiteX201" fmla="*/ 55939 w 5806384"/>
                      <a:gd name="connsiteY201" fmla="*/ 2205717 h 4036143"/>
                      <a:gd name="connsiteX202" fmla="*/ 55939 w 5806384"/>
                      <a:gd name="connsiteY202" fmla="*/ 2205717 h 4036143"/>
                      <a:gd name="connsiteX203" fmla="*/ 95593 w 5806384"/>
                      <a:gd name="connsiteY203" fmla="*/ 2174561 h 4036143"/>
                      <a:gd name="connsiteX204" fmla="*/ 64437 w 5806384"/>
                      <a:gd name="connsiteY204" fmla="*/ 2217047 h 4036143"/>
                      <a:gd name="connsiteX205" fmla="*/ 64437 w 5806384"/>
                      <a:gd name="connsiteY205" fmla="*/ 2217047 h 4036143"/>
                      <a:gd name="connsiteX206" fmla="*/ 140911 w 5806384"/>
                      <a:gd name="connsiteY206" fmla="*/ 2215631 h 4036143"/>
                      <a:gd name="connsiteX207" fmla="*/ 140911 w 5806384"/>
                      <a:gd name="connsiteY207" fmla="*/ 2215631 h 4036143"/>
                      <a:gd name="connsiteX208" fmla="*/ 207472 w 5806384"/>
                      <a:gd name="connsiteY208" fmla="*/ 2133492 h 4036143"/>
                      <a:gd name="connsiteX209" fmla="*/ 245709 w 5806384"/>
                      <a:gd name="connsiteY209" fmla="*/ 2140573 h 4036143"/>
                      <a:gd name="connsiteX210" fmla="*/ 217385 w 5806384"/>
                      <a:gd name="connsiteY210" fmla="*/ 2120746 h 4036143"/>
                      <a:gd name="connsiteX211" fmla="*/ 309437 w 5806384"/>
                      <a:gd name="connsiteY211" fmla="*/ 2006034 h 4036143"/>
                      <a:gd name="connsiteX212" fmla="*/ 339178 w 5806384"/>
                      <a:gd name="connsiteY212" fmla="*/ 1983375 h 4036143"/>
                      <a:gd name="connsiteX213" fmla="*/ 492127 w 5806384"/>
                      <a:gd name="connsiteY213" fmla="*/ 1964965 h 4036143"/>
                      <a:gd name="connsiteX214" fmla="*/ 492127 w 5806384"/>
                      <a:gd name="connsiteY214" fmla="*/ 1964965 h 4036143"/>
                      <a:gd name="connsiteX215" fmla="*/ 414236 w 5806384"/>
                      <a:gd name="connsiteY215" fmla="*/ 1925311 h 4036143"/>
                      <a:gd name="connsiteX216" fmla="*/ 459554 w 5806384"/>
                      <a:gd name="connsiteY216" fmla="*/ 1889907 h 4036143"/>
                      <a:gd name="connsiteX217" fmla="*/ 601173 w 5806384"/>
                      <a:gd name="connsiteY217" fmla="*/ 1854502 h 4036143"/>
                      <a:gd name="connsiteX218" fmla="*/ 602589 w 5806384"/>
                      <a:gd name="connsiteY218" fmla="*/ 1861583 h 4036143"/>
                      <a:gd name="connsiteX219" fmla="*/ 595508 w 5806384"/>
                      <a:gd name="connsiteY219" fmla="*/ 1862999 h 4036143"/>
                      <a:gd name="connsiteX220" fmla="*/ 595508 w 5806384"/>
                      <a:gd name="connsiteY220" fmla="*/ 1862999 h 4036143"/>
                      <a:gd name="connsiteX221" fmla="*/ 623832 w 5806384"/>
                      <a:gd name="connsiteY221" fmla="*/ 1994705 h 4036143"/>
                      <a:gd name="connsiteX222" fmla="*/ 694642 w 5806384"/>
                      <a:gd name="connsiteY222" fmla="*/ 2091006 h 4036143"/>
                      <a:gd name="connsiteX223" fmla="*/ 745625 w 5806384"/>
                      <a:gd name="connsiteY223" fmla="*/ 2122162 h 4036143"/>
                      <a:gd name="connsiteX224" fmla="*/ 730047 w 5806384"/>
                      <a:gd name="connsiteY224" fmla="*/ 2209966 h 4036143"/>
                      <a:gd name="connsiteX225" fmla="*/ 730047 w 5806384"/>
                      <a:gd name="connsiteY225" fmla="*/ 2209966 h 4036143"/>
                      <a:gd name="connsiteX226" fmla="*/ 731463 w 5806384"/>
                      <a:gd name="connsiteY226" fmla="*/ 2209966 h 4036143"/>
                      <a:gd name="connsiteX227" fmla="*/ 761203 w 5806384"/>
                      <a:gd name="connsiteY227" fmla="*/ 2129243 h 4036143"/>
                      <a:gd name="connsiteX228" fmla="*/ 761203 w 5806384"/>
                      <a:gd name="connsiteY228" fmla="*/ 2129243 h 4036143"/>
                      <a:gd name="connsiteX229" fmla="*/ 748457 w 5806384"/>
                      <a:gd name="connsiteY229" fmla="*/ 2120746 h 4036143"/>
                      <a:gd name="connsiteX230" fmla="*/ 756954 w 5806384"/>
                      <a:gd name="connsiteY230" fmla="*/ 2076844 h 4036143"/>
                      <a:gd name="connsiteX231" fmla="*/ 756954 w 5806384"/>
                      <a:gd name="connsiteY231" fmla="*/ 2076844 h 4036143"/>
                      <a:gd name="connsiteX232" fmla="*/ 635162 w 5806384"/>
                      <a:gd name="connsiteY232" fmla="*/ 1991873 h 4036143"/>
                      <a:gd name="connsiteX233" fmla="*/ 605422 w 5806384"/>
                      <a:gd name="connsiteY233" fmla="*/ 1862999 h 4036143"/>
                      <a:gd name="connsiteX234" fmla="*/ 686144 w 5806384"/>
                      <a:gd name="connsiteY234" fmla="*/ 1840340 h 4036143"/>
                      <a:gd name="connsiteX235" fmla="*/ 686144 w 5806384"/>
                      <a:gd name="connsiteY235" fmla="*/ 1840340 h 4036143"/>
                      <a:gd name="connsiteX236" fmla="*/ 613919 w 5806384"/>
                      <a:gd name="connsiteY236" fmla="*/ 1768114 h 4036143"/>
                      <a:gd name="connsiteX237" fmla="*/ 632329 w 5806384"/>
                      <a:gd name="connsiteY237" fmla="*/ 1753952 h 4036143"/>
                      <a:gd name="connsiteX238" fmla="*/ 755538 w 5806384"/>
                      <a:gd name="connsiteY238" fmla="*/ 1824762 h 4036143"/>
                      <a:gd name="connsiteX239" fmla="*/ 680480 w 5806384"/>
                      <a:gd name="connsiteY239" fmla="*/ 1834675 h 4036143"/>
                      <a:gd name="connsiteX240" fmla="*/ 679064 w 5806384"/>
                      <a:gd name="connsiteY240" fmla="*/ 1834675 h 4036143"/>
                      <a:gd name="connsiteX241" fmla="*/ 992042 w 5806384"/>
                      <a:gd name="connsiteY241" fmla="*/ 1963549 h 4036143"/>
                      <a:gd name="connsiteX242" fmla="*/ 992042 w 5806384"/>
                      <a:gd name="connsiteY242" fmla="*/ 1963549 h 4036143"/>
                      <a:gd name="connsiteX243" fmla="*/ 993458 w 5806384"/>
                      <a:gd name="connsiteY243" fmla="*/ 1962132 h 4036143"/>
                      <a:gd name="connsiteX244" fmla="*/ 754122 w 5806384"/>
                      <a:gd name="connsiteY244" fmla="*/ 1824762 h 4036143"/>
                      <a:gd name="connsiteX245" fmla="*/ 843342 w 5806384"/>
                      <a:gd name="connsiteY245" fmla="*/ 1810600 h 4036143"/>
                      <a:gd name="connsiteX246" fmla="*/ 875914 w 5806384"/>
                      <a:gd name="connsiteY246" fmla="*/ 1858750 h 4036143"/>
                      <a:gd name="connsiteX247" fmla="*/ 875914 w 5806384"/>
                      <a:gd name="connsiteY247" fmla="*/ 1858750 h 4036143"/>
                      <a:gd name="connsiteX248" fmla="*/ 1200222 w 5806384"/>
                      <a:gd name="connsiteY248" fmla="*/ 1807768 h 4036143"/>
                      <a:gd name="connsiteX249" fmla="*/ 1200222 w 5806384"/>
                      <a:gd name="connsiteY249" fmla="*/ 1807768 h 4036143"/>
                      <a:gd name="connsiteX250" fmla="*/ 1200222 w 5806384"/>
                      <a:gd name="connsiteY250" fmla="*/ 1800687 h 4036143"/>
                      <a:gd name="connsiteX251" fmla="*/ 1204471 w 5806384"/>
                      <a:gd name="connsiteY251" fmla="*/ 1806351 h 4036143"/>
                      <a:gd name="connsiteX252" fmla="*/ 1204471 w 5806384"/>
                      <a:gd name="connsiteY252" fmla="*/ 1806351 h 4036143"/>
                      <a:gd name="connsiteX253" fmla="*/ 1282361 w 5806384"/>
                      <a:gd name="connsiteY253" fmla="*/ 1642073 h 4036143"/>
                      <a:gd name="connsiteX254" fmla="*/ 1426813 w 5806384"/>
                      <a:gd name="connsiteY254" fmla="*/ 1646322 h 4036143"/>
                      <a:gd name="connsiteX255" fmla="*/ 1455137 w 5806384"/>
                      <a:gd name="connsiteY255" fmla="*/ 1660484 h 4036143"/>
                      <a:gd name="connsiteX256" fmla="*/ 1557102 w 5806384"/>
                      <a:gd name="connsiteY256" fmla="*/ 1854502 h 4036143"/>
                      <a:gd name="connsiteX257" fmla="*/ 1411235 w 5806384"/>
                      <a:gd name="connsiteY257" fmla="*/ 1896988 h 4036143"/>
                      <a:gd name="connsiteX258" fmla="*/ 1409818 w 5806384"/>
                      <a:gd name="connsiteY258" fmla="*/ 1896988 h 4036143"/>
                      <a:gd name="connsiteX259" fmla="*/ 1601004 w 5806384"/>
                      <a:gd name="connsiteY259" fmla="*/ 1936641 h 4036143"/>
                      <a:gd name="connsiteX260" fmla="*/ 1601004 w 5806384"/>
                      <a:gd name="connsiteY260" fmla="*/ 1936641 h 4036143"/>
                      <a:gd name="connsiteX261" fmla="*/ 1558518 w 5806384"/>
                      <a:gd name="connsiteY261" fmla="*/ 1855918 h 4036143"/>
                      <a:gd name="connsiteX262" fmla="*/ 1742623 w 5806384"/>
                      <a:gd name="connsiteY262" fmla="*/ 1802103 h 4036143"/>
                      <a:gd name="connsiteX263" fmla="*/ 2133492 w 5806384"/>
                      <a:gd name="connsiteY263" fmla="*/ 1993289 h 4036143"/>
                      <a:gd name="connsiteX264" fmla="*/ 2049937 w 5806384"/>
                      <a:gd name="connsiteY264" fmla="*/ 2452135 h 4036143"/>
                      <a:gd name="connsiteX265" fmla="*/ 1928145 w 5806384"/>
                      <a:gd name="connsiteY265" fmla="*/ 2469129 h 4036143"/>
                      <a:gd name="connsiteX266" fmla="*/ 1480628 w 5806384"/>
                      <a:gd name="connsiteY266" fmla="*/ 2091006 h 4036143"/>
                      <a:gd name="connsiteX267" fmla="*/ 1480628 w 5806384"/>
                      <a:gd name="connsiteY267" fmla="*/ 2091006 h 4036143"/>
                      <a:gd name="connsiteX268" fmla="*/ 1489125 w 5806384"/>
                      <a:gd name="connsiteY268" fmla="*/ 2110833 h 4036143"/>
                      <a:gd name="connsiteX269" fmla="*/ 1350338 w 5806384"/>
                      <a:gd name="connsiteY269" fmla="*/ 2127827 h 4036143"/>
                      <a:gd name="connsiteX270" fmla="*/ 1331928 w 5806384"/>
                      <a:gd name="connsiteY270" fmla="*/ 2051352 h 4036143"/>
                      <a:gd name="connsiteX271" fmla="*/ 1331928 w 5806384"/>
                      <a:gd name="connsiteY271" fmla="*/ 2051352 h 4036143"/>
                      <a:gd name="connsiteX272" fmla="*/ 1224297 w 5806384"/>
                      <a:gd name="connsiteY272" fmla="*/ 2141989 h 4036143"/>
                      <a:gd name="connsiteX273" fmla="*/ 1215800 w 5806384"/>
                      <a:gd name="connsiteY273" fmla="*/ 2143405 h 4036143"/>
                      <a:gd name="connsiteX274" fmla="*/ 1079846 w 5806384"/>
                      <a:gd name="connsiteY274" fmla="*/ 1964965 h 4036143"/>
                      <a:gd name="connsiteX275" fmla="*/ 1079846 w 5806384"/>
                      <a:gd name="connsiteY275" fmla="*/ 1964965 h 4036143"/>
                      <a:gd name="connsiteX276" fmla="*/ 1123748 w 5806384"/>
                      <a:gd name="connsiteY276" fmla="*/ 2231209 h 4036143"/>
                      <a:gd name="connsiteX277" fmla="*/ 1123748 w 5806384"/>
                      <a:gd name="connsiteY277" fmla="*/ 2231209 h 4036143"/>
                      <a:gd name="connsiteX278" fmla="*/ 1208719 w 5806384"/>
                      <a:gd name="connsiteY278" fmla="*/ 2157567 h 4036143"/>
                      <a:gd name="connsiteX279" fmla="*/ 1295107 w 5806384"/>
                      <a:gd name="connsiteY279" fmla="*/ 2249619 h 4036143"/>
                      <a:gd name="connsiteX280" fmla="*/ 1380078 w 5806384"/>
                      <a:gd name="connsiteY280" fmla="*/ 2361498 h 4036143"/>
                      <a:gd name="connsiteX281" fmla="*/ 1363084 w 5806384"/>
                      <a:gd name="connsiteY281" fmla="*/ 2401152 h 4036143"/>
                      <a:gd name="connsiteX282" fmla="*/ 1329095 w 5806384"/>
                      <a:gd name="connsiteY282" fmla="*/ 2411065 h 4036143"/>
                      <a:gd name="connsiteX283" fmla="*/ 1329095 w 5806384"/>
                      <a:gd name="connsiteY283" fmla="*/ 2411065 h 4036143"/>
                      <a:gd name="connsiteX284" fmla="*/ 1266783 w 5806384"/>
                      <a:gd name="connsiteY284" fmla="*/ 2571095 h 4036143"/>
                      <a:gd name="connsiteX285" fmla="*/ 1266783 w 5806384"/>
                      <a:gd name="connsiteY285" fmla="*/ 2571095 h 4036143"/>
                      <a:gd name="connsiteX286" fmla="*/ 1469299 w 5806384"/>
                      <a:gd name="connsiteY286" fmla="*/ 2735373 h 4036143"/>
                      <a:gd name="connsiteX287" fmla="*/ 1438142 w 5806384"/>
                      <a:gd name="connsiteY287" fmla="*/ 2779275 h 4036143"/>
                      <a:gd name="connsiteX288" fmla="*/ 1438142 w 5806384"/>
                      <a:gd name="connsiteY288" fmla="*/ 2779275 h 4036143"/>
                      <a:gd name="connsiteX289" fmla="*/ 1547189 w 5806384"/>
                      <a:gd name="connsiteY289" fmla="*/ 2799101 h 4036143"/>
                      <a:gd name="connsiteX290" fmla="*/ 1644906 w 5806384"/>
                      <a:gd name="connsiteY290" fmla="*/ 2878408 h 4036143"/>
                      <a:gd name="connsiteX291" fmla="*/ 1644906 w 5806384"/>
                      <a:gd name="connsiteY291" fmla="*/ 2878408 h 4036143"/>
                      <a:gd name="connsiteX292" fmla="*/ 1701554 w 5806384"/>
                      <a:gd name="connsiteY292" fmla="*/ 2876992 h 4036143"/>
                      <a:gd name="connsiteX293" fmla="*/ 1693057 w 5806384"/>
                      <a:gd name="connsiteY293" fmla="*/ 2986038 h 4036143"/>
                      <a:gd name="connsiteX294" fmla="*/ 1520281 w 5806384"/>
                      <a:gd name="connsiteY294" fmla="*/ 3005865 h 4036143"/>
                      <a:gd name="connsiteX295" fmla="*/ 1520281 w 5806384"/>
                      <a:gd name="connsiteY295" fmla="*/ 3005865 h 4036143"/>
                      <a:gd name="connsiteX296" fmla="*/ 1520281 w 5806384"/>
                      <a:gd name="connsiteY296" fmla="*/ 3007281 h 4036143"/>
                      <a:gd name="connsiteX297" fmla="*/ 1520281 w 5806384"/>
                      <a:gd name="connsiteY297" fmla="*/ 3007281 h 4036143"/>
                      <a:gd name="connsiteX298" fmla="*/ 1690224 w 5806384"/>
                      <a:gd name="connsiteY298" fmla="*/ 3018611 h 4036143"/>
                      <a:gd name="connsiteX299" fmla="*/ 1678895 w 5806384"/>
                      <a:gd name="connsiteY299" fmla="*/ 3151733 h 4036143"/>
                      <a:gd name="connsiteX300" fmla="*/ 1678895 w 5806384"/>
                      <a:gd name="connsiteY300" fmla="*/ 3151733 h 4036143"/>
                      <a:gd name="connsiteX301" fmla="*/ 1888491 w 5806384"/>
                      <a:gd name="connsiteY301" fmla="*/ 3028524 h 4036143"/>
                      <a:gd name="connsiteX302" fmla="*/ 1888491 w 5806384"/>
                      <a:gd name="connsiteY302" fmla="*/ 3028524 h 4036143"/>
                      <a:gd name="connsiteX303" fmla="*/ 1691640 w 5806384"/>
                      <a:gd name="connsiteY303" fmla="*/ 3015778 h 4036143"/>
                      <a:gd name="connsiteX304" fmla="*/ 1694473 w 5806384"/>
                      <a:gd name="connsiteY304" fmla="*/ 2987455 h 4036143"/>
                      <a:gd name="connsiteX305" fmla="*/ 1844589 w 5806384"/>
                      <a:gd name="connsiteY305" fmla="*/ 2970460 h 4036143"/>
                      <a:gd name="connsiteX306" fmla="*/ 1887075 w 5806384"/>
                      <a:gd name="connsiteY306" fmla="*/ 3027108 h 4036143"/>
                      <a:gd name="connsiteX307" fmla="*/ 1887075 w 5806384"/>
                      <a:gd name="connsiteY307" fmla="*/ 3027108 h 4036143"/>
                      <a:gd name="connsiteX308" fmla="*/ 1888491 w 5806384"/>
                      <a:gd name="connsiteY308" fmla="*/ 3025692 h 4036143"/>
                      <a:gd name="connsiteX309" fmla="*/ 1863000 w 5806384"/>
                      <a:gd name="connsiteY309" fmla="*/ 2967628 h 4036143"/>
                      <a:gd name="connsiteX310" fmla="*/ 2001786 w 5806384"/>
                      <a:gd name="connsiteY310" fmla="*/ 2952050 h 4036143"/>
                      <a:gd name="connsiteX311" fmla="*/ 2001786 w 5806384"/>
                      <a:gd name="connsiteY311" fmla="*/ 2952050 h 4036143"/>
                      <a:gd name="connsiteX312" fmla="*/ 1964966 w 5806384"/>
                      <a:gd name="connsiteY312" fmla="*/ 2801934 h 4036143"/>
                      <a:gd name="connsiteX313" fmla="*/ 2055602 w 5806384"/>
                      <a:gd name="connsiteY313" fmla="*/ 2831674 h 4036143"/>
                      <a:gd name="connsiteX314" fmla="*/ 2057018 w 5806384"/>
                      <a:gd name="connsiteY314" fmla="*/ 2831674 h 4036143"/>
                      <a:gd name="connsiteX315" fmla="*/ 1940890 w 5806384"/>
                      <a:gd name="connsiteY315" fmla="*/ 2712714 h 4036143"/>
                      <a:gd name="connsiteX316" fmla="*/ 1940890 w 5806384"/>
                      <a:gd name="connsiteY316" fmla="*/ 2712714 h 4036143"/>
                      <a:gd name="connsiteX317" fmla="*/ 1962133 w 5806384"/>
                      <a:gd name="connsiteY317" fmla="*/ 2799101 h 4036143"/>
                      <a:gd name="connsiteX318" fmla="*/ 1759618 w 5806384"/>
                      <a:gd name="connsiteY318" fmla="*/ 2732540 h 4036143"/>
                      <a:gd name="connsiteX319" fmla="*/ 1489125 w 5806384"/>
                      <a:gd name="connsiteY319" fmla="*/ 2112249 h 4036143"/>
                      <a:gd name="connsiteX320" fmla="*/ 1490541 w 5806384"/>
                      <a:gd name="connsiteY320" fmla="*/ 2112249 h 4036143"/>
                      <a:gd name="connsiteX321" fmla="*/ 1707219 w 5806384"/>
                      <a:gd name="connsiteY321" fmla="*/ 2500285 h 4036143"/>
                      <a:gd name="connsiteX322" fmla="*/ 1707219 w 5806384"/>
                      <a:gd name="connsiteY322" fmla="*/ 2500285 h 4036143"/>
                      <a:gd name="connsiteX323" fmla="*/ 1925312 w 5806384"/>
                      <a:gd name="connsiteY323" fmla="*/ 2470545 h 4036143"/>
                      <a:gd name="connsiteX324" fmla="*/ 1938058 w 5806384"/>
                      <a:gd name="connsiteY324" fmla="*/ 2481874 h 4036143"/>
                      <a:gd name="connsiteX325" fmla="*/ 1782277 w 5806384"/>
                      <a:gd name="connsiteY325" fmla="*/ 2508782 h 4036143"/>
                      <a:gd name="connsiteX326" fmla="*/ 1782277 w 5806384"/>
                      <a:gd name="connsiteY326" fmla="*/ 2508782 h 4036143"/>
                      <a:gd name="connsiteX327" fmla="*/ 2018781 w 5806384"/>
                      <a:gd name="connsiteY327" fmla="*/ 2614997 h 4036143"/>
                      <a:gd name="connsiteX328" fmla="*/ 2008867 w 5806384"/>
                      <a:gd name="connsiteY328" fmla="*/ 2671644 h 4036143"/>
                      <a:gd name="connsiteX329" fmla="*/ 2042856 w 5806384"/>
                      <a:gd name="connsiteY329" fmla="*/ 2624910 h 4036143"/>
                      <a:gd name="connsiteX330" fmla="*/ 2195805 w 5806384"/>
                      <a:gd name="connsiteY330" fmla="*/ 2694303 h 4036143"/>
                      <a:gd name="connsiteX331" fmla="*/ 2197221 w 5806384"/>
                      <a:gd name="connsiteY331" fmla="*/ 2694303 h 4036143"/>
                      <a:gd name="connsiteX332" fmla="*/ 2069764 w 5806384"/>
                      <a:gd name="connsiteY332" fmla="*/ 2586673 h 4036143"/>
                      <a:gd name="connsiteX333" fmla="*/ 2177394 w 5806384"/>
                      <a:gd name="connsiteY333" fmla="*/ 2440805 h 4036143"/>
                      <a:gd name="connsiteX334" fmla="*/ 2188724 w 5806384"/>
                      <a:gd name="connsiteY334" fmla="*/ 2439389 h 4036143"/>
                      <a:gd name="connsiteX335" fmla="*/ 2344505 w 5806384"/>
                      <a:gd name="connsiteY335" fmla="*/ 2803350 h 4036143"/>
                      <a:gd name="connsiteX336" fmla="*/ 2344505 w 5806384"/>
                      <a:gd name="connsiteY336" fmla="*/ 2803350 h 4036143"/>
                      <a:gd name="connsiteX337" fmla="*/ 2394071 w 5806384"/>
                      <a:gd name="connsiteY337" fmla="*/ 2579592 h 4036143"/>
                      <a:gd name="connsiteX338" fmla="*/ 2447887 w 5806384"/>
                      <a:gd name="connsiteY338" fmla="*/ 2617829 h 4036143"/>
                      <a:gd name="connsiteX339" fmla="*/ 2630576 w 5806384"/>
                      <a:gd name="connsiteY339" fmla="*/ 2942136 h 4036143"/>
                      <a:gd name="connsiteX340" fmla="*/ 2613581 w 5806384"/>
                      <a:gd name="connsiteY340" fmla="*/ 2998784 h 4036143"/>
                      <a:gd name="connsiteX341" fmla="*/ 2498870 w 5806384"/>
                      <a:gd name="connsiteY341" fmla="*/ 3055432 h 4036143"/>
                      <a:gd name="connsiteX342" fmla="*/ 2498870 w 5806384"/>
                      <a:gd name="connsiteY342" fmla="*/ 3055432 h 4036143"/>
                      <a:gd name="connsiteX343" fmla="*/ 2576761 w 5806384"/>
                      <a:gd name="connsiteY343" fmla="*/ 3116328 h 4036143"/>
                      <a:gd name="connsiteX344" fmla="*/ 2532858 w 5806384"/>
                      <a:gd name="connsiteY344" fmla="*/ 3257947 h 4036143"/>
                      <a:gd name="connsiteX345" fmla="*/ 2532858 w 5806384"/>
                      <a:gd name="connsiteY345" fmla="*/ 3257947 h 4036143"/>
                      <a:gd name="connsiteX346" fmla="*/ 2656067 w 5806384"/>
                      <a:gd name="connsiteY346" fmla="*/ 3174392 h 4036143"/>
                      <a:gd name="connsiteX347" fmla="*/ 2656067 w 5806384"/>
                      <a:gd name="connsiteY347" fmla="*/ 3174392 h 4036143"/>
                      <a:gd name="connsiteX348" fmla="*/ 2579592 w 5806384"/>
                      <a:gd name="connsiteY348" fmla="*/ 3114912 h 4036143"/>
                      <a:gd name="connsiteX349" fmla="*/ 2614997 w 5806384"/>
                      <a:gd name="connsiteY349" fmla="*/ 3000200 h 4036143"/>
                      <a:gd name="connsiteX350" fmla="*/ 2653234 w 5806384"/>
                      <a:gd name="connsiteY350" fmla="*/ 2981790 h 4036143"/>
                      <a:gd name="connsiteX351" fmla="*/ 2665980 w 5806384"/>
                      <a:gd name="connsiteY351" fmla="*/ 3003033 h 4036143"/>
                      <a:gd name="connsiteX352" fmla="*/ 2657483 w 5806384"/>
                      <a:gd name="connsiteY352" fmla="*/ 3405231 h 4036143"/>
                      <a:gd name="connsiteX353" fmla="*/ 2657483 w 5806384"/>
                      <a:gd name="connsiteY353" fmla="*/ 3405231 h 4036143"/>
                      <a:gd name="connsiteX354" fmla="*/ 2658899 w 5806384"/>
                      <a:gd name="connsiteY354" fmla="*/ 3405231 h 4036143"/>
                      <a:gd name="connsiteX355" fmla="*/ 2658899 w 5806384"/>
                      <a:gd name="connsiteY355" fmla="*/ 3405231 h 4036143"/>
                      <a:gd name="connsiteX356" fmla="*/ 2695720 w 5806384"/>
                      <a:gd name="connsiteY356" fmla="*/ 3051183 h 4036143"/>
                      <a:gd name="connsiteX357" fmla="*/ 2695720 w 5806384"/>
                      <a:gd name="connsiteY357" fmla="*/ 3051183 h 4036143"/>
                      <a:gd name="connsiteX358" fmla="*/ 2668813 w 5806384"/>
                      <a:gd name="connsiteY358" fmla="*/ 3001616 h 4036143"/>
                      <a:gd name="connsiteX359" fmla="*/ 2668813 w 5806384"/>
                      <a:gd name="connsiteY359" fmla="*/ 2973293 h 4036143"/>
                      <a:gd name="connsiteX360" fmla="*/ 2837339 w 5806384"/>
                      <a:gd name="connsiteY360" fmla="*/ 2888321 h 4036143"/>
                      <a:gd name="connsiteX361" fmla="*/ 2837339 w 5806384"/>
                      <a:gd name="connsiteY361" fmla="*/ 2888321 h 4036143"/>
                      <a:gd name="connsiteX362" fmla="*/ 2631991 w 5806384"/>
                      <a:gd name="connsiteY362" fmla="*/ 2742454 h 4036143"/>
                      <a:gd name="connsiteX363" fmla="*/ 2579592 w 5806384"/>
                      <a:gd name="connsiteY363" fmla="*/ 2668812 h 4036143"/>
                      <a:gd name="connsiteX364" fmla="*/ 2792021 w 5806384"/>
                      <a:gd name="connsiteY364" fmla="*/ 2728292 h 4036143"/>
                      <a:gd name="connsiteX365" fmla="*/ 2843004 w 5806384"/>
                      <a:gd name="connsiteY365" fmla="*/ 2874159 h 4036143"/>
                      <a:gd name="connsiteX366" fmla="*/ 2843004 w 5806384"/>
                      <a:gd name="connsiteY366" fmla="*/ 2874159 h 4036143"/>
                      <a:gd name="connsiteX367" fmla="*/ 2919478 w 5806384"/>
                      <a:gd name="connsiteY367" fmla="*/ 2790604 h 4036143"/>
                      <a:gd name="connsiteX368" fmla="*/ 3184306 w 5806384"/>
                      <a:gd name="connsiteY368" fmla="*/ 2991703 h 4036143"/>
                      <a:gd name="connsiteX369" fmla="*/ 3184306 w 5806384"/>
                      <a:gd name="connsiteY369" fmla="*/ 2991703 h 4036143"/>
                      <a:gd name="connsiteX370" fmla="*/ 3197052 w 5806384"/>
                      <a:gd name="connsiteY370" fmla="*/ 2980374 h 4036143"/>
                      <a:gd name="connsiteX371" fmla="*/ 3204133 w 5806384"/>
                      <a:gd name="connsiteY371" fmla="*/ 2997368 h 4036143"/>
                      <a:gd name="connsiteX372" fmla="*/ 3191387 w 5806384"/>
                      <a:gd name="connsiteY372" fmla="*/ 3004449 h 4036143"/>
                      <a:gd name="connsiteX373" fmla="*/ 3191387 w 5806384"/>
                      <a:gd name="connsiteY373" fmla="*/ 3004449 h 4036143"/>
                      <a:gd name="connsiteX374" fmla="*/ 3212630 w 5806384"/>
                      <a:gd name="connsiteY374" fmla="*/ 3017195 h 4036143"/>
                      <a:gd name="connsiteX375" fmla="*/ 3270694 w 5806384"/>
                      <a:gd name="connsiteY375" fmla="*/ 3144652 h 4036143"/>
                      <a:gd name="connsiteX376" fmla="*/ 3270694 w 5806384"/>
                      <a:gd name="connsiteY376" fmla="*/ 3144652 h 4036143"/>
                      <a:gd name="connsiteX377" fmla="*/ 3376909 w 5806384"/>
                      <a:gd name="connsiteY377" fmla="*/ 3140403 h 4036143"/>
                      <a:gd name="connsiteX378" fmla="*/ 3396735 w 5806384"/>
                      <a:gd name="connsiteY378" fmla="*/ 3242369 h 4036143"/>
                      <a:gd name="connsiteX379" fmla="*/ 3396735 w 5806384"/>
                      <a:gd name="connsiteY379" fmla="*/ 3242369 h 4036143"/>
                      <a:gd name="connsiteX380" fmla="*/ 3480290 w 5806384"/>
                      <a:gd name="connsiteY380" fmla="*/ 3165895 h 4036143"/>
                      <a:gd name="connsiteX381" fmla="*/ 3553933 w 5806384"/>
                      <a:gd name="connsiteY381" fmla="*/ 3206964 h 4036143"/>
                      <a:gd name="connsiteX382" fmla="*/ 3430724 w 5806384"/>
                      <a:gd name="connsiteY382" fmla="*/ 3306097 h 4036143"/>
                      <a:gd name="connsiteX383" fmla="*/ 3277775 w 5806384"/>
                      <a:gd name="connsiteY383" fmla="*/ 3231040 h 4036143"/>
                      <a:gd name="connsiteX384" fmla="*/ 3277775 w 5806384"/>
                      <a:gd name="connsiteY384" fmla="*/ 3231040 h 4036143"/>
                      <a:gd name="connsiteX385" fmla="*/ 3248035 w 5806384"/>
                      <a:gd name="connsiteY385" fmla="*/ 3364161 h 4036143"/>
                      <a:gd name="connsiteX386" fmla="*/ 3248035 w 5806384"/>
                      <a:gd name="connsiteY386" fmla="*/ 3364161 h 4036143"/>
                      <a:gd name="connsiteX387" fmla="*/ 3311763 w 5806384"/>
                      <a:gd name="connsiteY387" fmla="*/ 3500116 h 4036143"/>
                      <a:gd name="connsiteX388" fmla="*/ 3154566 w 5806384"/>
                      <a:gd name="connsiteY388" fmla="*/ 3464711 h 4036143"/>
                      <a:gd name="connsiteX389" fmla="*/ 3153150 w 5806384"/>
                      <a:gd name="connsiteY389" fmla="*/ 3464711 h 4036143"/>
                      <a:gd name="connsiteX390" fmla="*/ 3257948 w 5806384"/>
                      <a:gd name="connsiteY390" fmla="*/ 3525607 h 4036143"/>
                      <a:gd name="connsiteX391" fmla="*/ 3226792 w 5806384"/>
                      <a:gd name="connsiteY391" fmla="*/ 3538353 h 4036143"/>
                      <a:gd name="connsiteX392" fmla="*/ 3226792 w 5806384"/>
                      <a:gd name="connsiteY392" fmla="*/ 3538353 h 4036143"/>
                      <a:gd name="connsiteX393" fmla="*/ 3357082 w 5806384"/>
                      <a:gd name="connsiteY393" fmla="*/ 3718209 h 4036143"/>
                      <a:gd name="connsiteX394" fmla="*/ 3357082 w 5806384"/>
                      <a:gd name="connsiteY394" fmla="*/ 3718209 h 4036143"/>
                      <a:gd name="connsiteX395" fmla="*/ 3358497 w 5806384"/>
                      <a:gd name="connsiteY395" fmla="*/ 3510029 h 4036143"/>
                      <a:gd name="connsiteX396" fmla="*/ 3358497 w 5806384"/>
                      <a:gd name="connsiteY396" fmla="*/ 3510029 h 4036143"/>
                      <a:gd name="connsiteX397" fmla="*/ 3320261 w 5806384"/>
                      <a:gd name="connsiteY397" fmla="*/ 3501532 h 4036143"/>
                      <a:gd name="connsiteX398" fmla="*/ 3372659 w 5806384"/>
                      <a:gd name="connsiteY398" fmla="*/ 3480289 h 4036143"/>
                      <a:gd name="connsiteX399" fmla="*/ 3386821 w 5806384"/>
                      <a:gd name="connsiteY399" fmla="*/ 3749365 h 4036143"/>
                      <a:gd name="connsiteX400" fmla="*/ 3265029 w 5806384"/>
                      <a:gd name="connsiteY400" fmla="*/ 3660145 h 4036143"/>
                      <a:gd name="connsiteX401" fmla="*/ 3263613 w 5806384"/>
                      <a:gd name="connsiteY401" fmla="*/ 3660145 h 4036143"/>
                      <a:gd name="connsiteX402" fmla="*/ 3337255 w 5806384"/>
                      <a:gd name="connsiteY402" fmla="*/ 3781938 h 4036143"/>
                      <a:gd name="connsiteX403" fmla="*/ 3300434 w 5806384"/>
                      <a:gd name="connsiteY403" fmla="*/ 3763527 h 4036143"/>
                      <a:gd name="connsiteX404" fmla="*/ 3300434 w 5806384"/>
                      <a:gd name="connsiteY404" fmla="*/ 3763527 h 4036143"/>
                      <a:gd name="connsiteX405" fmla="*/ 3299018 w 5806384"/>
                      <a:gd name="connsiteY405" fmla="*/ 3764943 h 4036143"/>
                      <a:gd name="connsiteX406" fmla="*/ 3351416 w 5806384"/>
                      <a:gd name="connsiteY406" fmla="*/ 3806013 h 4036143"/>
                      <a:gd name="connsiteX407" fmla="*/ 3393902 w 5806384"/>
                      <a:gd name="connsiteY407" fmla="*/ 3875406 h 4036143"/>
                      <a:gd name="connsiteX408" fmla="*/ 3393902 w 5806384"/>
                      <a:gd name="connsiteY408" fmla="*/ 3876823 h 4036143"/>
                      <a:gd name="connsiteX409" fmla="*/ 3392486 w 5806384"/>
                      <a:gd name="connsiteY409" fmla="*/ 3838585 h 4036143"/>
                      <a:gd name="connsiteX410" fmla="*/ 3555348 w 5806384"/>
                      <a:gd name="connsiteY410" fmla="*/ 3964626 h 4036143"/>
                      <a:gd name="connsiteX411" fmla="*/ 3555348 w 5806384"/>
                      <a:gd name="connsiteY411" fmla="*/ 3964626 h 4036143"/>
                      <a:gd name="connsiteX412" fmla="*/ 3570926 w 5806384"/>
                      <a:gd name="connsiteY412" fmla="*/ 3905146 h 4036143"/>
                      <a:gd name="connsiteX413" fmla="*/ 3637487 w 5806384"/>
                      <a:gd name="connsiteY413" fmla="*/ 3939135 h 4036143"/>
                      <a:gd name="connsiteX414" fmla="*/ 3637487 w 5806384"/>
                      <a:gd name="connsiteY414" fmla="*/ 3939135 h 4036143"/>
                      <a:gd name="connsiteX415" fmla="*/ 3638904 w 5806384"/>
                      <a:gd name="connsiteY415" fmla="*/ 3937719 h 4036143"/>
                      <a:gd name="connsiteX416" fmla="*/ 3638904 w 5806384"/>
                      <a:gd name="connsiteY416" fmla="*/ 3937719 h 4036143"/>
                      <a:gd name="connsiteX417" fmla="*/ 3575175 w 5806384"/>
                      <a:gd name="connsiteY417" fmla="*/ 3890985 h 4036143"/>
                      <a:gd name="connsiteX418" fmla="*/ 3647401 w 5806384"/>
                      <a:gd name="connsiteY418" fmla="*/ 3619076 h 4036143"/>
                      <a:gd name="connsiteX419" fmla="*/ 3772026 w 5806384"/>
                      <a:gd name="connsiteY419" fmla="*/ 3688469 h 4036143"/>
                      <a:gd name="connsiteX420" fmla="*/ 3772026 w 5806384"/>
                      <a:gd name="connsiteY420" fmla="*/ 3688469 h 4036143"/>
                      <a:gd name="connsiteX421" fmla="*/ 3783355 w 5806384"/>
                      <a:gd name="connsiteY421" fmla="*/ 3453381 h 4036143"/>
                      <a:gd name="connsiteX422" fmla="*/ 3896650 w 5806384"/>
                      <a:gd name="connsiteY422" fmla="*/ 3772024 h 4036143"/>
                      <a:gd name="connsiteX423" fmla="*/ 3756448 w 5806384"/>
                      <a:gd name="connsiteY423" fmla="*/ 3759279 h 4036143"/>
                      <a:gd name="connsiteX424" fmla="*/ 3781939 w 5806384"/>
                      <a:gd name="connsiteY424" fmla="*/ 3691302 h 4036143"/>
                      <a:gd name="connsiteX425" fmla="*/ 3781939 w 5806384"/>
                      <a:gd name="connsiteY425" fmla="*/ 3691302 h 4036143"/>
                      <a:gd name="connsiteX426" fmla="*/ 3660147 w 5806384"/>
                      <a:gd name="connsiteY426" fmla="*/ 3753614 h 4036143"/>
                      <a:gd name="connsiteX427" fmla="*/ 3660147 w 5806384"/>
                      <a:gd name="connsiteY427" fmla="*/ 3753614 h 4036143"/>
                      <a:gd name="connsiteX428" fmla="*/ 3755031 w 5806384"/>
                      <a:gd name="connsiteY428" fmla="*/ 3762111 h 4036143"/>
                      <a:gd name="connsiteX429" fmla="*/ 3739453 w 5806384"/>
                      <a:gd name="connsiteY429" fmla="*/ 3803181 h 4036143"/>
                      <a:gd name="connsiteX430" fmla="*/ 3739453 w 5806384"/>
                      <a:gd name="connsiteY430" fmla="*/ 3803181 h 4036143"/>
                      <a:gd name="connsiteX431" fmla="*/ 3929223 w 5806384"/>
                      <a:gd name="connsiteY431" fmla="*/ 3837169 h 4036143"/>
                      <a:gd name="connsiteX432" fmla="*/ 3929223 w 5806384"/>
                      <a:gd name="connsiteY432" fmla="*/ 3837169 h 4036143"/>
                      <a:gd name="connsiteX433" fmla="*/ 4247866 w 5806384"/>
                      <a:gd name="connsiteY433" fmla="*/ 3749365 h 4036143"/>
                      <a:gd name="connsiteX434" fmla="*/ 4379572 w 5806384"/>
                      <a:gd name="connsiteY434" fmla="*/ 3804597 h 4036143"/>
                      <a:gd name="connsiteX435" fmla="*/ 4352664 w 5806384"/>
                      <a:gd name="connsiteY435" fmla="*/ 3815926 h 4036143"/>
                      <a:gd name="connsiteX436" fmla="*/ 4424890 w 5806384"/>
                      <a:gd name="connsiteY436" fmla="*/ 3823007 h 4036143"/>
                      <a:gd name="connsiteX437" fmla="*/ 4464544 w 5806384"/>
                      <a:gd name="connsiteY437" fmla="*/ 3840002 h 4036143"/>
                      <a:gd name="connsiteX438" fmla="*/ 4471625 w 5806384"/>
                      <a:gd name="connsiteY438" fmla="*/ 3848499 h 4036143"/>
                      <a:gd name="connsiteX439" fmla="*/ 4348416 w 5806384"/>
                      <a:gd name="connsiteY439" fmla="*/ 3838585 h 4036143"/>
                      <a:gd name="connsiteX440" fmla="*/ 4347000 w 5806384"/>
                      <a:gd name="connsiteY440" fmla="*/ 3838585 h 4036143"/>
                      <a:gd name="connsiteX441" fmla="*/ 4516943 w 5806384"/>
                      <a:gd name="connsiteY441" fmla="*/ 3902314 h 4036143"/>
                      <a:gd name="connsiteX442" fmla="*/ 4536769 w 5806384"/>
                      <a:gd name="connsiteY442" fmla="*/ 3924973 h 4036143"/>
                      <a:gd name="connsiteX443" fmla="*/ 4440468 w 5806384"/>
                      <a:gd name="connsiteY443" fmla="*/ 3967459 h 4036143"/>
                      <a:gd name="connsiteX444" fmla="*/ 4440468 w 5806384"/>
                      <a:gd name="connsiteY444" fmla="*/ 3967459 h 4036143"/>
                      <a:gd name="connsiteX445" fmla="*/ 4586336 w 5806384"/>
                      <a:gd name="connsiteY445" fmla="*/ 3995783 h 4036143"/>
                      <a:gd name="connsiteX446" fmla="*/ 4586336 w 5806384"/>
                      <a:gd name="connsiteY446" fmla="*/ 3995783 h 4036143"/>
                      <a:gd name="connsiteX447" fmla="*/ 4709544 w 5806384"/>
                      <a:gd name="connsiteY447" fmla="*/ 3971707 h 4036143"/>
                      <a:gd name="connsiteX448" fmla="*/ 4710960 w 5806384"/>
                      <a:gd name="connsiteY448" fmla="*/ 3971707 h 4036143"/>
                      <a:gd name="connsiteX449" fmla="*/ 4519775 w 5806384"/>
                      <a:gd name="connsiteY449" fmla="*/ 3899481 h 4036143"/>
                      <a:gd name="connsiteX450" fmla="*/ 4477289 w 5806384"/>
                      <a:gd name="connsiteY450" fmla="*/ 3849915 h 4036143"/>
                      <a:gd name="connsiteX451" fmla="*/ 4501364 w 5806384"/>
                      <a:gd name="connsiteY451" fmla="*/ 3851331 h 4036143"/>
                      <a:gd name="connsiteX452" fmla="*/ 4467376 w 5806384"/>
                      <a:gd name="connsiteY452" fmla="*/ 3837169 h 4036143"/>
                      <a:gd name="connsiteX453" fmla="*/ 4457463 w 5806384"/>
                      <a:gd name="connsiteY453" fmla="*/ 3825840 h 4036143"/>
                      <a:gd name="connsiteX454" fmla="*/ 4841250 w 5806384"/>
                      <a:gd name="connsiteY454" fmla="*/ 3862661 h 4036143"/>
                      <a:gd name="connsiteX455" fmla="*/ 4987118 w 5806384"/>
                      <a:gd name="connsiteY455" fmla="*/ 3964626 h 4036143"/>
                      <a:gd name="connsiteX456" fmla="*/ 5087668 w 5806384"/>
                      <a:gd name="connsiteY456" fmla="*/ 4029771 h 4036143"/>
                      <a:gd name="connsiteX457" fmla="*/ 5087668 w 5806384"/>
                      <a:gd name="connsiteY457" fmla="*/ 4029771 h 4036143"/>
                      <a:gd name="connsiteX458" fmla="*/ 5089084 w 5806384"/>
                      <a:gd name="connsiteY458" fmla="*/ 4028355 h 4036143"/>
                      <a:gd name="connsiteX459" fmla="*/ 4985702 w 5806384"/>
                      <a:gd name="connsiteY459" fmla="*/ 3958962 h 4036143"/>
                      <a:gd name="connsiteX460" fmla="*/ 4839834 w 5806384"/>
                      <a:gd name="connsiteY460" fmla="*/ 3856996 h 4036143"/>
                      <a:gd name="connsiteX461" fmla="*/ 4453214 w 5806384"/>
                      <a:gd name="connsiteY461" fmla="*/ 3820175 h 4036143"/>
                      <a:gd name="connsiteX462" fmla="*/ 4422058 w 5806384"/>
                      <a:gd name="connsiteY462" fmla="*/ 3783354 h 4036143"/>
                      <a:gd name="connsiteX463" fmla="*/ 4422058 w 5806384"/>
                      <a:gd name="connsiteY463" fmla="*/ 3783354 h 4036143"/>
                      <a:gd name="connsiteX464" fmla="*/ 4382405 w 5806384"/>
                      <a:gd name="connsiteY464" fmla="*/ 3800348 h 4036143"/>
                      <a:gd name="connsiteX465" fmla="*/ 4247866 w 5806384"/>
                      <a:gd name="connsiteY465" fmla="*/ 3745117 h 4036143"/>
                      <a:gd name="connsiteX466" fmla="*/ 4247866 w 5806384"/>
                      <a:gd name="connsiteY466" fmla="*/ 3745117 h 4036143"/>
                      <a:gd name="connsiteX467" fmla="*/ 3929223 w 5806384"/>
                      <a:gd name="connsiteY467" fmla="*/ 3832921 h 4036143"/>
                      <a:gd name="connsiteX468" fmla="*/ 3742286 w 5806384"/>
                      <a:gd name="connsiteY468" fmla="*/ 3800348 h 4036143"/>
                      <a:gd name="connsiteX469" fmla="*/ 3756448 w 5806384"/>
                      <a:gd name="connsiteY469" fmla="*/ 3760695 h 4036143"/>
                      <a:gd name="connsiteX470" fmla="*/ 3899483 w 5806384"/>
                      <a:gd name="connsiteY470" fmla="*/ 3773440 h 4036143"/>
                      <a:gd name="connsiteX471" fmla="*/ 3899483 w 5806384"/>
                      <a:gd name="connsiteY471" fmla="*/ 3773440 h 4036143"/>
                      <a:gd name="connsiteX472" fmla="*/ 3781939 w 5806384"/>
                      <a:gd name="connsiteY472" fmla="*/ 3442052 h 4036143"/>
                      <a:gd name="connsiteX473" fmla="*/ 3781939 w 5806384"/>
                      <a:gd name="connsiteY473" fmla="*/ 3440636 h 4036143"/>
                      <a:gd name="connsiteX474" fmla="*/ 3770610 w 5806384"/>
                      <a:gd name="connsiteY474" fmla="*/ 3682804 h 4036143"/>
                      <a:gd name="connsiteX475" fmla="*/ 3647401 w 5806384"/>
                      <a:gd name="connsiteY475" fmla="*/ 3614827 h 4036143"/>
                      <a:gd name="connsiteX476" fmla="*/ 3647401 w 5806384"/>
                      <a:gd name="connsiteY476" fmla="*/ 3614827 h 4036143"/>
                      <a:gd name="connsiteX477" fmla="*/ 3575175 w 5806384"/>
                      <a:gd name="connsiteY477" fmla="*/ 3888152 h 4036143"/>
                      <a:gd name="connsiteX478" fmla="*/ 3389654 w 5806384"/>
                      <a:gd name="connsiteY478" fmla="*/ 3752198 h 4036143"/>
                      <a:gd name="connsiteX479" fmla="*/ 3375492 w 5806384"/>
                      <a:gd name="connsiteY479" fmla="*/ 3478873 h 4036143"/>
                      <a:gd name="connsiteX480" fmla="*/ 3375492 w 5806384"/>
                      <a:gd name="connsiteY480" fmla="*/ 3478873 h 4036143"/>
                      <a:gd name="connsiteX481" fmla="*/ 3318844 w 5806384"/>
                      <a:gd name="connsiteY481" fmla="*/ 3502948 h 4036143"/>
                      <a:gd name="connsiteX482" fmla="*/ 3317428 w 5806384"/>
                      <a:gd name="connsiteY482" fmla="*/ 3502948 h 4036143"/>
                      <a:gd name="connsiteX483" fmla="*/ 3252283 w 5806384"/>
                      <a:gd name="connsiteY483" fmla="*/ 3366994 h 4036143"/>
                      <a:gd name="connsiteX484" fmla="*/ 3280607 w 5806384"/>
                      <a:gd name="connsiteY484" fmla="*/ 3236704 h 4036143"/>
                      <a:gd name="connsiteX485" fmla="*/ 3432140 w 5806384"/>
                      <a:gd name="connsiteY485" fmla="*/ 3310346 h 4036143"/>
                      <a:gd name="connsiteX486" fmla="*/ 3432140 w 5806384"/>
                      <a:gd name="connsiteY486" fmla="*/ 3310346 h 4036143"/>
                      <a:gd name="connsiteX487" fmla="*/ 3558181 w 5806384"/>
                      <a:gd name="connsiteY487" fmla="*/ 3209797 h 4036143"/>
                      <a:gd name="connsiteX488" fmla="*/ 3558181 w 5806384"/>
                      <a:gd name="connsiteY488" fmla="*/ 3209797 h 4036143"/>
                      <a:gd name="connsiteX489" fmla="*/ 3483123 w 5806384"/>
                      <a:gd name="connsiteY489" fmla="*/ 3167311 h 4036143"/>
                      <a:gd name="connsiteX490" fmla="*/ 3517111 w 5806384"/>
                      <a:gd name="connsiteY490" fmla="*/ 3136155 h 4036143"/>
                      <a:gd name="connsiteX491" fmla="*/ 3432140 w 5806384"/>
                      <a:gd name="connsiteY491" fmla="*/ 3138987 h 4036143"/>
                      <a:gd name="connsiteX492" fmla="*/ 3372659 w 5806384"/>
                      <a:gd name="connsiteY492" fmla="*/ 3106415 h 4036143"/>
                      <a:gd name="connsiteX493" fmla="*/ 3342920 w 5806384"/>
                      <a:gd name="connsiteY493" fmla="*/ 2954882 h 4036143"/>
                      <a:gd name="connsiteX494" fmla="*/ 3450550 w 5806384"/>
                      <a:gd name="connsiteY494" fmla="*/ 3005865 h 4036143"/>
                      <a:gd name="connsiteX495" fmla="*/ 3450550 w 5806384"/>
                      <a:gd name="connsiteY495" fmla="*/ 3005865 h 4036143"/>
                      <a:gd name="connsiteX496" fmla="*/ 3434972 w 5806384"/>
                      <a:gd name="connsiteY496" fmla="*/ 2888321 h 4036143"/>
                      <a:gd name="connsiteX497" fmla="*/ 3696968 w 5806384"/>
                      <a:gd name="connsiteY497" fmla="*/ 2756616 h 4036143"/>
                      <a:gd name="connsiteX498" fmla="*/ 3696968 w 5806384"/>
                      <a:gd name="connsiteY498" fmla="*/ 2756616 h 4036143"/>
                      <a:gd name="connsiteX499" fmla="*/ 3621910 w 5806384"/>
                      <a:gd name="connsiteY499" fmla="*/ 2718378 h 4036143"/>
                      <a:gd name="connsiteX500" fmla="*/ 3779106 w 5806384"/>
                      <a:gd name="connsiteY500" fmla="*/ 2347336 h 4036143"/>
                      <a:gd name="connsiteX501" fmla="*/ 3779106 w 5806384"/>
                      <a:gd name="connsiteY501" fmla="*/ 2347336 h 4036143"/>
                      <a:gd name="connsiteX502" fmla="*/ 3745118 w 5806384"/>
                      <a:gd name="connsiteY502" fmla="*/ 2072595 h 4036143"/>
                      <a:gd name="connsiteX503" fmla="*/ 3823009 w 5806384"/>
                      <a:gd name="connsiteY503" fmla="*/ 2102335 h 4036143"/>
                      <a:gd name="connsiteX504" fmla="*/ 3823009 w 5806384"/>
                      <a:gd name="connsiteY504" fmla="*/ 2102335 h 4036143"/>
                      <a:gd name="connsiteX505" fmla="*/ 3865495 w 5806384"/>
                      <a:gd name="connsiteY505" fmla="*/ 1969213 h 4036143"/>
                      <a:gd name="connsiteX506" fmla="*/ 4045350 w 5806384"/>
                      <a:gd name="connsiteY506" fmla="*/ 2074011 h 4036143"/>
                      <a:gd name="connsiteX507" fmla="*/ 4046767 w 5806384"/>
                      <a:gd name="connsiteY507" fmla="*/ 2074011 h 4036143"/>
                      <a:gd name="connsiteX508" fmla="*/ 3889569 w 5806384"/>
                      <a:gd name="connsiteY508" fmla="*/ 1891323 h 4036143"/>
                      <a:gd name="connsiteX509" fmla="*/ 3933472 w 5806384"/>
                      <a:gd name="connsiteY509" fmla="*/ 1752536 h 4036143"/>
                      <a:gd name="connsiteX510" fmla="*/ 4086420 w 5806384"/>
                      <a:gd name="connsiteY510" fmla="*/ 1710050 h 4036143"/>
                      <a:gd name="connsiteX511" fmla="*/ 4235120 w 5806384"/>
                      <a:gd name="connsiteY511" fmla="*/ 1786525 h 4036143"/>
                      <a:gd name="connsiteX512" fmla="*/ 4195467 w 5806384"/>
                      <a:gd name="connsiteY512" fmla="*/ 1974878 h 4036143"/>
                      <a:gd name="connsiteX513" fmla="*/ 4195467 w 5806384"/>
                      <a:gd name="connsiteY513" fmla="*/ 1974878 h 4036143"/>
                      <a:gd name="connsiteX514" fmla="*/ 4390901 w 5806384"/>
                      <a:gd name="connsiteY514" fmla="*/ 1862999 h 4036143"/>
                      <a:gd name="connsiteX515" fmla="*/ 4390901 w 5806384"/>
                      <a:gd name="connsiteY515" fmla="*/ 1862999 h 4036143"/>
                      <a:gd name="connsiteX516" fmla="*/ 4243617 w 5806384"/>
                      <a:gd name="connsiteY516" fmla="*/ 1786525 h 4036143"/>
                      <a:gd name="connsiteX517" fmla="*/ 4270525 w 5806384"/>
                      <a:gd name="connsiteY517" fmla="*/ 1661900 h 4036143"/>
                      <a:gd name="connsiteX518" fmla="*/ 4407896 w 5806384"/>
                      <a:gd name="connsiteY518" fmla="*/ 1625079 h 4036143"/>
                      <a:gd name="connsiteX519" fmla="*/ 4407896 w 5806384"/>
                      <a:gd name="connsiteY519" fmla="*/ 1625079 h 4036143"/>
                      <a:gd name="connsiteX520" fmla="*/ 4274774 w 5806384"/>
                      <a:gd name="connsiteY520" fmla="*/ 1354587 h 4036143"/>
                      <a:gd name="connsiteX521" fmla="*/ 4480121 w 5806384"/>
                      <a:gd name="connsiteY521" fmla="*/ 1273864 h 4036143"/>
                      <a:gd name="connsiteX522" fmla="*/ 4480121 w 5806384"/>
                      <a:gd name="connsiteY522" fmla="*/ 1273864 h 4036143"/>
                      <a:gd name="connsiteX523" fmla="*/ 4478705 w 5806384"/>
                      <a:gd name="connsiteY523" fmla="*/ 1261118 h 4036143"/>
                      <a:gd name="connsiteX524" fmla="*/ 4777522 w 5806384"/>
                      <a:gd name="connsiteY524" fmla="*/ 1191725 h 4036143"/>
                      <a:gd name="connsiteX525" fmla="*/ 4984286 w 5806384"/>
                      <a:gd name="connsiteY525" fmla="*/ 970799 h 4036143"/>
                      <a:gd name="connsiteX526" fmla="*/ 5267524 w 5806384"/>
                      <a:gd name="connsiteY526" fmla="*/ 1129412 h 4036143"/>
                      <a:gd name="connsiteX527" fmla="*/ 5149980 w 5806384"/>
                      <a:gd name="connsiteY527" fmla="*/ 1232794 h 4036143"/>
                      <a:gd name="connsiteX528" fmla="*/ 5040934 w 5806384"/>
                      <a:gd name="connsiteY528" fmla="*/ 1307852 h 4036143"/>
                      <a:gd name="connsiteX529" fmla="*/ 5040934 w 5806384"/>
                      <a:gd name="connsiteY529" fmla="*/ 1307852 h 4036143"/>
                      <a:gd name="connsiteX530" fmla="*/ 5113159 w 5806384"/>
                      <a:gd name="connsiteY530" fmla="*/ 1416899 h 4036143"/>
                      <a:gd name="connsiteX531" fmla="*/ 5021107 w 5806384"/>
                      <a:gd name="connsiteY531" fmla="*/ 1585426 h 4036143"/>
                      <a:gd name="connsiteX532" fmla="*/ 4934719 w 5806384"/>
                      <a:gd name="connsiteY532" fmla="*/ 1693056 h 4036143"/>
                      <a:gd name="connsiteX533" fmla="*/ 4844083 w 5806384"/>
                      <a:gd name="connsiteY533" fmla="*/ 1821930 h 4036143"/>
                      <a:gd name="connsiteX534" fmla="*/ 4784602 w 5806384"/>
                      <a:gd name="connsiteY534" fmla="*/ 1879993 h 4036143"/>
                      <a:gd name="connsiteX535" fmla="*/ 4784602 w 5806384"/>
                      <a:gd name="connsiteY535" fmla="*/ 1879993 h 4036143"/>
                      <a:gd name="connsiteX536" fmla="*/ 4786019 w 5806384"/>
                      <a:gd name="connsiteY536" fmla="*/ 1881410 h 4036143"/>
                      <a:gd name="connsiteX537" fmla="*/ 4786019 w 5806384"/>
                      <a:gd name="connsiteY537" fmla="*/ 1881410 h 4036143"/>
                      <a:gd name="connsiteX538" fmla="*/ 4845499 w 5806384"/>
                      <a:gd name="connsiteY538" fmla="*/ 1823346 h 4036143"/>
                      <a:gd name="connsiteX539" fmla="*/ 4937551 w 5806384"/>
                      <a:gd name="connsiteY539" fmla="*/ 1693056 h 4036143"/>
                      <a:gd name="connsiteX540" fmla="*/ 5023939 w 5806384"/>
                      <a:gd name="connsiteY540" fmla="*/ 1585426 h 4036143"/>
                      <a:gd name="connsiteX541" fmla="*/ 5115992 w 5806384"/>
                      <a:gd name="connsiteY541" fmla="*/ 1416899 h 4036143"/>
                      <a:gd name="connsiteX542" fmla="*/ 5115992 w 5806384"/>
                      <a:gd name="connsiteY542" fmla="*/ 1416899 h 4036143"/>
                      <a:gd name="connsiteX543" fmla="*/ 5045182 w 5806384"/>
                      <a:gd name="connsiteY543" fmla="*/ 1309268 h 4036143"/>
                      <a:gd name="connsiteX544" fmla="*/ 5152812 w 5806384"/>
                      <a:gd name="connsiteY544" fmla="*/ 1235626 h 4036143"/>
                      <a:gd name="connsiteX545" fmla="*/ 5271773 w 5806384"/>
                      <a:gd name="connsiteY545" fmla="*/ 1130828 h 4036143"/>
                      <a:gd name="connsiteX546" fmla="*/ 5271773 w 5806384"/>
                      <a:gd name="connsiteY546" fmla="*/ 1130828 h 4036143"/>
                      <a:gd name="connsiteX547" fmla="*/ 4984286 w 5806384"/>
                      <a:gd name="connsiteY547" fmla="*/ 969383 h 4036143"/>
                      <a:gd name="connsiteX548" fmla="*/ 4984286 w 5806384"/>
                      <a:gd name="connsiteY548" fmla="*/ 969383 h 4036143"/>
                      <a:gd name="connsiteX549" fmla="*/ 4776106 w 5806384"/>
                      <a:gd name="connsiteY549" fmla="*/ 1188892 h 4036143"/>
                      <a:gd name="connsiteX550" fmla="*/ 4477289 w 5806384"/>
                      <a:gd name="connsiteY550" fmla="*/ 1258286 h 4036143"/>
                      <a:gd name="connsiteX551" fmla="*/ 4458878 w 5806384"/>
                      <a:gd name="connsiteY551" fmla="*/ 1115250 h 4036143"/>
                      <a:gd name="connsiteX552" fmla="*/ 4542434 w 5806384"/>
                      <a:gd name="connsiteY552" fmla="*/ 980712 h 4036143"/>
                      <a:gd name="connsiteX553" fmla="*/ 4618908 w 5806384"/>
                      <a:gd name="connsiteY553" fmla="*/ 956637 h 4036143"/>
                      <a:gd name="connsiteX554" fmla="*/ 4771857 w 5806384"/>
                      <a:gd name="connsiteY554" fmla="*/ 1108169 h 4036143"/>
                      <a:gd name="connsiteX555" fmla="*/ 4771857 w 5806384"/>
                      <a:gd name="connsiteY555" fmla="*/ 1108169 h 4036143"/>
                      <a:gd name="connsiteX556" fmla="*/ 5084835 w 5806384"/>
                      <a:gd name="connsiteY556" fmla="*/ 892908 h 4036143"/>
                      <a:gd name="connsiteX557" fmla="*/ 5264692 w 5806384"/>
                      <a:gd name="connsiteY557" fmla="*/ 993458 h 4036143"/>
                      <a:gd name="connsiteX558" fmla="*/ 5264692 w 5806384"/>
                      <a:gd name="connsiteY558" fmla="*/ 993458 h 4036143"/>
                      <a:gd name="connsiteX559" fmla="*/ 5271773 w 5806384"/>
                      <a:gd name="connsiteY559" fmla="*/ 982128 h 4036143"/>
                      <a:gd name="connsiteX560" fmla="*/ 5355327 w 5806384"/>
                      <a:gd name="connsiteY560" fmla="*/ 1030279 h 4036143"/>
                      <a:gd name="connsiteX561" fmla="*/ 5277437 w 5806384"/>
                      <a:gd name="connsiteY561" fmla="*/ 1147823 h 4036143"/>
                      <a:gd name="connsiteX562" fmla="*/ 5277437 w 5806384"/>
                      <a:gd name="connsiteY562" fmla="*/ 1149239 h 4036143"/>
                      <a:gd name="connsiteX563" fmla="*/ 5404894 w 5806384"/>
                      <a:gd name="connsiteY563" fmla="*/ 1057186 h 4036143"/>
                      <a:gd name="connsiteX564" fmla="*/ 5404894 w 5806384"/>
                      <a:gd name="connsiteY564" fmla="*/ 1057186 h 4036143"/>
                      <a:gd name="connsiteX565" fmla="*/ 5358160 w 5806384"/>
                      <a:gd name="connsiteY565" fmla="*/ 1030279 h 4036143"/>
                      <a:gd name="connsiteX566" fmla="*/ 5411975 w 5806384"/>
                      <a:gd name="connsiteY566" fmla="*/ 949556 h 4036143"/>
                      <a:gd name="connsiteX567" fmla="*/ 5489866 w 5806384"/>
                      <a:gd name="connsiteY567" fmla="*/ 1043025 h 4036143"/>
                      <a:gd name="connsiteX568" fmla="*/ 5489866 w 5806384"/>
                      <a:gd name="connsiteY568" fmla="*/ 1043025 h 4036143"/>
                      <a:gd name="connsiteX569" fmla="*/ 5706544 w 5806384"/>
                      <a:gd name="connsiteY569" fmla="*/ 803688 h 4036143"/>
                      <a:gd name="connsiteX570" fmla="*/ 5804260 w 5806384"/>
                      <a:gd name="connsiteY570" fmla="*/ 929729 h 4036143"/>
                      <a:gd name="connsiteX571" fmla="*/ 5804260 w 5806384"/>
                      <a:gd name="connsiteY571" fmla="*/ 929729 h 4036143"/>
                      <a:gd name="connsiteX572" fmla="*/ 5805677 w 5806384"/>
                      <a:gd name="connsiteY572" fmla="*/ 928313 h 4036143"/>
                      <a:gd name="connsiteX573" fmla="*/ 5805677 w 5806384"/>
                      <a:gd name="connsiteY573" fmla="*/ 928313 h 4036143"/>
                      <a:gd name="connsiteX574" fmla="*/ 5707959 w 5806384"/>
                      <a:gd name="connsiteY574" fmla="*/ 799440 h 4036143"/>
                      <a:gd name="connsiteX575" fmla="*/ 3376909 w 5806384"/>
                      <a:gd name="connsiteY575" fmla="*/ 3106415 h 4036143"/>
                      <a:gd name="connsiteX576" fmla="*/ 3432140 w 5806384"/>
                      <a:gd name="connsiteY576" fmla="*/ 3137571 h 4036143"/>
                      <a:gd name="connsiteX577" fmla="*/ 3383990 w 5806384"/>
                      <a:gd name="connsiteY577" fmla="*/ 3138987 h 4036143"/>
                      <a:gd name="connsiteX578" fmla="*/ 3376909 w 5806384"/>
                      <a:gd name="connsiteY578" fmla="*/ 3106415 h 4036143"/>
                      <a:gd name="connsiteX579" fmla="*/ 3402400 w 5806384"/>
                      <a:gd name="connsiteY579" fmla="*/ 3239537 h 4036143"/>
                      <a:gd name="connsiteX580" fmla="*/ 3382573 w 5806384"/>
                      <a:gd name="connsiteY580" fmla="*/ 3141819 h 4036143"/>
                      <a:gd name="connsiteX581" fmla="*/ 3434972 w 5806384"/>
                      <a:gd name="connsiteY581" fmla="*/ 3140403 h 4036143"/>
                      <a:gd name="connsiteX582" fmla="*/ 3483123 w 5806384"/>
                      <a:gd name="connsiteY582" fmla="*/ 3167311 h 4036143"/>
                      <a:gd name="connsiteX583" fmla="*/ 3402400 w 5806384"/>
                      <a:gd name="connsiteY583" fmla="*/ 3239537 h 4036143"/>
                      <a:gd name="connsiteX584" fmla="*/ 3439221 w 5806384"/>
                      <a:gd name="connsiteY584" fmla="*/ 3138987 h 4036143"/>
                      <a:gd name="connsiteX585" fmla="*/ 3514279 w 5806384"/>
                      <a:gd name="connsiteY585" fmla="*/ 3136155 h 4036143"/>
                      <a:gd name="connsiteX586" fmla="*/ 3483123 w 5806384"/>
                      <a:gd name="connsiteY586" fmla="*/ 3164478 h 4036143"/>
                      <a:gd name="connsiteX587" fmla="*/ 3439221 w 5806384"/>
                      <a:gd name="connsiteY587" fmla="*/ 3138987 h 4036143"/>
                      <a:gd name="connsiteX588" fmla="*/ 2505951 w 5806384"/>
                      <a:gd name="connsiteY588" fmla="*/ 3059680 h 4036143"/>
                      <a:gd name="connsiteX589" fmla="*/ 2614997 w 5806384"/>
                      <a:gd name="connsiteY589" fmla="*/ 3004449 h 4036143"/>
                      <a:gd name="connsiteX590" fmla="*/ 2579592 w 5806384"/>
                      <a:gd name="connsiteY590" fmla="*/ 3117744 h 4036143"/>
                      <a:gd name="connsiteX591" fmla="*/ 2505951 w 5806384"/>
                      <a:gd name="connsiteY591" fmla="*/ 3059680 h 4036143"/>
                      <a:gd name="connsiteX592" fmla="*/ 2539939 w 5806384"/>
                      <a:gd name="connsiteY592" fmla="*/ 3255115 h 4036143"/>
                      <a:gd name="connsiteX593" fmla="*/ 2581009 w 5806384"/>
                      <a:gd name="connsiteY593" fmla="*/ 3119160 h 4036143"/>
                      <a:gd name="connsiteX594" fmla="*/ 2654651 w 5806384"/>
                      <a:gd name="connsiteY594" fmla="*/ 3175808 h 4036143"/>
                      <a:gd name="connsiteX595" fmla="*/ 2539939 w 5806384"/>
                      <a:gd name="connsiteY595" fmla="*/ 3255115 h 4036143"/>
                      <a:gd name="connsiteX596" fmla="*/ 1928145 w 5806384"/>
                      <a:gd name="connsiteY596" fmla="*/ 2469129 h 4036143"/>
                      <a:gd name="connsiteX597" fmla="*/ 1712883 w 5806384"/>
                      <a:gd name="connsiteY597" fmla="*/ 2498869 h 4036143"/>
                      <a:gd name="connsiteX598" fmla="*/ 1496206 w 5806384"/>
                      <a:gd name="connsiteY598" fmla="*/ 2110833 h 4036143"/>
                      <a:gd name="connsiteX599" fmla="*/ 1496206 w 5806384"/>
                      <a:gd name="connsiteY599" fmla="*/ 2110833 h 4036143"/>
                      <a:gd name="connsiteX600" fmla="*/ 1493374 w 5806384"/>
                      <a:gd name="connsiteY600" fmla="*/ 2110833 h 4036143"/>
                      <a:gd name="connsiteX601" fmla="*/ 1487709 w 5806384"/>
                      <a:gd name="connsiteY601" fmla="*/ 2098087 h 4036143"/>
                      <a:gd name="connsiteX602" fmla="*/ 1928145 w 5806384"/>
                      <a:gd name="connsiteY602" fmla="*/ 2469129 h 4036143"/>
                      <a:gd name="connsiteX603" fmla="*/ 1928145 w 5806384"/>
                      <a:gd name="connsiteY603" fmla="*/ 2865662 h 4036143"/>
                      <a:gd name="connsiteX604" fmla="*/ 1824762 w 5806384"/>
                      <a:gd name="connsiteY604" fmla="*/ 2869911 h 4036143"/>
                      <a:gd name="connsiteX605" fmla="*/ 1814849 w 5806384"/>
                      <a:gd name="connsiteY605" fmla="*/ 2845835 h 4036143"/>
                      <a:gd name="connsiteX606" fmla="*/ 1928145 w 5806384"/>
                      <a:gd name="connsiteY606" fmla="*/ 2865662 h 4036143"/>
                      <a:gd name="connsiteX607" fmla="*/ 1867248 w 5806384"/>
                      <a:gd name="connsiteY607" fmla="*/ 2966212 h 4036143"/>
                      <a:gd name="connsiteX608" fmla="*/ 1826179 w 5806384"/>
                      <a:gd name="connsiteY608" fmla="*/ 2871327 h 4036143"/>
                      <a:gd name="connsiteX609" fmla="*/ 1939474 w 5806384"/>
                      <a:gd name="connsiteY609" fmla="*/ 2867078 h 4036143"/>
                      <a:gd name="connsiteX610" fmla="*/ 1939474 w 5806384"/>
                      <a:gd name="connsiteY610" fmla="*/ 2867078 h 4036143"/>
                      <a:gd name="connsiteX611" fmla="*/ 1939474 w 5806384"/>
                      <a:gd name="connsiteY611" fmla="*/ 2865662 h 4036143"/>
                      <a:gd name="connsiteX612" fmla="*/ 1813433 w 5806384"/>
                      <a:gd name="connsiteY612" fmla="*/ 2843003 h 4036143"/>
                      <a:gd name="connsiteX613" fmla="*/ 1766699 w 5806384"/>
                      <a:gd name="connsiteY613" fmla="*/ 2735373 h 4036143"/>
                      <a:gd name="connsiteX614" fmla="*/ 1969214 w 5806384"/>
                      <a:gd name="connsiteY614" fmla="*/ 2801934 h 4036143"/>
                      <a:gd name="connsiteX615" fmla="*/ 2006035 w 5806384"/>
                      <a:gd name="connsiteY615" fmla="*/ 2950634 h 4036143"/>
                      <a:gd name="connsiteX616" fmla="*/ 1867248 w 5806384"/>
                      <a:gd name="connsiteY616" fmla="*/ 2966212 h 4036143"/>
                      <a:gd name="connsiteX617" fmla="*/ 1745456 w 5806384"/>
                      <a:gd name="connsiteY617" fmla="*/ 2833090 h 4036143"/>
                      <a:gd name="connsiteX618" fmla="*/ 1812017 w 5806384"/>
                      <a:gd name="connsiteY618" fmla="*/ 2844419 h 4036143"/>
                      <a:gd name="connsiteX619" fmla="*/ 1823346 w 5806384"/>
                      <a:gd name="connsiteY619" fmla="*/ 2868495 h 4036143"/>
                      <a:gd name="connsiteX620" fmla="*/ 1775196 w 5806384"/>
                      <a:gd name="connsiteY620" fmla="*/ 2869911 h 4036143"/>
                      <a:gd name="connsiteX621" fmla="*/ 1745456 w 5806384"/>
                      <a:gd name="connsiteY621" fmla="*/ 2833090 h 4036143"/>
                      <a:gd name="connsiteX622" fmla="*/ 1708635 w 5806384"/>
                      <a:gd name="connsiteY622" fmla="*/ 2827425 h 4036143"/>
                      <a:gd name="connsiteX623" fmla="*/ 1704386 w 5806384"/>
                      <a:gd name="connsiteY623" fmla="*/ 2874159 h 4036143"/>
                      <a:gd name="connsiteX624" fmla="*/ 1649155 w 5806384"/>
                      <a:gd name="connsiteY624" fmla="*/ 2875576 h 4036143"/>
                      <a:gd name="connsiteX625" fmla="*/ 1554270 w 5806384"/>
                      <a:gd name="connsiteY625" fmla="*/ 2799101 h 4036143"/>
                      <a:gd name="connsiteX626" fmla="*/ 1708635 w 5806384"/>
                      <a:gd name="connsiteY626" fmla="*/ 2827425 h 4036143"/>
                      <a:gd name="connsiteX627" fmla="*/ 1405570 w 5806384"/>
                      <a:gd name="connsiteY627" fmla="*/ 2392654 h 4036143"/>
                      <a:gd name="connsiteX628" fmla="*/ 1439559 w 5806384"/>
                      <a:gd name="connsiteY628" fmla="*/ 2437973 h 4036143"/>
                      <a:gd name="connsiteX629" fmla="*/ 1303604 w 5806384"/>
                      <a:gd name="connsiteY629" fmla="*/ 2547019 h 4036143"/>
                      <a:gd name="connsiteX630" fmla="*/ 1365916 w 5806384"/>
                      <a:gd name="connsiteY630" fmla="*/ 2402568 h 4036143"/>
                      <a:gd name="connsiteX631" fmla="*/ 1405570 w 5806384"/>
                      <a:gd name="connsiteY631" fmla="*/ 2392654 h 4036143"/>
                      <a:gd name="connsiteX632" fmla="*/ 1299356 w 5806384"/>
                      <a:gd name="connsiteY632" fmla="*/ 2249619 h 4036143"/>
                      <a:gd name="connsiteX633" fmla="*/ 1222881 w 5806384"/>
                      <a:gd name="connsiteY633" fmla="*/ 2149070 h 4036143"/>
                      <a:gd name="connsiteX634" fmla="*/ 1228546 w 5806384"/>
                      <a:gd name="connsiteY634" fmla="*/ 2144821 h 4036143"/>
                      <a:gd name="connsiteX635" fmla="*/ 1351754 w 5806384"/>
                      <a:gd name="connsiteY635" fmla="*/ 2130659 h 4036143"/>
                      <a:gd name="connsiteX636" fmla="*/ 1387159 w 5806384"/>
                      <a:gd name="connsiteY636" fmla="*/ 2272278 h 4036143"/>
                      <a:gd name="connsiteX637" fmla="*/ 1387159 w 5806384"/>
                      <a:gd name="connsiteY637" fmla="*/ 2272278 h 4036143"/>
                      <a:gd name="connsiteX638" fmla="*/ 1480628 w 5806384"/>
                      <a:gd name="connsiteY638" fmla="*/ 2137740 h 4036143"/>
                      <a:gd name="connsiteX639" fmla="*/ 1389992 w 5806384"/>
                      <a:gd name="connsiteY639" fmla="*/ 2345920 h 4036143"/>
                      <a:gd name="connsiteX640" fmla="*/ 1299356 w 5806384"/>
                      <a:gd name="connsiteY640" fmla="*/ 2249619 h 4036143"/>
                      <a:gd name="connsiteX641" fmla="*/ 1296523 w 5806384"/>
                      <a:gd name="connsiteY641" fmla="*/ 2565430 h 4036143"/>
                      <a:gd name="connsiteX642" fmla="*/ 1303604 w 5806384"/>
                      <a:gd name="connsiteY642" fmla="*/ 2551268 h 4036143"/>
                      <a:gd name="connsiteX643" fmla="*/ 1442391 w 5806384"/>
                      <a:gd name="connsiteY643" fmla="*/ 2439389 h 4036143"/>
                      <a:gd name="connsiteX644" fmla="*/ 1567016 w 5806384"/>
                      <a:gd name="connsiteY644" fmla="*/ 2602251 h 4036143"/>
                      <a:gd name="connsiteX645" fmla="*/ 1542940 w 5806384"/>
                      <a:gd name="connsiteY645" fmla="*/ 2636239 h 4036143"/>
                      <a:gd name="connsiteX646" fmla="*/ 1296523 w 5806384"/>
                      <a:gd name="connsiteY646" fmla="*/ 2565430 h 4036143"/>
                      <a:gd name="connsiteX647" fmla="*/ 1609501 w 5806384"/>
                      <a:gd name="connsiteY647" fmla="*/ 2658898 h 4036143"/>
                      <a:gd name="connsiteX648" fmla="*/ 1632161 w 5806384"/>
                      <a:gd name="connsiteY648" fmla="*/ 2688638 h 4036143"/>
                      <a:gd name="connsiteX649" fmla="*/ 1530195 w 5806384"/>
                      <a:gd name="connsiteY649" fmla="*/ 2654650 h 4036143"/>
                      <a:gd name="connsiteX650" fmla="*/ 1541524 w 5806384"/>
                      <a:gd name="connsiteY650" fmla="*/ 2639072 h 4036143"/>
                      <a:gd name="connsiteX651" fmla="*/ 1609501 w 5806384"/>
                      <a:gd name="connsiteY651" fmla="*/ 2658898 h 4036143"/>
                      <a:gd name="connsiteX652" fmla="*/ 1425397 w 5806384"/>
                      <a:gd name="connsiteY652" fmla="*/ 2386990 h 4036143"/>
                      <a:gd name="connsiteX653" fmla="*/ 1459385 w 5806384"/>
                      <a:gd name="connsiteY653" fmla="*/ 2422394 h 4036143"/>
                      <a:gd name="connsiteX654" fmla="*/ 1442391 w 5806384"/>
                      <a:gd name="connsiteY654" fmla="*/ 2436556 h 4036143"/>
                      <a:gd name="connsiteX655" fmla="*/ 1408402 w 5806384"/>
                      <a:gd name="connsiteY655" fmla="*/ 2392654 h 4036143"/>
                      <a:gd name="connsiteX656" fmla="*/ 1425397 w 5806384"/>
                      <a:gd name="connsiteY656" fmla="*/ 2386990 h 4036143"/>
                      <a:gd name="connsiteX657" fmla="*/ 1428229 w 5806384"/>
                      <a:gd name="connsiteY657" fmla="*/ 2386990 h 4036143"/>
                      <a:gd name="connsiteX658" fmla="*/ 1542940 w 5806384"/>
                      <a:gd name="connsiteY658" fmla="*/ 2354417 h 4036143"/>
                      <a:gd name="connsiteX659" fmla="*/ 1460801 w 5806384"/>
                      <a:gd name="connsiteY659" fmla="*/ 2420978 h 4036143"/>
                      <a:gd name="connsiteX660" fmla="*/ 1428229 w 5806384"/>
                      <a:gd name="connsiteY660" fmla="*/ 2386990 h 4036143"/>
                      <a:gd name="connsiteX661" fmla="*/ 1460801 w 5806384"/>
                      <a:gd name="connsiteY661" fmla="*/ 2423811 h 4036143"/>
                      <a:gd name="connsiteX662" fmla="*/ 1593923 w 5806384"/>
                      <a:gd name="connsiteY662" fmla="*/ 2564014 h 4036143"/>
                      <a:gd name="connsiteX663" fmla="*/ 1568432 w 5806384"/>
                      <a:gd name="connsiteY663" fmla="*/ 2600835 h 4036143"/>
                      <a:gd name="connsiteX664" fmla="*/ 1443807 w 5806384"/>
                      <a:gd name="connsiteY664" fmla="*/ 2437973 h 4036143"/>
                      <a:gd name="connsiteX665" fmla="*/ 1460801 w 5806384"/>
                      <a:gd name="connsiteY665" fmla="*/ 2423811 h 4036143"/>
                      <a:gd name="connsiteX666" fmla="*/ 1544357 w 5806384"/>
                      <a:gd name="connsiteY666" fmla="*/ 2637655 h 4036143"/>
                      <a:gd name="connsiteX667" fmla="*/ 1568432 w 5806384"/>
                      <a:gd name="connsiteY667" fmla="*/ 2603667 h 4036143"/>
                      <a:gd name="connsiteX668" fmla="*/ 1608085 w 5806384"/>
                      <a:gd name="connsiteY668" fmla="*/ 2656066 h 4036143"/>
                      <a:gd name="connsiteX669" fmla="*/ 1544357 w 5806384"/>
                      <a:gd name="connsiteY669" fmla="*/ 2637655 h 4036143"/>
                      <a:gd name="connsiteX670" fmla="*/ 1636409 w 5806384"/>
                      <a:gd name="connsiteY670" fmla="*/ 2690054 h 4036143"/>
                      <a:gd name="connsiteX671" fmla="*/ 1613750 w 5806384"/>
                      <a:gd name="connsiteY671" fmla="*/ 2660315 h 4036143"/>
                      <a:gd name="connsiteX672" fmla="*/ 1721381 w 5806384"/>
                      <a:gd name="connsiteY672" fmla="*/ 2691471 h 4036143"/>
                      <a:gd name="connsiteX673" fmla="*/ 1718548 w 5806384"/>
                      <a:gd name="connsiteY673" fmla="*/ 2718378 h 4036143"/>
                      <a:gd name="connsiteX674" fmla="*/ 1636409 w 5806384"/>
                      <a:gd name="connsiteY674" fmla="*/ 2690054 h 4036143"/>
                      <a:gd name="connsiteX675" fmla="*/ 1718548 w 5806384"/>
                      <a:gd name="connsiteY675" fmla="*/ 2719795 h 4036143"/>
                      <a:gd name="connsiteX676" fmla="*/ 1712883 w 5806384"/>
                      <a:gd name="connsiteY676" fmla="*/ 2789188 h 4036143"/>
                      <a:gd name="connsiteX677" fmla="*/ 1639242 w 5806384"/>
                      <a:gd name="connsiteY677" fmla="*/ 2692887 h 4036143"/>
                      <a:gd name="connsiteX678" fmla="*/ 1718548 w 5806384"/>
                      <a:gd name="connsiteY678" fmla="*/ 2719795 h 4036143"/>
                      <a:gd name="connsiteX679" fmla="*/ 1423980 w 5806384"/>
                      <a:gd name="connsiteY679" fmla="*/ 2385573 h 4036143"/>
                      <a:gd name="connsiteX680" fmla="*/ 1406986 w 5806384"/>
                      <a:gd name="connsiteY680" fmla="*/ 2389822 h 4036143"/>
                      <a:gd name="connsiteX681" fmla="*/ 1385743 w 5806384"/>
                      <a:gd name="connsiteY681" fmla="*/ 2361498 h 4036143"/>
                      <a:gd name="connsiteX682" fmla="*/ 1391408 w 5806384"/>
                      <a:gd name="connsiteY682" fmla="*/ 2348753 h 4036143"/>
                      <a:gd name="connsiteX683" fmla="*/ 1423980 w 5806384"/>
                      <a:gd name="connsiteY683" fmla="*/ 2385573 h 4036143"/>
                      <a:gd name="connsiteX684" fmla="*/ 1288026 w 5806384"/>
                      <a:gd name="connsiteY684" fmla="*/ 2564014 h 4036143"/>
                      <a:gd name="connsiteX685" fmla="*/ 1299356 w 5806384"/>
                      <a:gd name="connsiteY685" fmla="*/ 2554100 h 4036143"/>
                      <a:gd name="connsiteX686" fmla="*/ 1293691 w 5806384"/>
                      <a:gd name="connsiteY686" fmla="*/ 2565430 h 4036143"/>
                      <a:gd name="connsiteX687" fmla="*/ 1288026 w 5806384"/>
                      <a:gd name="connsiteY687" fmla="*/ 2564014 h 4036143"/>
                      <a:gd name="connsiteX688" fmla="*/ 1540108 w 5806384"/>
                      <a:gd name="connsiteY688" fmla="*/ 2639072 h 4036143"/>
                      <a:gd name="connsiteX689" fmla="*/ 1528778 w 5806384"/>
                      <a:gd name="connsiteY689" fmla="*/ 2654650 h 4036143"/>
                      <a:gd name="connsiteX690" fmla="*/ 1292275 w 5806384"/>
                      <a:gd name="connsiteY690" fmla="*/ 2576759 h 4036143"/>
                      <a:gd name="connsiteX691" fmla="*/ 1296523 w 5806384"/>
                      <a:gd name="connsiteY691" fmla="*/ 2568262 h 4036143"/>
                      <a:gd name="connsiteX692" fmla="*/ 1540108 w 5806384"/>
                      <a:gd name="connsiteY692" fmla="*/ 2639072 h 4036143"/>
                      <a:gd name="connsiteX693" fmla="*/ 1711467 w 5806384"/>
                      <a:gd name="connsiteY693" fmla="*/ 2824593 h 4036143"/>
                      <a:gd name="connsiteX694" fmla="*/ 1714300 w 5806384"/>
                      <a:gd name="connsiteY694" fmla="*/ 2794853 h 4036143"/>
                      <a:gd name="connsiteX695" fmla="*/ 1741207 w 5806384"/>
                      <a:gd name="connsiteY695" fmla="*/ 2830257 h 4036143"/>
                      <a:gd name="connsiteX696" fmla="*/ 1711467 w 5806384"/>
                      <a:gd name="connsiteY696" fmla="*/ 2824593 h 4036143"/>
                      <a:gd name="connsiteX697" fmla="*/ 1707219 w 5806384"/>
                      <a:gd name="connsiteY697" fmla="*/ 2874159 h 4036143"/>
                      <a:gd name="connsiteX698" fmla="*/ 1711467 w 5806384"/>
                      <a:gd name="connsiteY698" fmla="*/ 2827425 h 4036143"/>
                      <a:gd name="connsiteX699" fmla="*/ 1742623 w 5806384"/>
                      <a:gd name="connsiteY699" fmla="*/ 2833090 h 4036143"/>
                      <a:gd name="connsiteX700" fmla="*/ 1772363 w 5806384"/>
                      <a:gd name="connsiteY700" fmla="*/ 2871327 h 4036143"/>
                      <a:gd name="connsiteX701" fmla="*/ 1707219 w 5806384"/>
                      <a:gd name="connsiteY701" fmla="*/ 2874159 h 4036143"/>
                      <a:gd name="connsiteX702" fmla="*/ 1388576 w 5806384"/>
                      <a:gd name="connsiteY702" fmla="*/ 2347336 h 4036143"/>
                      <a:gd name="connsiteX703" fmla="*/ 1382911 w 5806384"/>
                      <a:gd name="connsiteY703" fmla="*/ 2360082 h 4036143"/>
                      <a:gd name="connsiteX704" fmla="*/ 1310685 w 5806384"/>
                      <a:gd name="connsiteY704" fmla="*/ 2265197 h 4036143"/>
                      <a:gd name="connsiteX705" fmla="*/ 1388576 w 5806384"/>
                      <a:gd name="connsiteY705" fmla="*/ 2347336 h 4036143"/>
                      <a:gd name="connsiteX706" fmla="*/ 1404154 w 5806384"/>
                      <a:gd name="connsiteY706" fmla="*/ 2391238 h 4036143"/>
                      <a:gd name="connsiteX707" fmla="*/ 1368749 w 5806384"/>
                      <a:gd name="connsiteY707" fmla="*/ 2401152 h 4036143"/>
                      <a:gd name="connsiteX708" fmla="*/ 1384327 w 5806384"/>
                      <a:gd name="connsiteY708" fmla="*/ 2364331 h 4036143"/>
                      <a:gd name="connsiteX709" fmla="*/ 1404154 w 5806384"/>
                      <a:gd name="connsiteY709" fmla="*/ 2391238 h 4036143"/>
                      <a:gd name="connsiteX710" fmla="*/ 1302188 w 5806384"/>
                      <a:gd name="connsiteY710" fmla="*/ 2549852 h 4036143"/>
                      <a:gd name="connsiteX711" fmla="*/ 1285194 w 5806384"/>
                      <a:gd name="connsiteY711" fmla="*/ 2564014 h 4036143"/>
                      <a:gd name="connsiteX712" fmla="*/ 1285194 w 5806384"/>
                      <a:gd name="connsiteY712" fmla="*/ 2564014 h 4036143"/>
                      <a:gd name="connsiteX713" fmla="*/ 1295107 w 5806384"/>
                      <a:gd name="connsiteY713" fmla="*/ 2566846 h 4036143"/>
                      <a:gd name="connsiteX714" fmla="*/ 1290858 w 5806384"/>
                      <a:gd name="connsiteY714" fmla="*/ 2576759 h 4036143"/>
                      <a:gd name="connsiteX715" fmla="*/ 1290858 w 5806384"/>
                      <a:gd name="connsiteY715" fmla="*/ 2576759 h 4036143"/>
                      <a:gd name="connsiteX716" fmla="*/ 1528778 w 5806384"/>
                      <a:gd name="connsiteY716" fmla="*/ 2656066 h 4036143"/>
                      <a:gd name="connsiteX717" fmla="*/ 1473547 w 5806384"/>
                      <a:gd name="connsiteY717" fmla="*/ 2732540 h 4036143"/>
                      <a:gd name="connsiteX718" fmla="*/ 1272448 w 5806384"/>
                      <a:gd name="connsiteY718" fmla="*/ 2569678 h 4036143"/>
                      <a:gd name="connsiteX719" fmla="*/ 1334760 w 5806384"/>
                      <a:gd name="connsiteY719" fmla="*/ 2412481 h 4036143"/>
                      <a:gd name="connsiteX720" fmla="*/ 1365916 w 5806384"/>
                      <a:gd name="connsiteY720" fmla="*/ 2403984 h 4036143"/>
                      <a:gd name="connsiteX721" fmla="*/ 1302188 w 5806384"/>
                      <a:gd name="connsiteY721" fmla="*/ 2549852 h 4036143"/>
                      <a:gd name="connsiteX722" fmla="*/ 1530195 w 5806384"/>
                      <a:gd name="connsiteY722" fmla="*/ 2657482 h 4036143"/>
                      <a:gd name="connsiteX723" fmla="*/ 1634993 w 5806384"/>
                      <a:gd name="connsiteY723" fmla="*/ 2692887 h 4036143"/>
                      <a:gd name="connsiteX724" fmla="*/ 1711467 w 5806384"/>
                      <a:gd name="connsiteY724" fmla="*/ 2793436 h 4036143"/>
                      <a:gd name="connsiteX725" fmla="*/ 1708635 w 5806384"/>
                      <a:gd name="connsiteY725" fmla="*/ 2826009 h 4036143"/>
                      <a:gd name="connsiteX726" fmla="*/ 1551438 w 5806384"/>
                      <a:gd name="connsiteY726" fmla="*/ 2797685 h 4036143"/>
                      <a:gd name="connsiteX727" fmla="*/ 1474963 w 5806384"/>
                      <a:gd name="connsiteY727" fmla="*/ 2735373 h 4036143"/>
                      <a:gd name="connsiteX728" fmla="*/ 1530195 w 5806384"/>
                      <a:gd name="connsiteY728" fmla="*/ 2657482 h 4036143"/>
                      <a:gd name="connsiteX729" fmla="*/ 1707219 w 5806384"/>
                      <a:gd name="connsiteY729" fmla="*/ 2875576 h 4036143"/>
                      <a:gd name="connsiteX730" fmla="*/ 1773780 w 5806384"/>
                      <a:gd name="connsiteY730" fmla="*/ 2872743 h 4036143"/>
                      <a:gd name="connsiteX731" fmla="*/ 1846005 w 5806384"/>
                      <a:gd name="connsiteY731" fmla="*/ 2967628 h 4036143"/>
                      <a:gd name="connsiteX732" fmla="*/ 1697305 w 5806384"/>
                      <a:gd name="connsiteY732" fmla="*/ 2984622 h 4036143"/>
                      <a:gd name="connsiteX733" fmla="*/ 1707219 w 5806384"/>
                      <a:gd name="connsiteY733" fmla="*/ 2875576 h 4036143"/>
                      <a:gd name="connsiteX734" fmla="*/ 1744040 w 5806384"/>
                      <a:gd name="connsiteY734" fmla="*/ 2831674 h 4036143"/>
                      <a:gd name="connsiteX735" fmla="*/ 1714300 w 5806384"/>
                      <a:gd name="connsiteY735" fmla="*/ 2792020 h 4036143"/>
                      <a:gd name="connsiteX736" fmla="*/ 1719964 w 5806384"/>
                      <a:gd name="connsiteY736" fmla="*/ 2719795 h 4036143"/>
                      <a:gd name="connsiteX737" fmla="*/ 1763866 w 5806384"/>
                      <a:gd name="connsiteY737" fmla="*/ 2733956 h 4036143"/>
                      <a:gd name="connsiteX738" fmla="*/ 1810600 w 5806384"/>
                      <a:gd name="connsiteY738" fmla="*/ 2843003 h 4036143"/>
                      <a:gd name="connsiteX739" fmla="*/ 1744040 w 5806384"/>
                      <a:gd name="connsiteY739" fmla="*/ 2831674 h 4036143"/>
                      <a:gd name="connsiteX740" fmla="*/ 1719964 w 5806384"/>
                      <a:gd name="connsiteY740" fmla="*/ 2718378 h 4036143"/>
                      <a:gd name="connsiteX741" fmla="*/ 1722797 w 5806384"/>
                      <a:gd name="connsiteY741" fmla="*/ 2690054 h 4036143"/>
                      <a:gd name="connsiteX742" fmla="*/ 1722797 w 5806384"/>
                      <a:gd name="connsiteY742" fmla="*/ 2690054 h 4036143"/>
                      <a:gd name="connsiteX743" fmla="*/ 1610918 w 5806384"/>
                      <a:gd name="connsiteY743" fmla="*/ 2657482 h 4036143"/>
                      <a:gd name="connsiteX744" fmla="*/ 1568432 w 5806384"/>
                      <a:gd name="connsiteY744" fmla="*/ 2602251 h 4036143"/>
                      <a:gd name="connsiteX745" fmla="*/ 1595340 w 5806384"/>
                      <a:gd name="connsiteY745" fmla="*/ 2564014 h 4036143"/>
                      <a:gd name="connsiteX746" fmla="*/ 1595340 w 5806384"/>
                      <a:gd name="connsiteY746" fmla="*/ 2564014 h 4036143"/>
                      <a:gd name="connsiteX747" fmla="*/ 1462218 w 5806384"/>
                      <a:gd name="connsiteY747" fmla="*/ 2422394 h 4036143"/>
                      <a:gd name="connsiteX748" fmla="*/ 1551438 w 5806384"/>
                      <a:gd name="connsiteY748" fmla="*/ 2350169 h 4036143"/>
                      <a:gd name="connsiteX749" fmla="*/ 1552854 w 5806384"/>
                      <a:gd name="connsiteY749" fmla="*/ 2350169 h 4036143"/>
                      <a:gd name="connsiteX750" fmla="*/ 1426813 w 5806384"/>
                      <a:gd name="connsiteY750" fmla="*/ 2385573 h 4036143"/>
                      <a:gd name="connsiteX751" fmla="*/ 1391408 w 5806384"/>
                      <a:gd name="connsiteY751" fmla="*/ 2348753 h 4036143"/>
                      <a:gd name="connsiteX752" fmla="*/ 1486293 w 5806384"/>
                      <a:gd name="connsiteY752" fmla="*/ 2129243 h 4036143"/>
                      <a:gd name="connsiteX753" fmla="*/ 1486293 w 5806384"/>
                      <a:gd name="connsiteY753" fmla="*/ 2129243 h 4036143"/>
                      <a:gd name="connsiteX754" fmla="*/ 1484876 w 5806384"/>
                      <a:gd name="connsiteY754" fmla="*/ 2127827 h 4036143"/>
                      <a:gd name="connsiteX755" fmla="*/ 1387159 w 5806384"/>
                      <a:gd name="connsiteY755" fmla="*/ 2266613 h 4036143"/>
                      <a:gd name="connsiteX756" fmla="*/ 1353171 w 5806384"/>
                      <a:gd name="connsiteY756" fmla="*/ 2129243 h 4036143"/>
                      <a:gd name="connsiteX757" fmla="*/ 1491957 w 5806384"/>
                      <a:gd name="connsiteY757" fmla="*/ 2112249 h 4036143"/>
                      <a:gd name="connsiteX758" fmla="*/ 1762450 w 5806384"/>
                      <a:gd name="connsiteY758" fmla="*/ 2731124 h 4036143"/>
                      <a:gd name="connsiteX759" fmla="*/ 1719964 w 5806384"/>
                      <a:gd name="connsiteY759" fmla="*/ 2718378 h 4036143"/>
                      <a:gd name="connsiteX760" fmla="*/ 1547189 w 5806384"/>
                      <a:gd name="connsiteY760" fmla="*/ 2796269 h 4036143"/>
                      <a:gd name="connsiteX761" fmla="*/ 1443807 w 5806384"/>
                      <a:gd name="connsiteY761" fmla="*/ 2777858 h 4036143"/>
                      <a:gd name="connsiteX762" fmla="*/ 1473547 w 5806384"/>
                      <a:gd name="connsiteY762" fmla="*/ 2736789 h 4036143"/>
                      <a:gd name="connsiteX763" fmla="*/ 1547189 w 5806384"/>
                      <a:gd name="connsiteY763" fmla="*/ 2796269 h 4036143"/>
                      <a:gd name="connsiteX764" fmla="*/ 1823346 w 5806384"/>
                      <a:gd name="connsiteY764" fmla="*/ 2871327 h 4036143"/>
                      <a:gd name="connsiteX765" fmla="*/ 1864416 w 5806384"/>
                      <a:gd name="connsiteY765" fmla="*/ 2966212 h 4036143"/>
                      <a:gd name="connsiteX766" fmla="*/ 1848838 w 5806384"/>
                      <a:gd name="connsiteY766" fmla="*/ 2967628 h 4036143"/>
                      <a:gd name="connsiteX767" fmla="*/ 1776612 w 5806384"/>
                      <a:gd name="connsiteY767" fmla="*/ 2872743 h 4036143"/>
                      <a:gd name="connsiteX768" fmla="*/ 1823346 w 5806384"/>
                      <a:gd name="connsiteY768" fmla="*/ 2871327 h 4036143"/>
                      <a:gd name="connsiteX769" fmla="*/ 1865832 w 5806384"/>
                      <a:gd name="connsiteY769" fmla="*/ 2969044 h 4036143"/>
                      <a:gd name="connsiteX770" fmla="*/ 1887075 w 5806384"/>
                      <a:gd name="connsiteY770" fmla="*/ 3018611 h 4036143"/>
                      <a:gd name="connsiteX771" fmla="*/ 1850254 w 5806384"/>
                      <a:gd name="connsiteY771" fmla="*/ 2970460 h 4036143"/>
                      <a:gd name="connsiteX772" fmla="*/ 1865832 w 5806384"/>
                      <a:gd name="connsiteY772" fmla="*/ 2969044 h 4036143"/>
                      <a:gd name="connsiteX773" fmla="*/ 2055602 w 5806384"/>
                      <a:gd name="connsiteY773" fmla="*/ 2828841 h 4036143"/>
                      <a:gd name="connsiteX774" fmla="*/ 1970630 w 5806384"/>
                      <a:gd name="connsiteY774" fmla="*/ 2800517 h 4036143"/>
                      <a:gd name="connsiteX775" fmla="*/ 1950804 w 5806384"/>
                      <a:gd name="connsiteY775" fmla="*/ 2721211 h 4036143"/>
                      <a:gd name="connsiteX776" fmla="*/ 2055602 w 5806384"/>
                      <a:gd name="connsiteY776" fmla="*/ 2828841 h 4036143"/>
                      <a:gd name="connsiteX777" fmla="*/ 1229962 w 5806384"/>
                      <a:gd name="connsiteY777" fmla="*/ 2141989 h 4036143"/>
                      <a:gd name="connsiteX778" fmla="*/ 1331928 w 5806384"/>
                      <a:gd name="connsiteY778" fmla="*/ 2055601 h 4036143"/>
                      <a:gd name="connsiteX779" fmla="*/ 1350338 w 5806384"/>
                      <a:gd name="connsiteY779" fmla="*/ 2127827 h 4036143"/>
                      <a:gd name="connsiteX780" fmla="*/ 1229962 w 5806384"/>
                      <a:gd name="connsiteY780" fmla="*/ 2141989 h 4036143"/>
                      <a:gd name="connsiteX781" fmla="*/ 1220049 w 5806384"/>
                      <a:gd name="connsiteY781" fmla="*/ 2150486 h 4036143"/>
                      <a:gd name="connsiteX782" fmla="*/ 1285194 w 5806384"/>
                      <a:gd name="connsiteY782" fmla="*/ 2235457 h 4036143"/>
                      <a:gd name="connsiteX783" fmla="*/ 1211552 w 5806384"/>
                      <a:gd name="connsiteY783" fmla="*/ 2157567 h 4036143"/>
                      <a:gd name="connsiteX784" fmla="*/ 1220049 w 5806384"/>
                      <a:gd name="connsiteY784" fmla="*/ 2150486 h 4036143"/>
                      <a:gd name="connsiteX785" fmla="*/ 1215800 w 5806384"/>
                      <a:gd name="connsiteY785" fmla="*/ 2143405 h 4036143"/>
                      <a:gd name="connsiteX786" fmla="*/ 1198806 w 5806384"/>
                      <a:gd name="connsiteY786" fmla="*/ 2144821 h 4036143"/>
                      <a:gd name="connsiteX787" fmla="*/ 1198806 w 5806384"/>
                      <a:gd name="connsiteY787" fmla="*/ 2144821 h 4036143"/>
                      <a:gd name="connsiteX788" fmla="*/ 1210135 w 5806384"/>
                      <a:gd name="connsiteY788" fmla="*/ 2156151 h 4036143"/>
                      <a:gd name="connsiteX789" fmla="*/ 1127996 w 5806384"/>
                      <a:gd name="connsiteY789" fmla="*/ 2226960 h 4036143"/>
                      <a:gd name="connsiteX790" fmla="*/ 1085511 w 5806384"/>
                      <a:gd name="connsiteY790" fmla="*/ 1972046 h 4036143"/>
                      <a:gd name="connsiteX791" fmla="*/ 1215800 w 5806384"/>
                      <a:gd name="connsiteY791" fmla="*/ 2143405 h 4036143"/>
                      <a:gd name="connsiteX792" fmla="*/ 1217216 w 5806384"/>
                      <a:gd name="connsiteY792" fmla="*/ 2146237 h 4036143"/>
                      <a:gd name="connsiteX793" fmla="*/ 1220049 w 5806384"/>
                      <a:gd name="connsiteY793" fmla="*/ 2149070 h 4036143"/>
                      <a:gd name="connsiteX794" fmla="*/ 1211552 w 5806384"/>
                      <a:gd name="connsiteY794" fmla="*/ 2156151 h 4036143"/>
                      <a:gd name="connsiteX795" fmla="*/ 1203054 w 5806384"/>
                      <a:gd name="connsiteY795" fmla="*/ 2147654 h 4036143"/>
                      <a:gd name="connsiteX796" fmla="*/ 1217216 w 5806384"/>
                      <a:gd name="connsiteY796" fmla="*/ 2146237 h 4036143"/>
                      <a:gd name="connsiteX797" fmla="*/ 1684559 w 5806384"/>
                      <a:gd name="connsiteY797" fmla="*/ 3147484 h 4036143"/>
                      <a:gd name="connsiteX798" fmla="*/ 1695889 w 5806384"/>
                      <a:gd name="connsiteY798" fmla="*/ 3017195 h 4036143"/>
                      <a:gd name="connsiteX799" fmla="*/ 1885659 w 5806384"/>
                      <a:gd name="connsiteY799" fmla="*/ 3029940 h 4036143"/>
                      <a:gd name="connsiteX800" fmla="*/ 1684559 w 5806384"/>
                      <a:gd name="connsiteY800" fmla="*/ 3147484 h 4036143"/>
                      <a:gd name="connsiteX801" fmla="*/ 1535859 w 5806384"/>
                      <a:gd name="connsiteY801" fmla="*/ 3005865 h 4036143"/>
                      <a:gd name="connsiteX802" fmla="*/ 1695889 w 5806384"/>
                      <a:gd name="connsiteY802" fmla="*/ 2987455 h 4036143"/>
                      <a:gd name="connsiteX803" fmla="*/ 1693057 w 5806384"/>
                      <a:gd name="connsiteY803" fmla="*/ 3015778 h 4036143"/>
                      <a:gd name="connsiteX804" fmla="*/ 1535859 w 5806384"/>
                      <a:gd name="connsiteY804" fmla="*/ 3005865 h 4036143"/>
                      <a:gd name="connsiteX805" fmla="*/ 1072765 w 5806384"/>
                      <a:gd name="connsiteY805" fmla="*/ 744208 h 4036143"/>
                      <a:gd name="connsiteX806" fmla="*/ 1020366 w 5806384"/>
                      <a:gd name="connsiteY806" fmla="*/ 713052 h 4036143"/>
                      <a:gd name="connsiteX807" fmla="*/ 1111002 w 5806384"/>
                      <a:gd name="connsiteY807" fmla="*/ 618167 h 4036143"/>
                      <a:gd name="connsiteX808" fmla="*/ 1130829 w 5806384"/>
                      <a:gd name="connsiteY808" fmla="*/ 738544 h 4036143"/>
                      <a:gd name="connsiteX809" fmla="*/ 1072765 w 5806384"/>
                      <a:gd name="connsiteY809" fmla="*/ 744208 h 4036143"/>
                      <a:gd name="connsiteX810" fmla="*/ 942475 w 5806384"/>
                      <a:gd name="connsiteY810" fmla="*/ 1064267 h 4036143"/>
                      <a:gd name="connsiteX811" fmla="*/ 1041609 w 5806384"/>
                      <a:gd name="connsiteY811" fmla="*/ 909903 h 4036143"/>
                      <a:gd name="connsiteX812" fmla="*/ 1088343 w 5806384"/>
                      <a:gd name="connsiteY812" fmla="*/ 935394 h 4036143"/>
                      <a:gd name="connsiteX813" fmla="*/ 1102505 w 5806384"/>
                      <a:gd name="connsiteY813" fmla="*/ 960886 h 4036143"/>
                      <a:gd name="connsiteX814" fmla="*/ 1041609 w 5806384"/>
                      <a:gd name="connsiteY814" fmla="*/ 1136493 h 4036143"/>
                      <a:gd name="connsiteX815" fmla="*/ 942475 w 5806384"/>
                      <a:gd name="connsiteY815" fmla="*/ 1064267 h 4036143"/>
                      <a:gd name="connsiteX816" fmla="*/ 1043025 w 5806384"/>
                      <a:gd name="connsiteY816" fmla="*/ 909903 h 4036143"/>
                      <a:gd name="connsiteX817" fmla="*/ 1060019 w 5806384"/>
                      <a:gd name="connsiteY817" fmla="*/ 884411 h 4036143"/>
                      <a:gd name="connsiteX818" fmla="*/ 1088343 w 5806384"/>
                      <a:gd name="connsiteY818" fmla="*/ 932562 h 4036143"/>
                      <a:gd name="connsiteX819" fmla="*/ 1043025 w 5806384"/>
                      <a:gd name="connsiteY819" fmla="*/ 909903 h 4036143"/>
                      <a:gd name="connsiteX820" fmla="*/ 1101089 w 5806384"/>
                      <a:gd name="connsiteY820" fmla="*/ 816434 h 4036143"/>
                      <a:gd name="connsiteX821" fmla="*/ 1060019 w 5806384"/>
                      <a:gd name="connsiteY821" fmla="*/ 880163 h 4036143"/>
                      <a:gd name="connsiteX822" fmla="*/ 1020366 w 5806384"/>
                      <a:gd name="connsiteY822" fmla="*/ 809353 h 4036143"/>
                      <a:gd name="connsiteX823" fmla="*/ 1101089 w 5806384"/>
                      <a:gd name="connsiteY823" fmla="*/ 816434 h 4036143"/>
                      <a:gd name="connsiteX824" fmla="*/ 1017533 w 5806384"/>
                      <a:gd name="connsiteY824" fmla="*/ 809353 h 4036143"/>
                      <a:gd name="connsiteX825" fmla="*/ 1058603 w 5806384"/>
                      <a:gd name="connsiteY825" fmla="*/ 881579 h 4036143"/>
                      <a:gd name="connsiteX826" fmla="*/ 1041609 w 5806384"/>
                      <a:gd name="connsiteY826" fmla="*/ 908486 h 4036143"/>
                      <a:gd name="connsiteX827" fmla="*/ 1021782 w 5806384"/>
                      <a:gd name="connsiteY827" fmla="*/ 897157 h 4036143"/>
                      <a:gd name="connsiteX828" fmla="*/ 973632 w 5806384"/>
                      <a:gd name="connsiteY828" fmla="*/ 805105 h 4036143"/>
                      <a:gd name="connsiteX829" fmla="*/ 1017533 w 5806384"/>
                      <a:gd name="connsiteY829" fmla="*/ 809353 h 4036143"/>
                      <a:gd name="connsiteX830" fmla="*/ 1072765 w 5806384"/>
                      <a:gd name="connsiteY830" fmla="*/ 747041 h 4036143"/>
                      <a:gd name="connsiteX831" fmla="*/ 1072765 w 5806384"/>
                      <a:gd name="connsiteY831" fmla="*/ 747041 h 4036143"/>
                      <a:gd name="connsiteX832" fmla="*/ 1130829 w 5806384"/>
                      <a:gd name="connsiteY832" fmla="*/ 741376 h 4036143"/>
                      <a:gd name="connsiteX833" fmla="*/ 1135077 w 5806384"/>
                      <a:gd name="connsiteY833" fmla="*/ 765451 h 4036143"/>
                      <a:gd name="connsiteX834" fmla="*/ 1102505 w 5806384"/>
                      <a:gd name="connsiteY834" fmla="*/ 815018 h 4036143"/>
                      <a:gd name="connsiteX835" fmla="*/ 1018949 w 5806384"/>
                      <a:gd name="connsiteY835" fmla="*/ 807937 h 4036143"/>
                      <a:gd name="connsiteX836" fmla="*/ 986377 w 5806384"/>
                      <a:gd name="connsiteY836" fmla="*/ 749873 h 4036143"/>
                      <a:gd name="connsiteX837" fmla="*/ 1020366 w 5806384"/>
                      <a:gd name="connsiteY837" fmla="*/ 714468 h 4036143"/>
                      <a:gd name="connsiteX838" fmla="*/ 1072765 w 5806384"/>
                      <a:gd name="connsiteY838" fmla="*/ 747041 h 4036143"/>
                      <a:gd name="connsiteX839" fmla="*/ 1171898 w 5806384"/>
                      <a:gd name="connsiteY839" fmla="*/ 783862 h 4036143"/>
                      <a:gd name="connsiteX840" fmla="*/ 1171898 w 5806384"/>
                      <a:gd name="connsiteY840" fmla="*/ 783862 h 4036143"/>
                      <a:gd name="connsiteX841" fmla="*/ 1414067 w 5806384"/>
                      <a:gd name="connsiteY841" fmla="*/ 839093 h 4036143"/>
                      <a:gd name="connsiteX842" fmla="*/ 1105337 w 5806384"/>
                      <a:gd name="connsiteY842" fmla="*/ 815018 h 4036143"/>
                      <a:gd name="connsiteX843" fmla="*/ 1136494 w 5806384"/>
                      <a:gd name="connsiteY843" fmla="*/ 765451 h 4036143"/>
                      <a:gd name="connsiteX844" fmla="*/ 1136494 w 5806384"/>
                      <a:gd name="connsiteY844" fmla="*/ 765451 h 4036143"/>
                      <a:gd name="connsiteX845" fmla="*/ 1132245 w 5806384"/>
                      <a:gd name="connsiteY845" fmla="*/ 739960 h 4036143"/>
                      <a:gd name="connsiteX846" fmla="*/ 1340425 w 5806384"/>
                      <a:gd name="connsiteY846" fmla="*/ 718717 h 4036143"/>
                      <a:gd name="connsiteX847" fmla="*/ 1171898 w 5806384"/>
                      <a:gd name="connsiteY847" fmla="*/ 783862 h 4036143"/>
                      <a:gd name="connsiteX848" fmla="*/ 1266783 w 5806384"/>
                      <a:gd name="connsiteY848" fmla="*/ 1028863 h 4036143"/>
                      <a:gd name="connsiteX849" fmla="*/ 1111002 w 5806384"/>
                      <a:gd name="connsiteY849" fmla="*/ 945307 h 4036143"/>
                      <a:gd name="connsiteX850" fmla="*/ 1149239 w 5806384"/>
                      <a:gd name="connsiteY850" fmla="*/ 834845 h 4036143"/>
                      <a:gd name="connsiteX851" fmla="*/ 1266783 w 5806384"/>
                      <a:gd name="connsiteY851" fmla="*/ 1028863 h 4036143"/>
                      <a:gd name="connsiteX852" fmla="*/ 3048352 w 5806384"/>
                      <a:gd name="connsiteY852" fmla="*/ 459554 h 4036143"/>
                      <a:gd name="connsiteX853" fmla="*/ 2905316 w 5806384"/>
                      <a:gd name="connsiteY853" fmla="*/ 534612 h 4036143"/>
                      <a:gd name="connsiteX854" fmla="*/ 2974710 w 5806384"/>
                      <a:gd name="connsiteY854" fmla="*/ 351923 h 4036143"/>
                      <a:gd name="connsiteX855" fmla="*/ 3048352 w 5806384"/>
                      <a:gd name="connsiteY855" fmla="*/ 459554 h 4036143"/>
                      <a:gd name="connsiteX856" fmla="*/ 5369489 w 5806384"/>
                      <a:gd name="connsiteY856" fmla="*/ 840509 h 4036143"/>
                      <a:gd name="connsiteX857" fmla="*/ 5470039 w 5806384"/>
                      <a:gd name="connsiteY857" fmla="*/ 694642 h 4036143"/>
                      <a:gd name="connsiteX858" fmla="*/ 5553594 w 5806384"/>
                      <a:gd name="connsiteY858" fmla="*/ 822099 h 4036143"/>
                      <a:gd name="connsiteX859" fmla="*/ 5369489 w 5806384"/>
                      <a:gd name="connsiteY859" fmla="*/ 840509 h 4036143"/>
                      <a:gd name="connsiteX860" fmla="*/ 4267693 w 5806384"/>
                      <a:gd name="connsiteY860" fmla="*/ 1661900 h 4036143"/>
                      <a:gd name="connsiteX861" fmla="*/ 4240785 w 5806384"/>
                      <a:gd name="connsiteY861" fmla="*/ 1785109 h 4036143"/>
                      <a:gd name="connsiteX862" fmla="*/ 4094917 w 5806384"/>
                      <a:gd name="connsiteY862" fmla="*/ 1708634 h 4036143"/>
                      <a:gd name="connsiteX863" fmla="*/ 4267693 w 5806384"/>
                      <a:gd name="connsiteY863" fmla="*/ 1661900 h 4036143"/>
                      <a:gd name="connsiteX864" fmla="*/ 4203964 w 5806384"/>
                      <a:gd name="connsiteY864" fmla="*/ 1970630 h 4036143"/>
                      <a:gd name="connsiteX865" fmla="*/ 4243617 w 5806384"/>
                      <a:gd name="connsiteY865" fmla="*/ 1787941 h 4036143"/>
                      <a:gd name="connsiteX866" fmla="*/ 4388069 w 5806384"/>
                      <a:gd name="connsiteY866" fmla="*/ 1862999 h 4036143"/>
                      <a:gd name="connsiteX867" fmla="*/ 4203964 w 5806384"/>
                      <a:gd name="connsiteY867" fmla="*/ 1970630 h 4036143"/>
                      <a:gd name="connsiteX868" fmla="*/ 3374076 w 5806384"/>
                      <a:gd name="connsiteY868" fmla="*/ 3104998 h 4036143"/>
                      <a:gd name="connsiteX869" fmla="*/ 3381157 w 5806384"/>
                      <a:gd name="connsiteY869" fmla="*/ 3138987 h 4036143"/>
                      <a:gd name="connsiteX870" fmla="*/ 3276359 w 5806384"/>
                      <a:gd name="connsiteY870" fmla="*/ 3143236 h 4036143"/>
                      <a:gd name="connsiteX871" fmla="*/ 3219711 w 5806384"/>
                      <a:gd name="connsiteY871" fmla="*/ 3020027 h 4036143"/>
                      <a:gd name="connsiteX872" fmla="*/ 3374076 w 5806384"/>
                      <a:gd name="connsiteY872" fmla="*/ 3104998 h 4036143"/>
                      <a:gd name="connsiteX873" fmla="*/ 2035775 w 5806384"/>
                      <a:gd name="connsiteY873" fmla="*/ 2556933 h 4036143"/>
                      <a:gd name="connsiteX874" fmla="*/ 2052769 w 5806384"/>
                      <a:gd name="connsiteY874" fmla="*/ 2464880 h 4036143"/>
                      <a:gd name="connsiteX875" fmla="*/ 2178810 w 5806384"/>
                      <a:gd name="connsiteY875" fmla="*/ 2443637 h 4036143"/>
                      <a:gd name="connsiteX876" fmla="*/ 2072596 w 5806384"/>
                      <a:gd name="connsiteY876" fmla="*/ 2588089 h 4036143"/>
                      <a:gd name="connsiteX877" fmla="*/ 2035775 w 5806384"/>
                      <a:gd name="connsiteY877" fmla="*/ 2556933 h 4036143"/>
                      <a:gd name="connsiteX878" fmla="*/ 2049937 w 5806384"/>
                      <a:gd name="connsiteY878" fmla="*/ 2464880 h 4036143"/>
                      <a:gd name="connsiteX879" fmla="*/ 2032943 w 5806384"/>
                      <a:gd name="connsiteY879" fmla="*/ 2555516 h 4036143"/>
                      <a:gd name="connsiteX880" fmla="*/ 1946555 w 5806384"/>
                      <a:gd name="connsiteY880" fmla="*/ 2483291 h 4036143"/>
                      <a:gd name="connsiteX881" fmla="*/ 2049937 w 5806384"/>
                      <a:gd name="connsiteY881" fmla="*/ 2464880 h 4036143"/>
                      <a:gd name="connsiteX882" fmla="*/ 2049937 w 5806384"/>
                      <a:gd name="connsiteY882" fmla="*/ 2463464 h 4036143"/>
                      <a:gd name="connsiteX883" fmla="*/ 1945139 w 5806384"/>
                      <a:gd name="connsiteY883" fmla="*/ 2481874 h 4036143"/>
                      <a:gd name="connsiteX884" fmla="*/ 1932393 w 5806384"/>
                      <a:gd name="connsiteY884" fmla="*/ 2471961 h 4036143"/>
                      <a:gd name="connsiteX885" fmla="*/ 2051353 w 5806384"/>
                      <a:gd name="connsiteY885" fmla="*/ 2454967 h 4036143"/>
                      <a:gd name="connsiteX886" fmla="*/ 2049937 w 5806384"/>
                      <a:gd name="connsiteY886" fmla="*/ 2463464 h 4036143"/>
                      <a:gd name="connsiteX887" fmla="*/ 2032943 w 5806384"/>
                      <a:gd name="connsiteY887" fmla="*/ 2556933 h 4036143"/>
                      <a:gd name="connsiteX888" fmla="*/ 2023029 w 5806384"/>
                      <a:gd name="connsiteY888" fmla="*/ 2612164 h 4036143"/>
                      <a:gd name="connsiteX889" fmla="*/ 1793606 w 5806384"/>
                      <a:gd name="connsiteY889" fmla="*/ 2508782 h 4036143"/>
                      <a:gd name="connsiteX890" fmla="*/ 1945139 w 5806384"/>
                      <a:gd name="connsiteY890" fmla="*/ 2483291 h 4036143"/>
                      <a:gd name="connsiteX891" fmla="*/ 2032943 w 5806384"/>
                      <a:gd name="connsiteY891" fmla="*/ 2556933 h 4036143"/>
                      <a:gd name="connsiteX892" fmla="*/ 2024445 w 5806384"/>
                      <a:gd name="connsiteY892" fmla="*/ 2613580 h 4036143"/>
                      <a:gd name="connsiteX893" fmla="*/ 2034359 w 5806384"/>
                      <a:gd name="connsiteY893" fmla="*/ 2558349 h 4036143"/>
                      <a:gd name="connsiteX894" fmla="*/ 2069764 w 5806384"/>
                      <a:gd name="connsiteY894" fmla="*/ 2588089 h 4036143"/>
                      <a:gd name="connsiteX895" fmla="*/ 2044272 w 5806384"/>
                      <a:gd name="connsiteY895" fmla="*/ 2622077 h 4036143"/>
                      <a:gd name="connsiteX896" fmla="*/ 2024445 w 5806384"/>
                      <a:gd name="connsiteY896" fmla="*/ 2613580 h 4036143"/>
                      <a:gd name="connsiteX897" fmla="*/ 2044272 w 5806384"/>
                      <a:gd name="connsiteY897" fmla="*/ 2624910 h 4036143"/>
                      <a:gd name="connsiteX898" fmla="*/ 2015948 w 5806384"/>
                      <a:gd name="connsiteY898" fmla="*/ 2663147 h 4036143"/>
                      <a:gd name="connsiteX899" fmla="*/ 2024445 w 5806384"/>
                      <a:gd name="connsiteY899" fmla="*/ 2616413 h 4036143"/>
                      <a:gd name="connsiteX900" fmla="*/ 2044272 w 5806384"/>
                      <a:gd name="connsiteY900" fmla="*/ 2624910 h 4036143"/>
                      <a:gd name="connsiteX901" fmla="*/ 2047105 w 5806384"/>
                      <a:gd name="connsiteY901" fmla="*/ 2623494 h 4036143"/>
                      <a:gd name="connsiteX902" fmla="*/ 2072596 w 5806384"/>
                      <a:gd name="connsiteY902" fmla="*/ 2589505 h 4036143"/>
                      <a:gd name="connsiteX903" fmla="*/ 2188724 w 5806384"/>
                      <a:gd name="connsiteY903" fmla="*/ 2687222 h 4036143"/>
                      <a:gd name="connsiteX904" fmla="*/ 2047105 w 5806384"/>
                      <a:gd name="connsiteY904" fmla="*/ 2623494 h 4036143"/>
                      <a:gd name="connsiteX905" fmla="*/ 2052769 w 5806384"/>
                      <a:gd name="connsiteY905" fmla="*/ 2462048 h 4036143"/>
                      <a:gd name="connsiteX906" fmla="*/ 2054185 w 5806384"/>
                      <a:gd name="connsiteY906" fmla="*/ 2453551 h 4036143"/>
                      <a:gd name="connsiteX907" fmla="*/ 2183059 w 5806384"/>
                      <a:gd name="connsiteY907" fmla="*/ 2435140 h 4036143"/>
                      <a:gd name="connsiteX908" fmla="*/ 2178810 w 5806384"/>
                      <a:gd name="connsiteY908" fmla="*/ 2440805 h 4036143"/>
                      <a:gd name="connsiteX909" fmla="*/ 2052769 w 5806384"/>
                      <a:gd name="connsiteY909" fmla="*/ 2462048 h 4036143"/>
                      <a:gd name="connsiteX910" fmla="*/ 1129413 w 5806384"/>
                      <a:gd name="connsiteY910" fmla="*/ 1003371 h 4036143"/>
                      <a:gd name="connsiteX911" fmla="*/ 1105337 w 5806384"/>
                      <a:gd name="connsiteY911" fmla="*/ 962302 h 4036143"/>
                      <a:gd name="connsiteX912" fmla="*/ 1109586 w 5806384"/>
                      <a:gd name="connsiteY912" fmla="*/ 948140 h 4036143"/>
                      <a:gd name="connsiteX913" fmla="*/ 1268199 w 5806384"/>
                      <a:gd name="connsiteY913" fmla="*/ 1033111 h 4036143"/>
                      <a:gd name="connsiteX914" fmla="*/ 1282361 w 5806384"/>
                      <a:gd name="connsiteY914" fmla="*/ 1055770 h 4036143"/>
                      <a:gd name="connsiteX915" fmla="*/ 1169066 w 5806384"/>
                      <a:gd name="connsiteY915" fmla="*/ 1463633 h 4036143"/>
                      <a:gd name="connsiteX916" fmla="*/ 1129413 w 5806384"/>
                      <a:gd name="connsiteY916" fmla="*/ 1003371 h 4036143"/>
                      <a:gd name="connsiteX917" fmla="*/ 1169066 w 5806384"/>
                      <a:gd name="connsiteY917" fmla="*/ 1474963 h 4036143"/>
                      <a:gd name="connsiteX918" fmla="*/ 1173314 w 5806384"/>
                      <a:gd name="connsiteY918" fmla="*/ 1521697 h 4036143"/>
                      <a:gd name="connsiteX919" fmla="*/ 1157737 w 5806384"/>
                      <a:gd name="connsiteY919" fmla="*/ 1514616 h 4036143"/>
                      <a:gd name="connsiteX920" fmla="*/ 1169066 w 5806384"/>
                      <a:gd name="connsiteY920" fmla="*/ 1474963 h 4036143"/>
                      <a:gd name="connsiteX921" fmla="*/ 1814849 w 5806384"/>
                      <a:gd name="connsiteY921" fmla="*/ 1051522 h 4036143"/>
                      <a:gd name="connsiteX922" fmla="*/ 2096671 w 5806384"/>
                      <a:gd name="connsiteY922" fmla="*/ 911319 h 4036143"/>
                      <a:gd name="connsiteX923" fmla="*/ 1921064 w 5806384"/>
                      <a:gd name="connsiteY923" fmla="*/ 1183227 h 4036143"/>
                      <a:gd name="connsiteX924" fmla="*/ 1814849 w 5806384"/>
                      <a:gd name="connsiteY924" fmla="*/ 1051522 h 4036143"/>
                      <a:gd name="connsiteX925" fmla="*/ 2726876 w 5806384"/>
                      <a:gd name="connsiteY925" fmla="*/ 952388 h 4036143"/>
                      <a:gd name="connsiteX926" fmla="*/ 2742454 w 5806384"/>
                      <a:gd name="connsiteY926" fmla="*/ 949556 h 4036143"/>
                      <a:gd name="connsiteX927" fmla="*/ 2755200 w 5806384"/>
                      <a:gd name="connsiteY927" fmla="*/ 952388 h 4036143"/>
                      <a:gd name="connsiteX928" fmla="*/ 2726876 w 5806384"/>
                      <a:gd name="connsiteY928" fmla="*/ 952388 h 4036143"/>
                      <a:gd name="connsiteX929" fmla="*/ 4590584 w 5806384"/>
                      <a:gd name="connsiteY929" fmla="*/ 905654 h 4036143"/>
                      <a:gd name="connsiteX930" fmla="*/ 4654313 w 5806384"/>
                      <a:gd name="connsiteY930" fmla="*/ 803688 h 4036143"/>
                      <a:gd name="connsiteX931" fmla="*/ 4788851 w 5806384"/>
                      <a:gd name="connsiteY931" fmla="*/ 901405 h 4036143"/>
                      <a:gd name="connsiteX932" fmla="*/ 4590584 w 5806384"/>
                      <a:gd name="connsiteY932" fmla="*/ 905654 h 4036143"/>
                      <a:gd name="connsiteX933" fmla="*/ 4572174 w 5806384"/>
                      <a:gd name="connsiteY933" fmla="*/ 907070 h 4036143"/>
                      <a:gd name="connsiteX934" fmla="*/ 4586336 w 5806384"/>
                      <a:gd name="connsiteY934" fmla="*/ 907070 h 4036143"/>
                      <a:gd name="connsiteX935" fmla="*/ 4580671 w 5806384"/>
                      <a:gd name="connsiteY935" fmla="*/ 915567 h 4036143"/>
                      <a:gd name="connsiteX936" fmla="*/ 4572174 w 5806384"/>
                      <a:gd name="connsiteY936" fmla="*/ 907070 h 4036143"/>
                      <a:gd name="connsiteX937" fmla="*/ 4092085 w 5806384"/>
                      <a:gd name="connsiteY937" fmla="*/ 1707218 h 4036143"/>
                      <a:gd name="connsiteX938" fmla="*/ 3970292 w 5806384"/>
                      <a:gd name="connsiteY938" fmla="*/ 1643489 h 4036143"/>
                      <a:gd name="connsiteX939" fmla="*/ 3970292 w 5806384"/>
                      <a:gd name="connsiteY939" fmla="*/ 1643489 h 4036143"/>
                      <a:gd name="connsiteX940" fmla="*/ 3936304 w 5806384"/>
                      <a:gd name="connsiteY940" fmla="*/ 1749704 h 4036143"/>
                      <a:gd name="connsiteX941" fmla="*/ 3896650 w 5806384"/>
                      <a:gd name="connsiteY941" fmla="*/ 1761033 h 4036143"/>
                      <a:gd name="connsiteX942" fmla="*/ 3920726 w 5806384"/>
                      <a:gd name="connsiteY942" fmla="*/ 1565599 h 4036143"/>
                      <a:gd name="connsiteX943" fmla="*/ 3920726 w 5806384"/>
                      <a:gd name="connsiteY943" fmla="*/ 1565599 h 4036143"/>
                      <a:gd name="connsiteX944" fmla="*/ 3883905 w 5806384"/>
                      <a:gd name="connsiteY944" fmla="*/ 1507535 h 4036143"/>
                      <a:gd name="connsiteX945" fmla="*/ 4175640 w 5806384"/>
                      <a:gd name="connsiteY945" fmla="*/ 1392824 h 4036143"/>
                      <a:gd name="connsiteX946" fmla="*/ 4307346 w 5806384"/>
                      <a:gd name="connsiteY946" fmla="*/ 1477795 h 4036143"/>
                      <a:gd name="connsiteX947" fmla="*/ 4267693 w 5806384"/>
                      <a:gd name="connsiteY947" fmla="*/ 1661900 h 4036143"/>
                      <a:gd name="connsiteX948" fmla="*/ 4092085 w 5806384"/>
                      <a:gd name="connsiteY948" fmla="*/ 1707218 h 4036143"/>
                      <a:gd name="connsiteX949" fmla="*/ 3267862 w 5806384"/>
                      <a:gd name="connsiteY949" fmla="*/ 2915229 h 4036143"/>
                      <a:gd name="connsiteX950" fmla="*/ 3201301 w 5806384"/>
                      <a:gd name="connsiteY950" fmla="*/ 2978958 h 4036143"/>
                      <a:gd name="connsiteX951" fmla="*/ 3146069 w 5806384"/>
                      <a:gd name="connsiteY951" fmla="*/ 2857165 h 4036143"/>
                      <a:gd name="connsiteX952" fmla="*/ 3267862 w 5806384"/>
                      <a:gd name="connsiteY952" fmla="*/ 2915229 h 4036143"/>
                      <a:gd name="connsiteX953" fmla="*/ 2544188 w 5806384"/>
                      <a:gd name="connsiteY953" fmla="*/ 2685806 h 4036143"/>
                      <a:gd name="connsiteX954" fmla="*/ 2631991 w 5806384"/>
                      <a:gd name="connsiteY954" fmla="*/ 2748118 h 4036143"/>
                      <a:gd name="connsiteX955" fmla="*/ 2670229 w 5806384"/>
                      <a:gd name="connsiteY955" fmla="*/ 2801934 h 4036143"/>
                      <a:gd name="connsiteX956" fmla="*/ 2544188 w 5806384"/>
                      <a:gd name="connsiteY956" fmla="*/ 2685806 h 4036143"/>
                      <a:gd name="connsiteX957" fmla="*/ 2402569 w 5806384"/>
                      <a:gd name="connsiteY957" fmla="*/ 2556933 h 4036143"/>
                      <a:gd name="connsiteX958" fmla="*/ 2430893 w 5806384"/>
                      <a:gd name="connsiteY958" fmla="*/ 2582424 h 4036143"/>
                      <a:gd name="connsiteX959" fmla="*/ 2449303 w 5806384"/>
                      <a:gd name="connsiteY959" fmla="*/ 2614997 h 4036143"/>
                      <a:gd name="connsiteX960" fmla="*/ 2398320 w 5806384"/>
                      <a:gd name="connsiteY960" fmla="*/ 2578175 h 4036143"/>
                      <a:gd name="connsiteX961" fmla="*/ 2402569 w 5806384"/>
                      <a:gd name="connsiteY961" fmla="*/ 2556933 h 4036143"/>
                      <a:gd name="connsiteX962" fmla="*/ 1874329 w 5806384"/>
                      <a:gd name="connsiteY962" fmla="*/ 1660484 h 4036143"/>
                      <a:gd name="connsiteX963" fmla="*/ 1966381 w 5806384"/>
                      <a:gd name="connsiteY963" fmla="*/ 1734126 h 4036143"/>
                      <a:gd name="connsiteX964" fmla="*/ 1744040 w 5806384"/>
                      <a:gd name="connsiteY964" fmla="*/ 1799270 h 4036143"/>
                      <a:gd name="connsiteX965" fmla="*/ 1456553 w 5806384"/>
                      <a:gd name="connsiteY965" fmla="*/ 1659068 h 4036143"/>
                      <a:gd name="connsiteX966" fmla="*/ 1450888 w 5806384"/>
                      <a:gd name="connsiteY966" fmla="*/ 1647738 h 4036143"/>
                      <a:gd name="connsiteX967" fmla="*/ 1874329 w 5806384"/>
                      <a:gd name="connsiteY967" fmla="*/ 1660484 h 4036143"/>
                      <a:gd name="connsiteX968" fmla="*/ 1273864 w 5806384"/>
                      <a:gd name="connsiteY968" fmla="*/ 1569848 h 4036143"/>
                      <a:gd name="connsiteX969" fmla="*/ 1314933 w 5806384"/>
                      <a:gd name="connsiteY969" fmla="*/ 1571264 h 4036143"/>
                      <a:gd name="connsiteX970" fmla="*/ 1307852 w 5806384"/>
                      <a:gd name="connsiteY970" fmla="*/ 1586842 h 4036143"/>
                      <a:gd name="connsiteX971" fmla="*/ 1273864 w 5806384"/>
                      <a:gd name="connsiteY971" fmla="*/ 1569848 h 4036143"/>
                      <a:gd name="connsiteX972" fmla="*/ 1285194 w 5806384"/>
                      <a:gd name="connsiteY972" fmla="*/ 1055770 h 4036143"/>
                      <a:gd name="connsiteX973" fmla="*/ 1285194 w 5806384"/>
                      <a:gd name="connsiteY973" fmla="*/ 1055770 h 4036143"/>
                      <a:gd name="connsiteX974" fmla="*/ 1272448 w 5806384"/>
                      <a:gd name="connsiteY974" fmla="*/ 1034527 h 4036143"/>
                      <a:gd name="connsiteX975" fmla="*/ 1278113 w 5806384"/>
                      <a:gd name="connsiteY975" fmla="*/ 1037360 h 4036143"/>
                      <a:gd name="connsiteX976" fmla="*/ 1278113 w 5806384"/>
                      <a:gd name="connsiteY976" fmla="*/ 1037360 h 4036143"/>
                      <a:gd name="connsiteX977" fmla="*/ 1504703 w 5806384"/>
                      <a:gd name="connsiteY977" fmla="*/ 952388 h 4036143"/>
                      <a:gd name="connsiteX978" fmla="*/ 1504703 w 5806384"/>
                      <a:gd name="connsiteY978" fmla="*/ 952388 h 4036143"/>
                      <a:gd name="connsiteX979" fmla="*/ 1622247 w 5806384"/>
                      <a:gd name="connsiteY979" fmla="*/ 781029 h 4036143"/>
                      <a:gd name="connsiteX980" fmla="*/ 1705802 w 5806384"/>
                      <a:gd name="connsiteY980" fmla="*/ 897157 h 4036143"/>
                      <a:gd name="connsiteX981" fmla="*/ 1584010 w 5806384"/>
                      <a:gd name="connsiteY981" fmla="*/ 1163401 h 4036143"/>
                      <a:gd name="connsiteX982" fmla="*/ 1465050 w 5806384"/>
                      <a:gd name="connsiteY982" fmla="*/ 1222881 h 4036143"/>
                      <a:gd name="connsiteX983" fmla="*/ 1173314 w 5806384"/>
                      <a:gd name="connsiteY983" fmla="*/ 1497622 h 4036143"/>
                      <a:gd name="connsiteX984" fmla="*/ 1173314 w 5806384"/>
                      <a:gd name="connsiteY984" fmla="*/ 1497622 h 4036143"/>
                      <a:gd name="connsiteX985" fmla="*/ 1353171 w 5806384"/>
                      <a:gd name="connsiteY985" fmla="*/ 1483460 h 4036143"/>
                      <a:gd name="connsiteX986" fmla="*/ 1313518 w 5806384"/>
                      <a:gd name="connsiteY986" fmla="*/ 1567015 h 4036143"/>
                      <a:gd name="connsiteX987" fmla="*/ 1268199 w 5806384"/>
                      <a:gd name="connsiteY987" fmla="*/ 1565599 h 4036143"/>
                      <a:gd name="connsiteX988" fmla="*/ 1174731 w 5806384"/>
                      <a:gd name="connsiteY988" fmla="*/ 1520281 h 4036143"/>
                      <a:gd name="connsiteX989" fmla="*/ 1170482 w 5806384"/>
                      <a:gd name="connsiteY989" fmla="*/ 1467882 h 4036143"/>
                      <a:gd name="connsiteX990" fmla="*/ 1285194 w 5806384"/>
                      <a:gd name="connsiteY990" fmla="*/ 1055770 h 4036143"/>
                      <a:gd name="connsiteX991" fmla="*/ 2256701 w 5806384"/>
                      <a:gd name="connsiteY991" fmla="*/ 1169066 h 4036143"/>
                      <a:gd name="connsiteX992" fmla="*/ 2003203 w 5806384"/>
                      <a:gd name="connsiteY992" fmla="*/ 1285193 h 4036143"/>
                      <a:gd name="connsiteX993" fmla="*/ 1962133 w 5806384"/>
                      <a:gd name="connsiteY993" fmla="*/ 1234210 h 4036143"/>
                      <a:gd name="connsiteX994" fmla="*/ 2024445 w 5806384"/>
                      <a:gd name="connsiteY994" fmla="*/ 1156320 h 4036143"/>
                      <a:gd name="connsiteX995" fmla="*/ 2256701 w 5806384"/>
                      <a:gd name="connsiteY995" fmla="*/ 1169066 h 4036143"/>
                      <a:gd name="connsiteX996" fmla="*/ 1749704 w 5806384"/>
                      <a:gd name="connsiteY996" fmla="*/ 1453720 h 4036143"/>
                      <a:gd name="connsiteX997" fmla="*/ 2113666 w 5806384"/>
                      <a:gd name="connsiteY997" fmla="*/ 1425396 h 4036143"/>
                      <a:gd name="connsiteX998" fmla="*/ 2188724 w 5806384"/>
                      <a:gd name="connsiteY998" fmla="*/ 1520281 h 4036143"/>
                      <a:gd name="connsiteX999" fmla="*/ 1895572 w 5806384"/>
                      <a:gd name="connsiteY999" fmla="*/ 1661900 h 4036143"/>
                      <a:gd name="connsiteX1000" fmla="*/ 1895572 w 5806384"/>
                      <a:gd name="connsiteY1000" fmla="*/ 1661900 h 4036143"/>
                      <a:gd name="connsiteX1001" fmla="*/ 1896988 w 5806384"/>
                      <a:gd name="connsiteY1001" fmla="*/ 1663316 h 4036143"/>
                      <a:gd name="connsiteX1002" fmla="*/ 2201469 w 5806384"/>
                      <a:gd name="connsiteY1002" fmla="*/ 1535859 h 4036143"/>
                      <a:gd name="connsiteX1003" fmla="*/ 2239707 w 5806384"/>
                      <a:gd name="connsiteY1003" fmla="*/ 1584010 h 4036143"/>
                      <a:gd name="connsiteX1004" fmla="*/ 2241123 w 5806384"/>
                      <a:gd name="connsiteY1004" fmla="*/ 1654819 h 4036143"/>
                      <a:gd name="connsiteX1005" fmla="*/ 1969214 w 5806384"/>
                      <a:gd name="connsiteY1005" fmla="*/ 1734126 h 4036143"/>
                      <a:gd name="connsiteX1006" fmla="*/ 1874329 w 5806384"/>
                      <a:gd name="connsiteY1006" fmla="*/ 1659068 h 4036143"/>
                      <a:gd name="connsiteX1007" fmla="*/ 1874329 w 5806384"/>
                      <a:gd name="connsiteY1007" fmla="*/ 1659068 h 4036143"/>
                      <a:gd name="connsiteX1008" fmla="*/ 1449472 w 5806384"/>
                      <a:gd name="connsiteY1008" fmla="*/ 1646322 h 4036143"/>
                      <a:gd name="connsiteX1009" fmla="*/ 1409818 w 5806384"/>
                      <a:gd name="connsiteY1009" fmla="*/ 1571264 h 4036143"/>
                      <a:gd name="connsiteX1010" fmla="*/ 1409818 w 5806384"/>
                      <a:gd name="connsiteY1010" fmla="*/ 1571264 h 4036143"/>
                      <a:gd name="connsiteX1011" fmla="*/ 1316350 w 5806384"/>
                      <a:gd name="connsiteY1011" fmla="*/ 1569848 h 4036143"/>
                      <a:gd name="connsiteX1012" fmla="*/ 1356003 w 5806384"/>
                      <a:gd name="connsiteY1012" fmla="*/ 1486292 h 4036143"/>
                      <a:gd name="connsiteX1013" fmla="*/ 1518865 w 5806384"/>
                      <a:gd name="connsiteY1013" fmla="*/ 1473547 h 4036143"/>
                      <a:gd name="connsiteX1014" fmla="*/ 1523114 w 5806384"/>
                      <a:gd name="connsiteY1014" fmla="*/ 1493373 h 4036143"/>
                      <a:gd name="connsiteX1015" fmla="*/ 1405570 w 5806384"/>
                      <a:gd name="connsiteY1015" fmla="*/ 1559934 h 4036143"/>
                      <a:gd name="connsiteX1016" fmla="*/ 1405570 w 5806384"/>
                      <a:gd name="connsiteY1016" fmla="*/ 1559934 h 4036143"/>
                      <a:gd name="connsiteX1017" fmla="*/ 1406986 w 5806384"/>
                      <a:gd name="connsiteY1017" fmla="*/ 1561350 h 4036143"/>
                      <a:gd name="connsiteX1018" fmla="*/ 1616582 w 5806384"/>
                      <a:gd name="connsiteY1018" fmla="*/ 1465049 h 4036143"/>
                      <a:gd name="connsiteX1019" fmla="*/ 1685976 w 5806384"/>
                      <a:gd name="connsiteY1019" fmla="*/ 1459385 h 4036143"/>
                      <a:gd name="connsiteX1020" fmla="*/ 1664733 w 5806384"/>
                      <a:gd name="connsiteY1020" fmla="*/ 1584010 h 4036143"/>
                      <a:gd name="connsiteX1021" fmla="*/ 1664733 w 5806384"/>
                      <a:gd name="connsiteY1021" fmla="*/ 1585426 h 4036143"/>
                      <a:gd name="connsiteX1022" fmla="*/ 1749704 w 5806384"/>
                      <a:gd name="connsiteY1022" fmla="*/ 1453720 h 4036143"/>
                      <a:gd name="connsiteX1023" fmla="*/ 2190140 w 5806384"/>
                      <a:gd name="connsiteY1023" fmla="*/ 1518865 h 4036143"/>
                      <a:gd name="connsiteX1024" fmla="*/ 2115082 w 5806384"/>
                      <a:gd name="connsiteY1024" fmla="*/ 1425396 h 4036143"/>
                      <a:gd name="connsiteX1025" fmla="*/ 2235458 w 5806384"/>
                      <a:gd name="connsiteY1025" fmla="*/ 1415483 h 4036143"/>
                      <a:gd name="connsiteX1026" fmla="*/ 2238290 w 5806384"/>
                      <a:gd name="connsiteY1026" fmla="*/ 1496206 h 4036143"/>
                      <a:gd name="connsiteX1027" fmla="*/ 2190140 w 5806384"/>
                      <a:gd name="connsiteY1027" fmla="*/ 1518865 h 4036143"/>
                      <a:gd name="connsiteX1028" fmla="*/ 2239707 w 5806384"/>
                      <a:gd name="connsiteY1028" fmla="*/ 1494789 h 4036143"/>
                      <a:gd name="connsiteX1029" fmla="*/ 2236874 w 5806384"/>
                      <a:gd name="connsiteY1029" fmla="*/ 1415483 h 4036143"/>
                      <a:gd name="connsiteX1030" fmla="*/ 2413898 w 5806384"/>
                      <a:gd name="connsiteY1030" fmla="*/ 1401321 h 4036143"/>
                      <a:gd name="connsiteX1031" fmla="*/ 2419563 w 5806384"/>
                      <a:gd name="connsiteY1031" fmla="*/ 1406986 h 4036143"/>
                      <a:gd name="connsiteX1032" fmla="*/ 2239707 w 5806384"/>
                      <a:gd name="connsiteY1032" fmla="*/ 1494789 h 4036143"/>
                      <a:gd name="connsiteX1033" fmla="*/ 2239707 w 5806384"/>
                      <a:gd name="connsiteY1033" fmla="*/ 1517448 h 4036143"/>
                      <a:gd name="connsiteX1034" fmla="*/ 2239707 w 5806384"/>
                      <a:gd name="connsiteY1034" fmla="*/ 1497622 h 4036143"/>
                      <a:gd name="connsiteX1035" fmla="*/ 2423812 w 5806384"/>
                      <a:gd name="connsiteY1035" fmla="*/ 1408402 h 4036143"/>
                      <a:gd name="connsiteX1036" fmla="*/ 2423812 w 5806384"/>
                      <a:gd name="connsiteY1036" fmla="*/ 1408402 h 4036143"/>
                      <a:gd name="connsiteX1037" fmla="*/ 2416731 w 5806384"/>
                      <a:gd name="connsiteY1037" fmla="*/ 1401321 h 4036143"/>
                      <a:gd name="connsiteX1038" fmla="*/ 2541355 w 5806384"/>
                      <a:gd name="connsiteY1038" fmla="*/ 1391407 h 4036143"/>
                      <a:gd name="connsiteX1039" fmla="*/ 2239707 w 5806384"/>
                      <a:gd name="connsiteY1039" fmla="*/ 1517448 h 4036143"/>
                      <a:gd name="connsiteX1040" fmla="*/ 3039854 w 5806384"/>
                      <a:gd name="connsiteY1040" fmla="*/ 1351754 h 4036143"/>
                      <a:gd name="connsiteX1041" fmla="*/ 2554101 w 5806384"/>
                      <a:gd name="connsiteY1041" fmla="*/ 1389991 h 4036143"/>
                      <a:gd name="connsiteX1042" fmla="*/ 3045520 w 5806384"/>
                      <a:gd name="connsiteY1042" fmla="*/ 1184644 h 4036143"/>
                      <a:gd name="connsiteX1043" fmla="*/ 3066762 w 5806384"/>
                      <a:gd name="connsiteY1043" fmla="*/ 1200222 h 4036143"/>
                      <a:gd name="connsiteX1044" fmla="*/ 3039854 w 5806384"/>
                      <a:gd name="connsiteY1044" fmla="*/ 1351754 h 4036143"/>
                      <a:gd name="connsiteX1045" fmla="*/ 2765114 w 5806384"/>
                      <a:gd name="connsiteY1045" fmla="*/ 950972 h 4036143"/>
                      <a:gd name="connsiteX1046" fmla="*/ 2746703 w 5806384"/>
                      <a:gd name="connsiteY1046" fmla="*/ 948140 h 4036143"/>
                      <a:gd name="connsiteX1047" fmla="*/ 2990288 w 5806384"/>
                      <a:gd name="connsiteY1047" fmla="*/ 898573 h 4036143"/>
                      <a:gd name="connsiteX1048" fmla="*/ 3022861 w 5806384"/>
                      <a:gd name="connsiteY1048" fmla="*/ 945307 h 4036143"/>
                      <a:gd name="connsiteX1049" fmla="*/ 2765114 w 5806384"/>
                      <a:gd name="connsiteY1049" fmla="*/ 950972 h 4036143"/>
                      <a:gd name="connsiteX1050" fmla="*/ 3150318 w 5806384"/>
                      <a:gd name="connsiteY1050" fmla="*/ 595508 h 4036143"/>
                      <a:gd name="connsiteX1051" fmla="*/ 3175809 w 5806384"/>
                      <a:gd name="connsiteY1051" fmla="*/ 606838 h 4036143"/>
                      <a:gd name="connsiteX1052" fmla="*/ 3172977 w 5806384"/>
                      <a:gd name="connsiteY1052" fmla="*/ 621000 h 4036143"/>
                      <a:gd name="connsiteX1053" fmla="*/ 3150318 w 5806384"/>
                      <a:gd name="connsiteY1053" fmla="*/ 595508 h 4036143"/>
                      <a:gd name="connsiteX1054" fmla="*/ 4273358 w 5806384"/>
                      <a:gd name="connsiteY1054" fmla="*/ 611086 h 4036143"/>
                      <a:gd name="connsiteX1055" fmla="*/ 4412144 w 5806384"/>
                      <a:gd name="connsiteY1055" fmla="*/ 749873 h 4036143"/>
                      <a:gd name="connsiteX1056" fmla="*/ 4431971 w 5806384"/>
                      <a:gd name="connsiteY1056" fmla="*/ 908486 h 4036143"/>
                      <a:gd name="connsiteX1057" fmla="*/ 4114744 w 5806384"/>
                      <a:gd name="connsiteY1057" fmla="*/ 916984 h 4036143"/>
                      <a:gd name="connsiteX1058" fmla="*/ 4161478 w 5806384"/>
                      <a:gd name="connsiteY1058" fmla="*/ 803688 h 4036143"/>
                      <a:gd name="connsiteX1059" fmla="*/ 4161478 w 5806384"/>
                      <a:gd name="connsiteY1059" fmla="*/ 803688 h 4036143"/>
                      <a:gd name="connsiteX1060" fmla="*/ 4041102 w 5806384"/>
                      <a:gd name="connsiteY1060" fmla="*/ 881579 h 4036143"/>
                      <a:gd name="connsiteX1061" fmla="*/ 3960379 w 5806384"/>
                      <a:gd name="connsiteY1061" fmla="*/ 717301 h 4036143"/>
                      <a:gd name="connsiteX1062" fmla="*/ 3960379 w 5806384"/>
                      <a:gd name="connsiteY1062" fmla="*/ 717301 h 4036143"/>
                      <a:gd name="connsiteX1063" fmla="*/ 3600667 w 5806384"/>
                      <a:gd name="connsiteY1063" fmla="*/ 922648 h 4036143"/>
                      <a:gd name="connsiteX1064" fmla="*/ 3895234 w 5806384"/>
                      <a:gd name="connsiteY1064" fmla="*/ 548774 h 4036143"/>
                      <a:gd name="connsiteX1065" fmla="*/ 4273358 w 5806384"/>
                      <a:gd name="connsiteY1065" fmla="*/ 611086 h 4036143"/>
                      <a:gd name="connsiteX1066" fmla="*/ 2947802 w 5806384"/>
                      <a:gd name="connsiteY1066" fmla="*/ 2763697 h 4036143"/>
                      <a:gd name="connsiteX1067" fmla="*/ 2942138 w 5806384"/>
                      <a:gd name="connsiteY1067" fmla="*/ 2770778 h 4036143"/>
                      <a:gd name="connsiteX1068" fmla="*/ 2865663 w 5806384"/>
                      <a:gd name="connsiteY1068" fmla="*/ 2749535 h 4036143"/>
                      <a:gd name="connsiteX1069" fmla="*/ 2780692 w 5806384"/>
                      <a:gd name="connsiteY1069" fmla="*/ 2684390 h 4036143"/>
                      <a:gd name="connsiteX1070" fmla="*/ 2780692 w 5806384"/>
                      <a:gd name="connsiteY1070" fmla="*/ 2684390 h 4036143"/>
                      <a:gd name="connsiteX1071" fmla="*/ 2947802 w 5806384"/>
                      <a:gd name="connsiteY1071" fmla="*/ 2763697 h 4036143"/>
                      <a:gd name="connsiteX1072" fmla="*/ 1969214 w 5806384"/>
                      <a:gd name="connsiteY1072" fmla="*/ 1736958 h 4036143"/>
                      <a:gd name="connsiteX1073" fmla="*/ 2156151 w 5806384"/>
                      <a:gd name="connsiteY1073" fmla="*/ 1885658 h 4036143"/>
                      <a:gd name="connsiteX1074" fmla="*/ 2136324 w 5806384"/>
                      <a:gd name="connsiteY1074" fmla="*/ 1991873 h 4036143"/>
                      <a:gd name="connsiteX1075" fmla="*/ 1748288 w 5806384"/>
                      <a:gd name="connsiteY1075" fmla="*/ 1802103 h 4036143"/>
                      <a:gd name="connsiteX1076" fmla="*/ 1969214 w 5806384"/>
                      <a:gd name="connsiteY1076" fmla="*/ 1736958 h 4036143"/>
                      <a:gd name="connsiteX1077" fmla="*/ 4433387 w 5806384"/>
                      <a:gd name="connsiteY1077" fmla="*/ 908486 h 4036143"/>
                      <a:gd name="connsiteX1078" fmla="*/ 4413560 w 5806384"/>
                      <a:gd name="connsiteY1078" fmla="*/ 752705 h 4036143"/>
                      <a:gd name="connsiteX1079" fmla="*/ 4566510 w 5806384"/>
                      <a:gd name="connsiteY1079" fmla="*/ 905654 h 4036143"/>
                      <a:gd name="connsiteX1080" fmla="*/ 4433387 w 5806384"/>
                      <a:gd name="connsiteY1080" fmla="*/ 908486 h 4036143"/>
                      <a:gd name="connsiteX1081" fmla="*/ 3508614 w 5806384"/>
                      <a:gd name="connsiteY1081" fmla="*/ 2661731 h 4036143"/>
                      <a:gd name="connsiteX1082" fmla="*/ 3569510 w 5806384"/>
                      <a:gd name="connsiteY1082" fmla="*/ 2691471 h 4036143"/>
                      <a:gd name="connsiteX1083" fmla="*/ 3623325 w 5806384"/>
                      <a:gd name="connsiteY1083" fmla="*/ 2718378 h 4036143"/>
                      <a:gd name="connsiteX1084" fmla="*/ 3586505 w 5806384"/>
                      <a:gd name="connsiteY1084" fmla="*/ 2804766 h 4036143"/>
                      <a:gd name="connsiteX1085" fmla="*/ 3508614 w 5806384"/>
                      <a:gd name="connsiteY1085" fmla="*/ 2661731 h 4036143"/>
                      <a:gd name="connsiteX1086" fmla="*/ 3328758 w 5806384"/>
                      <a:gd name="connsiteY1086" fmla="*/ 2942136 h 4036143"/>
                      <a:gd name="connsiteX1087" fmla="*/ 3340087 w 5806384"/>
                      <a:gd name="connsiteY1087" fmla="*/ 2936472 h 4036143"/>
                      <a:gd name="connsiteX1088" fmla="*/ 3342920 w 5806384"/>
                      <a:gd name="connsiteY1088" fmla="*/ 2949217 h 4036143"/>
                      <a:gd name="connsiteX1089" fmla="*/ 3328758 w 5806384"/>
                      <a:gd name="connsiteY1089" fmla="*/ 2942136 h 4036143"/>
                      <a:gd name="connsiteX1090" fmla="*/ 3308931 w 5806384"/>
                      <a:gd name="connsiteY1090" fmla="*/ 2878408 h 4036143"/>
                      <a:gd name="connsiteX1091" fmla="*/ 3308931 w 5806384"/>
                      <a:gd name="connsiteY1091" fmla="*/ 2878408 h 4036143"/>
                      <a:gd name="connsiteX1092" fmla="*/ 3316012 w 5806384"/>
                      <a:gd name="connsiteY1092" fmla="*/ 2809015 h 4036143"/>
                      <a:gd name="connsiteX1093" fmla="*/ 3340087 w 5806384"/>
                      <a:gd name="connsiteY1093" fmla="*/ 2933639 h 4036143"/>
                      <a:gd name="connsiteX1094" fmla="*/ 3325925 w 5806384"/>
                      <a:gd name="connsiteY1094" fmla="*/ 2940720 h 4036143"/>
                      <a:gd name="connsiteX1095" fmla="*/ 3270694 w 5806384"/>
                      <a:gd name="connsiteY1095" fmla="*/ 2915229 h 4036143"/>
                      <a:gd name="connsiteX1096" fmla="*/ 3308931 w 5806384"/>
                      <a:gd name="connsiteY1096" fmla="*/ 2878408 h 4036143"/>
                      <a:gd name="connsiteX1097" fmla="*/ 2950635 w 5806384"/>
                      <a:gd name="connsiteY1097" fmla="*/ 2763697 h 4036143"/>
                      <a:gd name="connsiteX1098" fmla="*/ 2990288 w 5806384"/>
                      <a:gd name="connsiteY1098" fmla="*/ 2782107 h 4036143"/>
                      <a:gd name="connsiteX1099" fmla="*/ 2944970 w 5806384"/>
                      <a:gd name="connsiteY1099" fmla="*/ 2769361 h 4036143"/>
                      <a:gd name="connsiteX1100" fmla="*/ 2950635 w 5806384"/>
                      <a:gd name="connsiteY1100" fmla="*/ 2763697 h 4036143"/>
                      <a:gd name="connsiteX1101" fmla="*/ 2382742 w 5806384"/>
                      <a:gd name="connsiteY1101" fmla="*/ 2494620 h 4036143"/>
                      <a:gd name="connsiteX1102" fmla="*/ 2411066 w 5806384"/>
                      <a:gd name="connsiteY1102" fmla="*/ 2507366 h 4036143"/>
                      <a:gd name="connsiteX1103" fmla="*/ 2405401 w 5806384"/>
                      <a:gd name="connsiteY1103" fmla="*/ 2534273 h 4036143"/>
                      <a:gd name="connsiteX1104" fmla="*/ 2382742 w 5806384"/>
                      <a:gd name="connsiteY1104" fmla="*/ 2494620 h 4036143"/>
                      <a:gd name="connsiteX1105" fmla="*/ 2403985 w 5806384"/>
                      <a:gd name="connsiteY1105" fmla="*/ 2401152 h 4036143"/>
                      <a:gd name="connsiteX1106" fmla="*/ 2337424 w 5806384"/>
                      <a:gd name="connsiteY1106" fmla="*/ 2412481 h 4036143"/>
                      <a:gd name="connsiteX1107" fmla="*/ 2276528 w 5806384"/>
                      <a:gd name="connsiteY1107" fmla="*/ 2304851 h 4036143"/>
                      <a:gd name="connsiteX1108" fmla="*/ 2403985 w 5806384"/>
                      <a:gd name="connsiteY1108" fmla="*/ 2401152 h 4036143"/>
                      <a:gd name="connsiteX1109" fmla="*/ 3158815 w 5806384"/>
                      <a:gd name="connsiteY1109" fmla="*/ 1241291 h 4036143"/>
                      <a:gd name="connsiteX1110" fmla="*/ 3165896 w 5806384"/>
                      <a:gd name="connsiteY1110" fmla="*/ 1271031 h 4036143"/>
                      <a:gd name="connsiteX1111" fmla="*/ 3069595 w 5806384"/>
                      <a:gd name="connsiteY1111" fmla="*/ 1198806 h 4036143"/>
                      <a:gd name="connsiteX1112" fmla="*/ 3071011 w 5806384"/>
                      <a:gd name="connsiteY1112" fmla="*/ 1193141 h 4036143"/>
                      <a:gd name="connsiteX1113" fmla="*/ 3158815 w 5806384"/>
                      <a:gd name="connsiteY1113" fmla="*/ 1241291 h 4036143"/>
                      <a:gd name="connsiteX1114" fmla="*/ 3072427 w 5806384"/>
                      <a:gd name="connsiteY1114" fmla="*/ 1007620 h 4036143"/>
                      <a:gd name="connsiteX1115" fmla="*/ 3029942 w 5806384"/>
                      <a:gd name="connsiteY1115" fmla="*/ 946724 h 4036143"/>
                      <a:gd name="connsiteX1116" fmla="*/ 3114913 w 5806384"/>
                      <a:gd name="connsiteY1116" fmla="*/ 945307 h 4036143"/>
                      <a:gd name="connsiteX1117" fmla="*/ 3102167 w 5806384"/>
                      <a:gd name="connsiteY1117" fmla="*/ 1013285 h 4036143"/>
                      <a:gd name="connsiteX1118" fmla="*/ 3072427 w 5806384"/>
                      <a:gd name="connsiteY1118" fmla="*/ 1007620 h 4036143"/>
                      <a:gd name="connsiteX1119" fmla="*/ 3100751 w 5806384"/>
                      <a:gd name="connsiteY1119" fmla="*/ 1014701 h 4036143"/>
                      <a:gd name="connsiteX1120" fmla="*/ 3096502 w 5806384"/>
                      <a:gd name="connsiteY1120" fmla="*/ 1041608 h 4036143"/>
                      <a:gd name="connsiteX1121" fmla="*/ 3073843 w 5806384"/>
                      <a:gd name="connsiteY1121" fmla="*/ 1010452 h 4036143"/>
                      <a:gd name="connsiteX1122" fmla="*/ 3100751 w 5806384"/>
                      <a:gd name="connsiteY1122" fmla="*/ 1014701 h 4036143"/>
                      <a:gd name="connsiteX1123" fmla="*/ 4157230 w 5806384"/>
                      <a:gd name="connsiteY1123" fmla="*/ 809353 h 4036143"/>
                      <a:gd name="connsiteX1124" fmla="*/ 4111911 w 5806384"/>
                      <a:gd name="connsiteY1124" fmla="*/ 918400 h 4036143"/>
                      <a:gd name="connsiteX1125" fmla="*/ 4059512 w 5806384"/>
                      <a:gd name="connsiteY1125" fmla="*/ 919816 h 4036143"/>
                      <a:gd name="connsiteX1126" fmla="*/ 4042519 w 5806384"/>
                      <a:gd name="connsiteY1126" fmla="*/ 884411 h 4036143"/>
                      <a:gd name="connsiteX1127" fmla="*/ 4157230 w 5806384"/>
                      <a:gd name="connsiteY1127" fmla="*/ 809353 h 4036143"/>
                      <a:gd name="connsiteX1128" fmla="*/ 3961795 w 5806384"/>
                      <a:gd name="connsiteY1128" fmla="*/ 1280945 h 4036143"/>
                      <a:gd name="connsiteX1129" fmla="*/ 4001449 w 5806384"/>
                      <a:gd name="connsiteY1129" fmla="*/ 1278112 h 4036143"/>
                      <a:gd name="connsiteX1130" fmla="*/ 4174224 w 5806384"/>
                      <a:gd name="connsiteY1130" fmla="*/ 1389991 h 4036143"/>
                      <a:gd name="connsiteX1131" fmla="*/ 3883905 w 5806384"/>
                      <a:gd name="connsiteY1131" fmla="*/ 1504703 h 4036143"/>
                      <a:gd name="connsiteX1132" fmla="*/ 3875407 w 5806384"/>
                      <a:gd name="connsiteY1132" fmla="*/ 1490541 h 4036143"/>
                      <a:gd name="connsiteX1133" fmla="*/ 3961795 w 5806384"/>
                      <a:gd name="connsiteY1133" fmla="*/ 1280945 h 4036143"/>
                      <a:gd name="connsiteX1134" fmla="*/ 3864078 w 5806384"/>
                      <a:gd name="connsiteY1134" fmla="*/ 1511784 h 4036143"/>
                      <a:gd name="connsiteX1135" fmla="*/ 3872576 w 5806384"/>
                      <a:gd name="connsiteY1135" fmla="*/ 1491957 h 4036143"/>
                      <a:gd name="connsiteX1136" fmla="*/ 3881072 w 5806384"/>
                      <a:gd name="connsiteY1136" fmla="*/ 1504703 h 4036143"/>
                      <a:gd name="connsiteX1137" fmla="*/ 3864078 w 5806384"/>
                      <a:gd name="connsiteY1137" fmla="*/ 1511784 h 4036143"/>
                      <a:gd name="connsiteX1138" fmla="*/ 3752199 w 5806384"/>
                      <a:gd name="connsiteY1138" fmla="*/ 1297939 h 4036143"/>
                      <a:gd name="connsiteX1139" fmla="*/ 3958963 w 5806384"/>
                      <a:gd name="connsiteY1139" fmla="*/ 1282361 h 4036143"/>
                      <a:gd name="connsiteX1140" fmla="*/ 3872576 w 5806384"/>
                      <a:gd name="connsiteY1140" fmla="*/ 1489125 h 4036143"/>
                      <a:gd name="connsiteX1141" fmla="*/ 3752199 w 5806384"/>
                      <a:gd name="connsiteY1141" fmla="*/ 1297939 h 4036143"/>
                      <a:gd name="connsiteX1142" fmla="*/ 3011531 w 5806384"/>
                      <a:gd name="connsiteY1142" fmla="*/ 2790604 h 4036143"/>
                      <a:gd name="connsiteX1143" fmla="*/ 3127658 w 5806384"/>
                      <a:gd name="connsiteY1143" fmla="*/ 2823177 h 4036143"/>
                      <a:gd name="connsiteX1144" fmla="*/ 3140404 w 5806384"/>
                      <a:gd name="connsiteY1144" fmla="*/ 2852916 h 4036143"/>
                      <a:gd name="connsiteX1145" fmla="*/ 3011531 w 5806384"/>
                      <a:gd name="connsiteY1145" fmla="*/ 2790604 h 4036143"/>
                      <a:gd name="connsiteX1146" fmla="*/ 3051185 w 5806384"/>
                      <a:gd name="connsiteY1146" fmla="*/ 2654650 h 4036143"/>
                      <a:gd name="connsiteX1147" fmla="*/ 3127658 w 5806384"/>
                      <a:gd name="connsiteY1147" fmla="*/ 2820344 h 4036143"/>
                      <a:gd name="connsiteX1148" fmla="*/ 3001618 w 5806384"/>
                      <a:gd name="connsiteY1148" fmla="*/ 2784939 h 4036143"/>
                      <a:gd name="connsiteX1149" fmla="*/ 2952051 w 5806384"/>
                      <a:gd name="connsiteY1149" fmla="*/ 2760864 h 4036143"/>
                      <a:gd name="connsiteX1150" fmla="*/ 3051185 w 5806384"/>
                      <a:gd name="connsiteY1150" fmla="*/ 2654650 h 4036143"/>
                      <a:gd name="connsiteX1151" fmla="*/ 1972047 w 5806384"/>
                      <a:gd name="connsiteY1151" fmla="*/ 1735542 h 4036143"/>
                      <a:gd name="connsiteX1152" fmla="*/ 2241123 w 5806384"/>
                      <a:gd name="connsiteY1152" fmla="*/ 1656235 h 4036143"/>
                      <a:gd name="connsiteX1153" fmla="*/ 2252452 w 5806384"/>
                      <a:gd name="connsiteY1153" fmla="*/ 2047104 h 4036143"/>
                      <a:gd name="connsiteX1154" fmla="*/ 2139157 w 5806384"/>
                      <a:gd name="connsiteY1154" fmla="*/ 1991873 h 4036143"/>
                      <a:gd name="connsiteX1155" fmla="*/ 2158984 w 5806384"/>
                      <a:gd name="connsiteY1155" fmla="*/ 1884242 h 4036143"/>
                      <a:gd name="connsiteX1156" fmla="*/ 2158984 w 5806384"/>
                      <a:gd name="connsiteY1156" fmla="*/ 1884242 h 4036143"/>
                      <a:gd name="connsiteX1157" fmla="*/ 1972047 w 5806384"/>
                      <a:gd name="connsiteY1157" fmla="*/ 1735542 h 4036143"/>
                      <a:gd name="connsiteX1158" fmla="*/ 3069595 w 5806384"/>
                      <a:gd name="connsiteY1158" fmla="*/ 2630574 h 4036143"/>
                      <a:gd name="connsiteX1159" fmla="*/ 3051185 w 5806384"/>
                      <a:gd name="connsiteY1159" fmla="*/ 2650401 h 4036143"/>
                      <a:gd name="connsiteX1160" fmla="*/ 3017196 w 5806384"/>
                      <a:gd name="connsiteY1160" fmla="*/ 2575343 h 4036143"/>
                      <a:gd name="connsiteX1161" fmla="*/ 3069595 w 5806384"/>
                      <a:gd name="connsiteY1161" fmla="*/ 2630574 h 4036143"/>
                      <a:gd name="connsiteX1162" fmla="*/ 2854334 w 5806384"/>
                      <a:gd name="connsiteY1162" fmla="*/ 2226960 h 4036143"/>
                      <a:gd name="connsiteX1163" fmla="*/ 2715547 w 5806384"/>
                      <a:gd name="connsiteY1163" fmla="*/ 1807768 h 4036143"/>
                      <a:gd name="connsiteX1164" fmla="*/ 2729709 w 5806384"/>
                      <a:gd name="connsiteY1164" fmla="*/ 1810600 h 4036143"/>
                      <a:gd name="connsiteX1165" fmla="*/ 2896819 w 5806384"/>
                      <a:gd name="connsiteY1165" fmla="*/ 2239706 h 4036143"/>
                      <a:gd name="connsiteX1166" fmla="*/ 2854334 w 5806384"/>
                      <a:gd name="connsiteY1166" fmla="*/ 2226960 h 4036143"/>
                      <a:gd name="connsiteX1167" fmla="*/ 2714130 w 5806384"/>
                      <a:gd name="connsiteY1167" fmla="*/ 1804935 h 4036143"/>
                      <a:gd name="connsiteX1168" fmla="*/ 2641905 w 5806384"/>
                      <a:gd name="connsiteY1168" fmla="*/ 1585426 h 4036143"/>
                      <a:gd name="connsiteX1169" fmla="*/ 2728292 w 5806384"/>
                      <a:gd name="connsiteY1169" fmla="*/ 1807768 h 4036143"/>
                      <a:gd name="connsiteX1170" fmla="*/ 2714130 w 5806384"/>
                      <a:gd name="connsiteY1170" fmla="*/ 1804935 h 4036143"/>
                      <a:gd name="connsiteX1171" fmla="*/ 3393902 w 5806384"/>
                      <a:gd name="connsiteY1171" fmla="*/ 2280775 h 4036143"/>
                      <a:gd name="connsiteX1172" fmla="*/ 3688471 w 5806384"/>
                      <a:gd name="connsiteY1172" fmla="*/ 2452135 h 4036143"/>
                      <a:gd name="connsiteX1173" fmla="*/ 3327342 w 5806384"/>
                      <a:gd name="connsiteY1173" fmla="*/ 2354417 h 4036143"/>
                      <a:gd name="connsiteX1174" fmla="*/ 3393902 w 5806384"/>
                      <a:gd name="connsiteY1174" fmla="*/ 2280775 h 4036143"/>
                      <a:gd name="connsiteX1175" fmla="*/ 3324509 w 5806384"/>
                      <a:gd name="connsiteY1175" fmla="*/ 2353001 h 4036143"/>
                      <a:gd name="connsiteX1176" fmla="*/ 3124826 w 5806384"/>
                      <a:gd name="connsiteY1176" fmla="*/ 2299186 h 4036143"/>
                      <a:gd name="connsiteX1177" fmla="*/ 3171561 w 5806384"/>
                      <a:gd name="connsiteY1177" fmla="*/ 2156151 h 4036143"/>
                      <a:gd name="connsiteX1178" fmla="*/ 3184306 w 5806384"/>
                      <a:gd name="connsiteY1178" fmla="*/ 2154735 h 4036143"/>
                      <a:gd name="connsiteX1179" fmla="*/ 3182890 w 5806384"/>
                      <a:gd name="connsiteY1179" fmla="*/ 2157567 h 4036143"/>
                      <a:gd name="connsiteX1180" fmla="*/ 3182890 w 5806384"/>
                      <a:gd name="connsiteY1180" fmla="*/ 2157567 h 4036143"/>
                      <a:gd name="connsiteX1181" fmla="*/ 3392486 w 5806384"/>
                      <a:gd name="connsiteY1181" fmla="*/ 2279359 h 4036143"/>
                      <a:gd name="connsiteX1182" fmla="*/ 3324509 w 5806384"/>
                      <a:gd name="connsiteY1182" fmla="*/ 2353001 h 4036143"/>
                      <a:gd name="connsiteX1183" fmla="*/ 2321846 w 5806384"/>
                      <a:gd name="connsiteY1183" fmla="*/ 2083925 h 4036143"/>
                      <a:gd name="connsiteX1184" fmla="*/ 2260950 w 5806384"/>
                      <a:gd name="connsiteY1184" fmla="*/ 2292105 h 4036143"/>
                      <a:gd name="connsiteX1185" fmla="*/ 2253869 w 5806384"/>
                      <a:gd name="connsiteY1185" fmla="*/ 2051352 h 4036143"/>
                      <a:gd name="connsiteX1186" fmla="*/ 2321846 w 5806384"/>
                      <a:gd name="connsiteY1186" fmla="*/ 2083925 h 4036143"/>
                      <a:gd name="connsiteX1187" fmla="*/ 2253869 w 5806384"/>
                      <a:gd name="connsiteY1187" fmla="*/ 2048520 h 4036143"/>
                      <a:gd name="connsiteX1188" fmla="*/ 2243955 w 5806384"/>
                      <a:gd name="connsiteY1188" fmla="*/ 1656235 h 4036143"/>
                      <a:gd name="connsiteX1189" fmla="*/ 2287857 w 5806384"/>
                      <a:gd name="connsiteY1189" fmla="*/ 1643489 h 4036143"/>
                      <a:gd name="connsiteX1190" fmla="*/ 2408233 w 5806384"/>
                      <a:gd name="connsiteY1190" fmla="*/ 1792190 h 4036143"/>
                      <a:gd name="connsiteX1191" fmla="*/ 2323262 w 5806384"/>
                      <a:gd name="connsiteY1191" fmla="*/ 2081092 h 4036143"/>
                      <a:gd name="connsiteX1192" fmla="*/ 2253869 w 5806384"/>
                      <a:gd name="connsiteY1192" fmla="*/ 2048520 h 4036143"/>
                      <a:gd name="connsiteX1193" fmla="*/ 2843004 w 5806384"/>
                      <a:gd name="connsiteY1193" fmla="*/ 2336007 h 4036143"/>
                      <a:gd name="connsiteX1194" fmla="*/ 2488956 w 5806384"/>
                      <a:gd name="connsiteY1194" fmla="*/ 2163232 h 4036143"/>
                      <a:gd name="connsiteX1195" fmla="*/ 2535691 w 5806384"/>
                      <a:gd name="connsiteY1195" fmla="*/ 1952219 h 4036143"/>
                      <a:gd name="connsiteX1196" fmla="*/ 2843004 w 5806384"/>
                      <a:gd name="connsiteY1196" fmla="*/ 2336007 h 4036143"/>
                      <a:gd name="connsiteX1197" fmla="*/ 2957715 w 5806384"/>
                      <a:gd name="connsiteY1197" fmla="*/ 2394071 h 4036143"/>
                      <a:gd name="connsiteX1198" fmla="*/ 3020028 w 5806384"/>
                      <a:gd name="connsiteY1198" fmla="*/ 2552684 h 4036143"/>
                      <a:gd name="connsiteX1199" fmla="*/ 2850085 w 5806384"/>
                      <a:gd name="connsiteY1199" fmla="*/ 2341672 h 4036143"/>
                      <a:gd name="connsiteX1200" fmla="*/ 2957715 w 5806384"/>
                      <a:gd name="connsiteY1200" fmla="*/ 2394071 h 4036143"/>
                      <a:gd name="connsiteX1201" fmla="*/ 2847253 w 5806384"/>
                      <a:gd name="connsiteY1201" fmla="*/ 2337423 h 4036143"/>
                      <a:gd name="connsiteX1202" fmla="*/ 2535691 w 5806384"/>
                      <a:gd name="connsiteY1202" fmla="*/ 1949387 h 4036143"/>
                      <a:gd name="connsiteX1203" fmla="*/ 2573928 w 5806384"/>
                      <a:gd name="connsiteY1203" fmla="*/ 1778028 h 4036143"/>
                      <a:gd name="connsiteX1204" fmla="*/ 2712715 w 5806384"/>
                      <a:gd name="connsiteY1204" fmla="*/ 1804935 h 4036143"/>
                      <a:gd name="connsiteX1205" fmla="*/ 2851501 w 5806384"/>
                      <a:gd name="connsiteY1205" fmla="*/ 2226960 h 4036143"/>
                      <a:gd name="connsiteX1206" fmla="*/ 2851501 w 5806384"/>
                      <a:gd name="connsiteY1206" fmla="*/ 2226960 h 4036143"/>
                      <a:gd name="connsiteX1207" fmla="*/ 2898235 w 5806384"/>
                      <a:gd name="connsiteY1207" fmla="*/ 2239706 h 4036143"/>
                      <a:gd name="connsiteX1208" fmla="*/ 2957715 w 5806384"/>
                      <a:gd name="connsiteY1208" fmla="*/ 2389822 h 4036143"/>
                      <a:gd name="connsiteX1209" fmla="*/ 2847253 w 5806384"/>
                      <a:gd name="connsiteY1209" fmla="*/ 2337423 h 4036143"/>
                      <a:gd name="connsiteX1210" fmla="*/ 2534274 w 5806384"/>
                      <a:gd name="connsiteY1210" fmla="*/ 1947971 h 4036143"/>
                      <a:gd name="connsiteX1211" fmla="*/ 2408233 w 5806384"/>
                      <a:gd name="connsiteY1211" fmla="*/ 1792190 h 4036143"/>
                      <a:gd name="connsiteX1212" fmla="*/ 2420979 w 5806384"/>
                      <a:gd name="connsiteY1212" fmla="*/ 1749704 h 4036143"/>
                      <a:gd name="connsiteX1213" fmla="*/ 2571095 w 5806384"/>
                      <a:gd name="connsiteY1213" fmla="*/ 1779444 h 4036143"/>
                      <a:gd name="connsiteX1214" fmla="*/ 2534274 w 5806384"/>
                      <a:gd name="connsiteY1214" fmla="*/ 1947971 h 4036143"/>
                      <a:gd name="connsiteX1215" fmla="*/ 2420979 w 5806384"/>
                      <a:gd name="connsiteY1215" fmla="*/ 1746871 h 4036143"/>
                      <a:gd name="connsiteX1216" fmla="*/ 2420979 w 5806384"/>
                      <a:gd name="connsiteY1216" fmla="*/ 1746871 h 4036143"/>
                      <a:gd name="connsiteX1217" fmla="*/ 2408233 w 5806384"/>
                      <a:gd name="connsiteY1217" fmla="*/ 1789357 h 4036143"/>
                      <a:gd name="connsiteX1218" fmla="*/ 2289273 w 5806384"/>
                      <a:gd name="connsiteY1218" fmla="*/ 1642073 h 4036143"/>
                      <a:gd name="connsiteX1219" fmla="*/ 2623495 w 5806384"/>
                      <a:gd name="connsiteY1219" fmla="*/ 1542940 h 4036143"/>
                      <a:gd name="connsiteX1220" fmla="*/ 2572511 w 5806384"/>
                      <a:gd name="connsiteY1220" fmla="*/ 1776611 h 4036143"/>
                      <a:gd name="connsiteX1221" fmla="*/ 2420979 w 5806384"/>
                      <a:gd name="connsiteY1221" fmla="*/ 1746871 h 4036143"/>
                      <a:gd name="connsiteX1222" fmla="*/ 2408233 w 5806384"/>
                      <a:gd name="connsiteY1222" fmla="*/ 1793606 h 4036143"/>
                      <a:gd name="connsiteX1223" fmla="*/ 2534274 w 5806384"/>
                      <a:gd name="connsiteY1223" fmla="*/ 1949387 h 4036143"/>
                      <a:gd name="connsiteX1224" fmla="*/ 2487540 w 5806384"/>
                      <a:gd name="connsiteY1224" fmla="*/ 2160399 h 4036143"/>
                      <a:gd name="connsiteX1225" fmla="*/ 2323262 w 5806384"/>
                      <a:gd name="connsiteY1225" fmla="*/ 2081092 h 4036143"/>
                      <a:gd name="connsiteX1226" fmla="*/ 2408233 w 5806384"/>
                      <a:gd name="connsiteY1226" fmla="*/ 1793606 h 4036143"/>
                      <a:gd name="connsiteX1227" fmla="*/ 3310347 w 5806384"/>
                      <a:gd name="connsiteY1227" fmla="*/ 1892739 h 4036143"/>
                      <a:gd name="connsiteX1228" fmla="*/ 3304682 w 5806384"/>
                      <a:gd name="connsiteY1228" fmla="*/ 1904069 h 4036143"/>
                      <a:gd name="connsiteX1229" fmla="*/ 3211214 w 5806384"/>
                      <a:gd name="connsiteY1229" fmla="*/ 1868664 h 4036143"/>
                      <a:gd name="connsiteX1230" fmla="*/ 3209797 w 5806384"/>
                      <a:gd name="connsiteY1230" fmla="*/ 1868664 h 4036143"/>
                      <a:gd name="connsiteX1231" fmla="*/ 3293353 w 5806384"/>
                      <a:gd name="connsiteY1231" fmla="*/ 1928144 h 4036143"/>
                      <a:gd name="connsiteX1232" fmla="*/ 3185723 w 5806384"/>
                      <a:gd name="connsiteY1232" fmla="*/ 2153318 h 4036143"/>
                      <a:gd name="connsiteX1233" fmla="*/ 3170144 w 5806384"/>
                      <a:gd name="connsiteY1233" fmla="*/ 2154735 h 4036143"/>
                      <a:gd name="connsiteX1234" fmla="*/ 3170144 w 5806384"/>
                      <a:gd name="connsiteY1234" fmla="*/ 2154735 h 4036143"/>
                      <a:gd name="connsiteX1235" fmla="*/ 3121994 w 5806384"/>
                      <a:gd name="connsiteY1235" fmla="*/ 2299186 h 4036143"/>
                      <a:gd name="connsiteX1236" fmla="*/ 3031358 w 5806384"/>
                      <a:gd name="connsiteY1236" fmla="*/ 2275111 h 4036143"/>
                      <a:gd name="connsiteX1237" fmla="*/ 3021444 w 5806384"/>
                      <a:gd name="connsiteY1237" fmla="*/ 1476379 h 4036143"/>
                      <a:gd name="connsiteX1238" fmla="*/ 3243786 w 5806384"/>
                      <a:gd name="connsiteY1238" fmla="*/ 1605252 h 4036143"/>
                      <a:gd name="connsiteX1239" fmla="*/ 3310347 w 5806384"/>
                      <a:gd name="connsiteY1239" fmla="*/ 1892739 h 4036143"/>
                      <a:gd name="connsiteX1240" fmla="*/ 3544019 w 5806384"/>
                      <a:gd name="connsiteY1240" fmla="*/ 2106584 h 4036143"/>
                      <a:gd name="connsiteX1241" fmla="*/ 3188554 w 5806384"/>
                      <a:gd name="connsiteY1241" fmla="*/ 2151902 h 4036143"/>
                      <a:gd name="connsiteX1242" fmla="*/ 3296186 w 5806384"/>
                      <a:gd name="connsiteY1242" fmla="*/ 1928144 h 4036143"/>
                      <a:gd name="connsiteX1243" fmla="*/ 3544019 w 5806384"/>
                      <a:gd name="connsiteY1243" fmla="*/ 2106584 h 4036143"/>
                      <a:gd name="connsiteX1244" fmla="*/ 3223959 w 5806384"/>
                      <a:gd name="connsiteY1244" fmla="*/ 1875745 h 4036143"/>
                      <a:gd name="connsiteX1245" fmla="*/ 3303267 w 5806384"/>
                      <a:gd name="connsiteY1245" fmla="*/ 1905485 h 4036143"/>
                      <a:gd name="connsiteX1246" fmla="*/ 3293353 w 5806384"/>
                      <a:gd name="connsiteY1246" fmla="*/ 1925311 h 4036143"/>
                      <a:gd name="connsiteX1247" fmla="*/ 3223959 w 5806384"/>
                      <a:gd name="connsiteY1247" fmla="*/ 1875745 h 4036143"/>
                      <a:gd name="connsiteX1248" fmla="*/ 3121994 w 5806384"/>
                      <a:gd name="connsiteY1248" fmla="*/ 2300602 h 4036143"/>
                      <a:gd name="connsiteX1249" fmla="*/ 3073843 w 5806384"/>
                      <a:gd name="connsiteY1249" fmla="*/ 2447886 h 4036143"/>
                      <a:gd name="connsiteX1250" fmla="*/ 3034190 w 5806384"/>
                      <a:gd name="connsiteY1250" fmla="*/ 2429475 h 4036143"/>
                      <a:gd name="connsiteX1251" fmla="*/ 3032773 w 5806384"/>
                      <a:gd name="connsiteY1251" fmla="*/ 2277943 h 4036143"/>
                      <a:gd name="connsiteX1252" fmla="*/ 3121994 w 5806384"/>
                      <a:gd name="connsiteY1252" fmla="*/ 2300602 h 4036143"/>
                      <a:gd name="connsiteX1253" fmla="*/ 3031358 w 5806384"/>
                      <a:gd name="connsiteY1253" fmla="*/ 2428059 h 4036143"/>
                      <a:gd name="connsiteX1254" fmla="*/ 2959132 w 5806384"/>
                      <a:gd name="connsiteY1254" fmla="*/ 2392654 h 4036143"/>
                      <a:gd name="connsiteX1255" fmla="*/ 2899652 w 5806384"/>
                      <a:gd name="connsiteY1255" fmla="*/ 2241122 h 4036143"/>
                      <a:gd name="connsiteX1256" fmla="*/ 3028525 w 5806384"/>
                      <a:gd name="connsiteY1256" fmla="*/ 2276527 h 4036143"/>
                      <a:gd name="connsiteX1257" fmla="*/ 3031358 w 5806384"/>
                      <a:gd name="connsiteY1257" fmla="*/ 2428059 h 4036143"/>
                      <a:gd name="connsiteX1258" fmla="*/ 3072427 w 5806384"/>
                      <a:gd name="connsiteY1258" fmla="*/ 2449302 h 4036143"/>
                      <a:gd name="connsiteX1259" fmla="*/ 3035606 w 5806384"/>
                      <a:gd name="connsiteY1259" fmla="*/ 2559765 h 4036143"/>
                      <a:gd name="connsiteX1260" fmla="*/ 3034190 w 5806384"/>
                      <a:gd name="connsiteY1260" fmla="*/ 2429475 h 4036143"/>
                      <a:gd name="connsiteX1261" fmla="*/ 3072427 w 5806384"/>
                      <a:gd name="connsiteY1261" fmla="*/ 2449302 h 4036143"/>
                      <a:gd name="connsiteX1262" fmla="*/ 3075259 w 5806384"/>
                      <a:gd name="connsiteY1262" fmla="*/ 2447886 h 4036143"/>
                      <a:gd name="connsiteX1263" fmla="*/ 3123410 w 5806384"/>
                      <a:gd name="connsiteY1263" fmla="*/ 2300602 h 4036143"/>
                      <a:gd name="connsiteX1264" fmla="*/ 3323093 w 5806384"/>
                      <a:gd name="connsiteY1264" fmla="*/ 2354417 h 4036143"/>
                      <a:gd name="connsiteX1265" fmla="*/ 3187139 w 5806384"/>
                      <a:gd name="connsiteY1265" fmla="*/ 2503117 h 4036143"/>
                      <a:gd name="connsiteX1266" fmla="*/ 3075259 w 5806384"/>
                      <a:gd name="connsiteY1266" fmla="*/ 2447886 h 4036143"/>
                      <a:gd name="connsiteX1267" fmla="*/ 3185723 w 5806384"/>
                      <a:gd name="connsiteY1267" fmla="*/ 2157567 h 4036143"/>
                      <a:gd name="connsiteX1268" fmla="*/ 3187139 w 5806384"/>
                      <a:gd name="connsiteY1268" fmla="*/ 2154735 h 4036143"/>
                      <a:gd name="connsiteX1269" fmla="*/ 3546852 w 5806384"/>
                      <a:gd name="connsiteY1269" fmla="*/ 2109416 h 4036143"/>
                      <a:gd name="connsiteX1270" fmla="*/ 3548267 w 5806384"/>
                      <a:gd name="connsiteY1270" fmla="*/ 2110833 h 4036143"/>
                      <a:gd name="connsiteX1271" fmla="*/ 3393902 w 5806384"/>
                      <a:gd name="connsiteY1271" fmla="*/ 2279359 h 4036143"/>
                      <a:gd name="connsiteX1272" fmla="*/ 3185723 w 5806384"/>
                      <a:gd name="connsiteY1272" fmla="*/ 2157567 h 4036143"/>
                      <a:gd name="connsiteX1273" fmla="*/ 3493036 w 5806384"/>
                      <a:gd name="connsiteY1273" fmla="*/ 1973462 h 4036143"/>
                      <a:gd name="connsiteX1274" fmla="*/ 3306099 w 5806384"/>
                      <a:gd name="connsiteY1274" fmla="*/ 1904069 h 4036143"/>
                      <a:gd name="connsiteX1275" fmla="*/ 3311763 w 5806384"/>
                      <a:gd name="connsiteY1275" fmla="*/ 1892739 h 4036143"/>
                      <a:gd name="connsiteX1276" fmla="*/ 3311763 w 5806384"/>
                      <a:gd name="connsiteY1276" fmla="*/ 1892739 h 4036143"/>
                      <a:gd name="connsiteX1277" fmla="*/ 3245202 w 5806384"/>
                      <a:gd name="connsiteY1277" fmla="*/ 1605252 h 4036143"/>
                      <a:gd name="connsiteX1278" fmla="*/ 3372659 w 5806384"/>
                      <a:gd name="connsiteY1278" fmla="*/ 1678894 h 4036143"/>
                      <a:gd name="connsiteX1279" fmla="*/ 3493036 w 5806384"/>
                      <a:gd name="connsiteY1279" fmla="*/ 1973462 h 4036143"/>
                      <a:gd name="connsiteX1280" fmla="*/ 3245202 w 5806384"/>
                      <a:gd name="connsiteY1280" fmla="*/ 1602420 h 4036143"/>
                      <a:gd name="connsiteX1281" fmla="*/ 3184306 w 5806384"/>
                      <a:gd name="connsiteY1281" fmla="*/ 1341841 h 4036143"/>
                      <a:gd name="connsiteX1282" fmla="*/ 3232457 w 5806384"/>
                      <a:gd name="connsiteY1282" fmla="*/ 1337592 h 4036143"/>
                      <a:gd name="connsiteX1283" fmla="*/ 3371244 w 5806384"/>
                      <a:gd name="connsiteY1283" fmla="*/ 1676062 h 4036143"/>
                      <a:gd name="connsiteX1284" fmla="*/ 3245202 w 5806384"/>
                      <a:gd name="connsiteY1284" fmla="*/ 1602420 h 4036143"/>
                      <a:gd name="connsiteX1285" fmla="*/ 3546852 w 5806384"/>
                      <a:gd name="connsiteY1285" fmla="*/ 2106584 h 4036143"/>
                      <a:gd name="connsiteX1286" fmla="*/ 3296186 w 5806384"/>
                      <a:gd name="connsiteY1286" fmla="*/ 1926728 h 4036143"/>
                      <a:gd name="connsiteX1287" fmla="*/ 3306099 w 5806384"/>
                      <a:gd name="connsiteY1287" fmla="*/ 1905485 h 4036143"/>
                      <a:gd name="connsiteX1288" fmla="*/ 3494452 w 5806384"/>
                      <a:gd name="connsiteY1288" fmla="*/ 1976294 h 4036143"/>
                      <a:gd name="connsiteX1289" fmla="*/ 3546852 w 5806384"/>
                      <a:gd name="connsiteY1289" fmla="*/ 2106584 h 4036143"/>
                      <a:gd name="connsiteX1290" fmla="*/ 3546852 w 5806384"/>
                      <a:gd name="connsiteY1290" fmla="*/ 2106584 h 4036143"/>
                      <a:gd name="connsiteX1291" fmla="*/ 3248035 w 5806384"/>
                      <a:gd name="connsiteY1291" fmla="*/ 1334760 h 4036143"/>
                      <a:gd name="connsiteX1292" fmla="*/ 3233873 w 5806384"/>
                      <a:gd name="connsiteY1292" fmla="*/ 1336176 h 4036143"/>
                      <a:gd name="connsiteX1293" fmla="*/ 3226792 w 5806384"/>
                      <a:gd name="connsiteY1293" fmla="*/ 1320598 h 4036143"/>
                      <a:gd name="connsiteX1294" fmla="*/ 3248035 w 5806384"/>
                      <a:gd name="connsiteY1294" fmla="*/ 1334760 h 4036143"/>
                      <a:gd name="connsiteX1295" fmla="*/ 3223959 w 5806384"/>
                      <a:gd name="connsiteY1295" fmla="*/ 1317766 h 4036143"/>
                      <a:gd name="connsiteX1296" fmla="*/ 3231040 w 5806384"/>
                      <a:gd name="connsiteY1296" fmla="*/ 1336176 h 4036143"/>
                      <a:gd name="connsiteX1297" fmla="*/ 3182890 w 5806384"/>
                      <a:gd name="connsiteY1297" fmla="*/ 1340425 h 4036143"/>
                      <a:gd name="connsiteX1298" fmla="*/ 3168728 w 5806384"/>
                      <a:gd name="connsiteY1298" fmla="*/ 1276696 h 4036143"/>
                      <a:gd name="connsiteX1299" fmla="*/ 3223959 w 5806384"/>
                      <a:gd name="connsiteY1299" fmla="*/ 1317766 h 4036143"/>
                      <a:gd name="connsiteX1300" fmla="*/ 2243955 w 5806384"/>
                      <a:gd name="connsiteY1300" fmla="*/ 1653403 h 4036143"/>
                      <a:gd name="connsiteX1301" fmla="*/ 2242539 w 5806384"/>
                      <a:gd name="connsiteY1301" fmla="*/ 1586842 h 4036143"/>
                      <a:gd name="connsiteX1302" fmla="*/ 2286441 w 5806384"/>
                      <a:gd name="connsiteY1302" fmla="*/ 1642073 h 4036143"/>
                      <a:gd name="connsiteX1303" fmla="*/ 2243955 w 5806384"/>
                      <a:gd name="connsiteY1303" fmla="*/ 1653403 h 4036143"/>
                      <a:gd name="connsiteX1304" fmla="*/ 3071011 w 5806384"/>
                      <a:gd name="connsiteY1304" fmla="*/ 2631991 h 4036143"/>
                      <a:gd name="connsiteX1305" fmla="*/ 3301850 w 5806384"/>
                      <a:gd name="connsiteY1305" fmla="*/ 2869911 h 4036143"/>
                      <a:gd name="connsiteX1306" fmla="*/ 3129075 w 5806384"/>
                      <a:gd name="connsiteY1306" fmla="*/ 2821760 h 4036143"/>
                      <a:gd name="connsiteX1307" fmla="*/ 3052600 w 5806384"/>
                      <a:gd name="connsiteY1307" fmla="*/ 2653234 h 4036143"/>
                      <a:gd name="connsiteX1308" fmla="*/ 3071011 w 5806384"/>
                      <a:gd name="connsiteY1308" fmla="*/ 2631991 h 4036143"/>
                      <a:gd name="connsiteX1309" fmla="*/ 3398152 w 5806384"/>
                      <a:gd name="connsiteY1309" fmla="*/ 2607916 h 4036143"/>
                      <a:gd name="connsiteX1310" fmla="*/ 3436388 w 5806384"/>
                      <a:gd name="connsiteY1310" fmla="*/ 2885489 h 4036143"/>
                      <a:gd name="connsiteX1311" fmla="*/ 3342920 w 5806384"/>
                      <a:gd name="connsiteY1311" fmla="*/ 2932223 h 4036143"/>
                      <a:gd name="connsiteX1312" fmla="*/ 3314596 w 5806384"/>
                      <a:gd name="connsiteY1312" fmla="*/ 2797685 h 4036143"/>
                      <a:gd name="connsiteX1313" fmla="*/ 3314596 w 5806384"/>
                      <a:gd name="connsiteY1313" fmla="*/ 2796269 h 4036143"/>
                      <a:gd name="connsiteX1314" fmla="*/ 3307515 w 5806384"/>
                      <a:gd name="connsiteY1314" fmla="*/ 2872743 h 4036143"/>
                      <a:gd name="connsiteX1315" fmla="*/ 3072427 w 5806384"/>
                      <a:gd name="connsiteY1315" fmla="*/ 2630574 h 4036143"/>
                      <a:gd name="connsiteX1316" fmla="*/ 3187139 w 5806384"/>
                      <a:gd name="connsiteY1316" fmla="*/ 2505950 h 4036143"/>
                      <a:gd name="connsiteX1317" fmla="*/ 3398152 w 5806384"/>
                      <a:gd name="connsiteY1317" fmla="*/ 2607916 h 4036143"/>
                      <a:gd name="connsiteX1318" fmla="*/ 3716795 w 5806384"/>
                      <a:gd name="connsiteY1318" fmla="*/ 1300771 h 4036143"/>
                      <a:gd name="connsiteX1319" fmla="*/ 3681390 w 5806384"/>
                      <a:gd name="connsiteY1319" fmla="*/ 1656235 h 4036143"/>
                      <a:gd name="connsiteX1320" fmla="*/ 3253700 w 5806384"/>
                      <a:gd name="connsiteY1320" fmla="*/ 1337592 h 4036143"/>
                      <a:gd name="connsiteX1321" fmla="*/ 3716795 w 5806384"/>
                      <a:gd name="connsiteY1321" fmla="*/ 1300771 h 4036143"/>
                      <a:gd name="connsiteX1322" fmla="*/ 3747950 w 5806384"/>
                      <a:gd name="connsiteY1322" fmla="*/ 1296523 h 4036143"/>
                      <a:gd name="connsiteX1323" fmla="*/ 3718210 w 5806384"/>
                      <a:gd name="connsiteY1323" fmla="*/ 1299355 h 4036143"/>
                      <a:gd name="connsiteX1324" fmla="*/ 3722459 w 5806384"/>
                      <a:gd name="connsiteY1324" fmla="*/ 1256869 h 4036143"/>
                      <a:gd name="connsiteX1325" fmla="*/ 3747950 w 5806384"/>
                      <a:gd name="connsiteY1325" fmla="*/ 1296523 h 4036143"/>
                      <a:gd name="connsiteX1326" fmla="*/ 4004281 w 5806384"/>
                      <a:gd name="connsiteY1326" fmla="*/ 1178979 h 4036143"/>
                      <a:gd name="connsiteX1327" fmla="*/ 4015611 w 5806384"/>
                      <a:gd name="connsiteY1327" fmla="*/ 1150655 h 4036143"/>
                      <a:gd name="connsiteX1328" fmla="*/ 4150149 w 5806384"/>
                      <a:gd name="connsiteY1328" fmla="*/ 1108169 h 4036143"/>
                      <a:gd name="connsiteX1329" fmla="*/ 4202548 w 5806384"/>
                      <a:gd name="connsiteY1329" fmla="*/ 1215800 h 4036143"/>
                      <a:gd name="connsiteX1330" fmla="*/ 4004281 w 5806384"/>
                      <a:gd name="connsiteY1330" fmla="*/ 1178979 h 4036143"/>
                      <a:gd name="connsiteX1331" fmla="*/ 3957547 w 5806384"/>
                      <a:gd name="connsiteY1331" fmla="*/ 1169066 h 4036143"/>
                      <a:gd name="connsiteX1332" fmla="*/ 4014195 w 5806384"/>
                      <a:gd name="connsiteY1332" fmla="*/ 1150655 h 4036143"/>
                      <a:gd name="connsiteX1333" fmla="*/ 4002865 w 5806384"/>
                      <a:gd name="connsiteY1333" fmla="*/ 1177563 h 4036143"/>
                      <a:gd name="connsiteX1334" fmla="*/ 3957547 w 5806384"/>
                      <a:gd name="connsiteY1334" fmla="*/ 1169066 h 4036143"/>
                      <a:gd name="connsiteX1335" fmla="*/ 4182721 w 5806384"/>
                      <a:gd name="connsiteY1335" fmla="*/ 1095424 h 4036143"/>
                      <a:gd name="connsiteX1336" fmla="*/ 4151565 w 5806384"/>
                      <a:gd name="connsiteY1336" fmla="*/ 1105337 h 4036143"/>
                      <a:gd name="connsiteX1337" fmla="*/ 4143068 w 5806384"/>
                      <a:gd name="connsiteY1337" fmla="*/ 1086926 h 4036143"/>
                      <a:gd name="connsiteX1338" fmla="*/ 4182721 w 5806384"/>
                      <a:gd name="connsiteY1338" fmla="*/ 1095424 h 4036143"/>
                      <a:gd name="connsiteX1339" fmla="*/ 4185554 w 5806384"/>
                      <a:gd name="connsiteY1339" fmla="*/ 1094007 h 4036143"/>
                      <a:gd name="connsiteX1340" fmla="*/ 4140235 w 5806384"/>
                      <a:gd name="connsiteY1340" fmla="*/ 1084094 h 4036143"/>
                      <a:gd name="connsiteX1341" fmla="*/ 4087836 w 5806384"/>
                      <a:gd name="connsiteY1341" fmla="*/ 977880 h 4036143"/>
                      <a:gd name="connsiteX1342" fmla="*/ 4111911 w 5806384"/>
                      <a:gd name="connsiteY1342" fmla="*/ 919816 h 4036143"/>
                      <a:gd name="connsiteX1343" fmla="*/ 4430555 w 5806384"/>
                      <a:gd name="connsiteY1343" fmla="*/ 911319 h 4036143"/>
                      <a:gd name="connsiteX1344" fmla="*/ 4443301 w 5806384"/>
                      <a:gd name="connsiteY1344" fmla="*/ 1010452 h 4036143"/>
                      <a:gd name="connsiteX1345" fmla="*/ 4185554 w 5806384"/>
                      <a:gd name="connsiteY1345" fmla="*/ 1094007 h 4036143"/>
                      <a:gd name="connsiteX1346" fmla="*/ 4110496 w 5806384"/>
                      <a:gd name="connsiteY1346" fmla="*/ 919816 h 4036143"/>
                      <a:gd name="connsiteX1347" fmla="*/ 4087836 w 5806384"/>
                      <a:gd name="connsiteY1347" fmla="*/ 975047 h 4036143"/>
                      <a:gd name="connsiteX1348" fmla="*/ 4060929 w 5806384"/>
                      <a:gd name="connsiteY1348" fmla="*/ 921232 h 4036143"/>
                      <a:gd name="connsiteX1349" fmla="*/ 4110496 w 5806384"/>
                      <a:gd name="connsiteY1349" fmla="*/ 919816 h 4036143"/>
                      <a:gd name="connsiteX1350" fmla="*/ 4138819 w 5806384"/>
                      <a:gd name="connsiteY1350" fmla="*/ 1084094 h 4036143"/>
                      <a:gd name="connsiteX1351" fmla="*/ 4052431 w 5806384"/>
                      <a:gd name="connsiteY1351" fmla="*/ 1065684 h 4036143"/>
                      <a:gd name="connsiteX1352" fmla="*/ 4087836 w 5806384"/>
                      <a:gd name="connsiteY1352" fmla="*/ 980712 h 4036143"/>
                      <a:gd name="connsiteX1353" fmla="*/ 4138819 w 5806384"/>
                      <a:gd name="connsiteY1353" fmla="*/ 1084094 h 4036143"/>
                      <a:gd name="connsiteX1354" fmla="*/ 4140235 w 5806384"/>
                      <a:gd name="connsiteY1354" fmla="*/ 1085510 h 4036143"/>
                      <a:gd name="connsiteX1355" fmla="*/ 4150149 w 5806384"/>
                      <a:gd name="connsiteY1355" fmla="*/ 1105337 h 4036143"/>
                      <a:gd name="connsiteX1356" fmla="*/ 4017026 w 5806384"/>
                      <a:gd name="connsiteY1356" fmla="*/ 1147823 h 4036143"/>
                      <a:gd name="connsiteX1357" fmla="*/ 4051015 w 5806384"/>
                      <a:gd name="connsiteY1357" fmla="*/ 1065684 h 4036143"/>
                      <a:gd name="connsiteX1358" fmla="*/ 4140235 w 5806384"/>
                      <a:gd name="connsiteY1358" fmla="*/ 1085510 h 4036143"/>
                      <a:gd name="connsiteX1359" fmla="*/ 3136156 w 5806384"/>
                      <a:gd name="connsiteY1359" fmla="*/ 1101088 h 4036143"/>
                      <a:gd name="connsiteX1360" fmla="*/ 3222543 w 5806384"/>
                      <a:gd name="connsiteY1360" fmla="*/ 1313517 h 4036143"/>
                      <a:gd name="connsiteX1361" fmla="*/ 3167312 w 5806384"/>
                      <a:gd name="connsiteY1361" fmla="*/ 1272448 h 4036143"/>
                      <a:gd name="connsiteX1362" fmla="*/ 3158815 w 5806384"/>
                      <a:gd name="connsiteY1362" fmla="*/ 1238459 h 4036143"/>
                      <a:gd name="connsiteX1363" fmla="*/ 3158815 w 5806384"/>
                      <a:gd name="connsiteY1363" fmla="*/ 1238459 h 4036143"/>
                      <a:gd name="connsiteX1364" fmla="*/ 3069595 w 5806384"/>
                      <a:gd name="connsiteY1364" fmla="*/ 1190308 h 4036143"/>
                      <a:gd name="connsiteX1365" fmla="*/ 3096502 w 5806384"/>
                      <a:gd name="connsiteY1365" fmla="*/ 1044441 h 4036143"/>
                      <a:gd name="connsiteX1366" fmla="*/ 3136156 w 5806384"/>
                      <a:gd name="connsiteY1366" fmla="*/ 1101088 h 4036143"/>
                      <a:gd name="connsiteX1367" fmla="*/ 3020028 w 5806384"/>
                      <a:gd name="connsiteY1367" fmla="*/ 1472130 h 4036143"/>
                      <a:gd name="connsiteX1368" fmla="*/ 3020028 w 5806384"/>
                      <a:gd name="connsiteY1368" fmla="*/ 1472130 h 4036143"/>
                      <a:gd name="connsiteX1369" fmla="*/ 3041271 w 5806384"/>
                      <a:gd name="connsiteY1369" fmla="*/ 1353170 h 4036143"/>
                      <a:gd name="connsiteX1370" fmla="*/ 3182890 w 5806384"/>
                      <a:gd name="connsiteY1370" fmla="*/ 1341841 h 4036143"/>
                      <a:gd name="connsiteX1371" fmla="*/ 3243786 w 5806384"/>
                      <a:gd name="connsiteY1371" fmla="*/ 1601004 h 4036143"/>
                      <a:gd name="connsiteX1372" fmla="*/ 3020028 w 5806384"/>
                      <a:gd name="connsiteY1372" fmla="*/ 1472130 h 4036143"/>
                      <a:gd name="connsiteX1373" fmla="*/ 3020028 w 5806384"/>
                      <a:gd name="connsiteY1373" fmla="*/ 1472130 h 4036143"/>
                      <a:gd name="connsiteX1374" fmla="*/ 3029942 w 5806384"/>
                      <a:gd name="connsiteY1374" fmla="*/ 2273694 h 4036143"/>
                      <a:gd name="connsiteX1375" fmla="*/ 2899652 w 5806384"/>
                      <a:gd name="connsiteY1375" fmla="*/ 2238290 h 4036143"/>
                      <a:gd name="connsiteX1376" fmla="*/ 2732542 w 5806384"/>
                      <a:gd name="connsiteY1376" fmla="*/ 1809184 h 4036143"/>
                      <a:gd name="connsiteX1377" fmla="*/ 2950635 w 5806384"/>
                      <a:gd name="connsiteY1377" fmla="*/ 1851669 h 4036143"/>
                      <a:gd name="connsiteX1378" fmla="*/ 2950635 w 5806384"/>
                      <a:gd name="connsiteY1378" fmla="*/ 1851669 h 4036143"/>
                      <a:gd name="connsiteX1379" fmla="*/ 3020028 w 5806384"/>
                      <a:gd name="connsiteY1379" fmla="*/ 1472130 h 4036143"/>
                      <a:gd name="connsiteX1380" fmla="*/ 2437973 w 5806384"/>
                      <a:gd name="connsiteY1380" fmla="*/ 2398319 h 4036143"/>
                      <a:gd name="connsiteX1381" fmla="*/ 2665980 w 5806384"/>
                      <a:gd name="connsiteY1381" fmla="*/ 2358666 h 4036143"/>
                      <a:gd name="connsiteX1382" fmla="*/ 2777859 w 5806384"/>
                      <a:gd name="connsiteY1382" fmla="*/ 2680141 h 4036143"/>
                      <a:gd name="connsiteX1383" fmla="*/ 2772195 w 5806384"/>
                      <a:gd name="connsiteY1383" fmla="*/ 2677309 h 4036143"/>
                      <a:gd name="connsiteX1384" fmla="*/ 2433725 w 5806384"/>
                      <a:gd name="connsiteY1384" fmla="*/ 2420978 h 4036143"/>
                      <a:gd name="connsiteX1385" fmla="*/ 2437973 w 5806384"/>
                      <a:gd name="connsiteY1385" fmla="*/ 2398319 h 4036143"/>
                      <a:gd name="connsiteX1386" fmla="*/ 2413898 w 5806384"/>
                      <a:gd name="connsiteY1386" fmla="*/ 2507366 h 4036143"/>
                      <a:gd name="connsiteX1387" fmla="*/ 2432309 w 5806384"/>
                      <a:gd name="connsiteY1387" fmla="*/ 2423811 h 4036143"/>
                      <a:gd name="connsiteX1388" fmla="*/ 2762281 w 5806384"/>
                      <a:gd name="connsiteY1388" fmla="*/ 2673060 h 4036143"/>
                      <a:gd name="connsiteX1389" fmla="*/ 2413898 w 5806384"/>
                      <a:gd name="connsiteY1389" fmla="*/ 2507366 h 4036143"/>
                      <a:gd name="connsiteX1390" fmla="*/ 2409650 w 5806384"/>
                      <a:gd name="connsiteY1390" fmla="*/ 2402568 h 4036143"/>
                      <a:gd name="connsiteX1391" fmla="*/ 2436557 w 5806384"/>
                      <a:gd name="connsiteY1391" fmla="*/ 2398319 h 4036143"/>
                      <a:gd name="connsiteX1392" fmla="*/ 2432309 w 5806384"/>
                      <a:gd name="connsiteY1392" fmla="*/ 2419562 h 4036143"/>
                      <a:gd name="connsiteX1393" fmla="*/ 2409650 w 5806384"/>
                      <a:gd name="connsiteY1393" fmla="*/ 2402568 h 4036143"/>
                      <a:gd name="connsiteX1394" fmla="*/ 2430893 w 5806384"/>
                      <a:gd name="connsiteY1394" fmla="*/ 2420978 h 4036143"/>
                      <a:gd name="connsiteX1395" fmla="*/ 2412482 w 5806384"/>
                      <a:gd name="connsiteY1395" fmla="*/ 2504534 h 4036143"/>
                      <a:gd name="connsiteX1396" fmla="*/ 2382742 w 5806384"/>
                      <a:gd name="connsiteY1396" fmla="*/ 2490372 h 4036143"/>
                      <a:gd name="connsiteX1397" fmla="*/ 2340256 w 5806384"/>
                      <a:gd name="connsiteY1397" fmla="*/ 2413897 h 4036143"/>
                      <a:gd name="connsiteX1398" fmla="*/ 2408233 w 5806384"/>
                      <a:gd name="connsiteY1398" fmla="*/ 2402568 h 4036143"/>
                      <a:gd name="connsiteX1399" fmla="*/ 2430893 w 5806384"/>
                      <a:gd name="connsiteY1399" fmla="*/ 2420978 h 4036143"/>
                      <a:gd name="connsiteX1400" fmla="*/ 2488956 w 5806384"/>
                      <a:gd name="connsiteY1400" fmla="*/ 2164648 h 4036143"/>
                      <a:gd name="connsiteX1401" fmla="*/ 2847253 w 5806384"/>
                      <a:gd name="connsiteY1401" fmla="*/ 2338839 h 4036143"/>
                      <a:gd name="connsiteX1402" fmla="*/ 3027109 w 5806384"/>
                      <a:gd name="connsiteY1402" fmla="*/ 2562597 h 4036143"/>
                      <a:gd name="connsiteX1403" fmla="*/ 3028525 w 5806384"/>
                      <a:gd name="connsiteY1403" fmla="*/ 2564014 h 4036143"/>
                      <a:gd name="connsiteX1404" fmla="*/ 2961964 w 5806384"/>
                      <a:gd name="connsiteY1404" fmla="*/ 2395487 h 4036143"/>
                      <a:gd name="connsiteX1405" fmla="*/ 3032773 w 5806384"/>
                      <a:gd name="connsiteY1405" fmla="*/ 2429475 h 4036143"/>
                      <a:gd name="connsiteX1406" fmla="*/ 3034190 w 5806384"/>
                      <a:gd name="connsiteY1406" fmla="*/ 2571095 h 4036143"/>
                      <a:gd name="connsiteX1407" fmla="*/ 3034190 w 5806384"/>
                      <a:gd name="connsiteY1407" fmla="*/ 2572511 h 4036143"/>
                      <a:gd name="connsiteX1408" fmla="*/ 3075259 w 5806384"/>
                      <a:gd name="connsiteY1408" fmla="*/ 2450718 h 4036143"/>
                      <a:gd name="connsiteX1409" fmla="*/ 3187139 w 5806384"/>
                      <a:gd name="connsiteY1409" fmla="*/ 2504534 h 4036143"/>
                      <a:gd name="connsiteX1410" fmla="*/ 3072427 w 5806384"/>
                      <a:gd name="connsiteY1410" fmla="*/ 2629158 h 4036143"/>
                      <a:gd name="connsiteX1411" fmla="*/ 3011531 w 5806384"/>
                      <a:gd name="connsiteY1411" fmla="*/ 2566846 h 4036143"/>
                      <a:gd name="connsiteX1412" fmla="*/ 3010115 w 5806384"/>
                      <a:gd name="connsiteY1412" fmla="*/ 2565430 h 4036143"/>
                      <a:gd name="connsiteX1413" fmla="*/ 3049768 w 5806384"/>
                      <a:gd name="connsiteY1413" fmla="*/ 2651817 h 4036143"/>
                      <a:gd name="connsiteX1414" fmla="*/ 2949219 w 5806384"/>
                      <a:gd name="connsiteY1414" fmla="*/ 2760864 h 4036143"/>
                      <a:gd name="connsiteX1415" fmla="*/ 2779276 w 5806384"/>
                      <a:gd name="connsiteY1415" fmla="*/ 2680141 h 4036143"/>
                      <a:gd name="connsiteX1416" fmla="*/ 2665980 w 5806384"/>
                      <a:gd name="connsiteY1416" fmla="*/ 2355834 h 4036143"/>
                      <a:gd name="connsiteX1417" fmla="*/ 2665980 w 5806384"/>
                      <a:gd name="connsiteY1417" fmla="*/ 2355834 h 4036143"/>
                      <a:gd name="connsiteX1418" fmla="*/ 2437973 w 5806384"/>
                      <a:gd name="connsiteY1418" fmla="*/ 2395487 h 4036143"/>
                      <a:gd name="connsiteX1419" fmla="*/ 2488956 w 5806384"/>
                      <a:gd name="connsiteY1419" fmla="*/ 2164648 h 4036143"/>
                      <a:gd name="connsiteX1420" fmla="*/ 3504366 w 5806384"/>
                      <a:gd name="connsiteY1420" fmla="*/ 2657482 h 4036143"/>
                      <a:gd name="connsiteX1421" fmla="*/ 3399567 w 5806384"/>
                      <a:gd name="connsiteY1421" fmla="*/ 2606499 h 4036143"/>
                      <a:gd name="connsiteX1422" fmla="*/ 3372659 w 5806384"/>
                      <a:gd name="connsiteY1422" fmla="*/ 2413897 h 4036143"/>
                      <a:gd name="connsiteX1423" fmla="*/ 3504366 w 5806384"/>
                      <a:gd name="connsiteY1423" fmla="*/ 2657482 h 4036143"/>
                      <a:gd name="connsiteX1424" fmla="*/ 4004281 w 5806384"/>
                      <a:gd name="connsiteY1424" fmla="*/ 1180395 h 4036143"/>
                      <a:gd name="connsiteX1425" fmla="*/ 4205381 w 5806384"/>
                      <a:gd name="connsiteY1425" fmla="*/ 1217216 h 4036143"/>
                      <a:gd name="connsiteX1426" fmla="*/ 4271941 w 5806384"/>
                      <a:gd name="connsiteY1426" fmla="*/ 1351754 h 4036143"/>
                      <a:gd name="connsiteX1427" fmla="*/ 4177057 w 5806384"/>
                      <a:gd name="connsiteY1427" fmla="*/ 1388575 h 4036143"/>
                      <a:gd name="connsiteX1428" fmla="*/ 4001449 w 5806384"/>
                      <a:gd name="connsiteY1428" fmla="*/ 1275280 h 4036143"/>
                      <a:gd name="connsiteX1429" fmla="*/ 4001449 w 5806384"/>
                      <a:gd name="connsiteY1429" fmla="*/ 1275280 h 4036143"/>
                      <a:gd name="connsiteX1430" fmla="*/ 3961795 w 5806384"/>
                      <a:gd name="connsiteY1430" fmla="*/ 1278112 h 4036143"/>
                      <a:gd name="connsiteX1431" fmla="*/ 4004281 w 5806384"/>
                      <a:gd name="connsiteY1431" fmla="*/ 1180395 h 4036143"/>
                      <a:gd name="connsiteX1432" fmla="*/ 4436220 w 5806384"/>
                      <a:gd name="connsiteY1432" fmla="*/ 1149239 h 4036143"/>
                      <a:gd name="connsiteX1433" fmla="*/ 4189802 w 5806384"/>
                      <a:gd name="connsiteY1433" fmla="*/ 1095424 h 4036143"/>
                      <a:gd name="connsiteX1434" fmla="*/ 4444717 w 5806384"/>
                      <a:gd name="connsiteY1434" fmla="*/ 1013285 h 4036143"/>
                      <a:gd name="connsiteX1435" fmla="*/ 4457463 w 5806384"/>
                      <a:gd name="connsiteY1435" fmla="*/ 1115250 h 4036143"/>
                      <a:gd name="connsiteX1436" fmla="*/ 4436220 w 5806384"/>
                      <a:gd name="connsiteY1436" fmla="*/ 1149239 h 4036143"/>
                      <a:gd name="connsiteX1437" fmla="*/ 3949049 w 5806384"/>
                      <a:gd name="connsiteY1437" fmla="*/ 1170482 h 4036143"/>
                      <a:gd name="connsiteX1438" fmla="*/ 3723876 w 5806384"/>
                      <a:gd name="connsiteY1438" fmla="*/ 1242707 h 4036143"/>
                      <a:gd name="connsiteX1439" fmla="*/ 3603499 w 5806384"/>
                      <a:gd name="connsiteY1439" fmla="*/ 1106753 h 4036143"/>
                      <a:gd name="connsiteX1440" fmla="*/ 3949049 w 5806384"/>
                      <a:gd name="connsiteY1440" fmla="*/ 1170482 h 4036143"/>
                      <a:gd name="connsiteX1441" fmla="*/ 3953298 w 5806384"/>
                      <a:gd name="connsiteY1441" fmla="*/ 1170482 h 4036143"/>
                      <a:gd name="connsiteX1442" fmla="*/ 4001449 w 5806384"/>
                      <a:gd name="connsiteY1442" fmla="*/ 1178979 h 4036143"/>
                      <a:gd name="connsiteX1443" fmla="*/ 3960379 w 5806384"/>
                      <a:gd name="connsiteY1443" fmla="*/ 1278112 h 4036143"/>
                      <a:gd name="connsiteX1444" fmla="*/ 3750783 w 5806384"/>
                      <a:gd name="connsiteY1444" fmla="*/ 1295107 h 4036143"/>
                      <a:gd name="connsiteX1445" fmla="*/ 3722459 w 5806384"/>
                      <a:gd name="connsiteY1445" fmla="*/ 1249788 h 4036143"/>
                      <a:gd name="connsiteX1446" fmla="*/ 3722459 w 5806384"/>
                      <a:gd name="connsiteY1446" fmla="*/ 1249788 h 4036143"/>
                      <a:gd name="connsiteX1447" fmla="*/ 3718210 w 5806384"/>
                      <a:gd name="connsiteY1447" fmla="*/ 1297939 h 4036143"/>
                      <a:gd name="connsiteX1448" fmla="*/ 3252283 w 5806384"/>
                      <a:gd name="connsiteY1448" fmla="*/ 1334760 h 4036143"/>
                      <a:gd name="connsiteX1449" fmla="*/ 3226792 w 5806384"/>
                      <a:gd name="connsiteY1449" fmla="*/ 1316349 h 4036143"/>
                      <a:gd name="connsiteX1450" fmla="*/ 3138988 w 5806384"/>
                      <a:gd name="connsiteY1450" fmla="*/ 1101088 h 4036143"/>
                      <a:gd name="connsiteX1451" fmla="*/ 3099335 w 5806384"/>
                      <a:gd name="connsiteY1451" fmla="*/ 1044441 h 4036143"/>
                      <a:gd name="connsiteX1452" fmla="*/ 3105000 w 5806384"/>
                      <a:gd name="connsiteY1452" fmla="*/ 1016117 h 4036143"/>
                      <a:gd name="connsiteX1453" fmla="*/ 3600667 w 5806384"/>
                      <a:gd name="connsiteY1453" fmla="*/ 1106753 h 4036143"/>
                      <a:gd name="connsiteX1454" fmla="*/ 3723876 w 5806384"/>
                      <a:gd name="connsiteY1454" fmla="*/ 1245540 h 4036143"/>
                      <a:gd name="connsiteX1455" fmla="*/ 3723876 w 5806384"/>
                      <a:gd name="connsiteY1455" fmla="*/ 1245540 h 4036143"/>
                      <a:gd name="connsiteX1456" fmla="*/ 3953298 w 5806384"/>
                      <a:gd name="connsiteY1456" fmla="*/ 1170482 h 4036143"/>
                      <a:gd name="connsiteX1457" fmla="*/ 3069595 w 5806384"/>
                      <a:gd name="connsiteY1457" fmla="*/ 1006204 h 4036143"/>
                      <a:gd name="connsiteX1458" fmla="*/ 2776443 w 5806384"/>
                      <a:gd name="connsiteY1458" fmla="*/ 952388 h 4036143"/>
                      <a:gd name="connsiteX1459" fmla="*/ 3027109 w 5806384"/>
                      <a:gd name="connsiteY1459" fmla="*/ 946724 h 4036143"/>
                      <a:gd name="connsiteX1460" fmla="*/ 3069595 w 5806384"/>
                      <a:gd name="connsiteY1460" fmla="*/ 1006204 h 4036143"/>
                      <a:gd name="connsiteX1461" fmla="*/ 3027109 w 5806384"/>
                      <a:gd name="connsiteY1461" fmla="*/ 943891 h 4036143"/>
                      <a:gd name="connsiteX1462" fmla="*/ 2993120 w 5806384"/>
                      <a:gd name="connsiteY1462" fmla="*/ 897157 h 4036143"/>
                      <a:gd name="connsiteX1463" fmla="*/ 3049768 w 5806384"/>
                      <a:gd name="connsiteY1463" fmla="*/ 885827 h 4036143"/>
                      <a:gd name="connsiteX1464" fmla="*/ 3114913 w 5806384"/>
                      <a:gd name="connsiteY1464" fmla="*/ 854671 h 4036143"/>
                      <a:gd name="connsiteX1465" fmla="*/ 3114913 w 5806384"/>
                      <a:gd name="connsiteY1465" fmla="*/ 854671 h 4036143"/>
                      <a:gd name="connsiteX1466" fmla="*/ 3106416 w 5806384"/>
                      <a:gd name="connsiteY1466" fmla="*/ 577098 h 4036143"/>
                      <a:gd name="connsiteX1467" fmla="*/ 3143237 w 5806384"/>
                      <a:gd name="connsiteY1467" fmla="*/ 594092 h 4036143"/>
                      <a:gd name="connsiteX1468" fmla="*/ 3170144 w 5806384"/>
                      <a:gd name="connsiteY1468" fmla="*/ 623832 h 4036143"/>
                      <a:gd name="connsiteX1469" fmla="*/ 3113497 w 5806384"/>
                      <a:gd name="connsiteY1469" fmla="*/ 942475 h 4036143"/>
                      <a:gd name="connsiteX1470" fmla="*/ 3027109 w 5806384"/>
                      <a:gd name="connsiteY1470" fmla="*/ 943891 h 4036143"/>
                      <a:gd name="connsiteX1471" fmla="*/ 2379910 w 5806384"/>
                      <a:gd name="connsiteY1471" fmla="*/ 2493204 h 4036143"/>
                      <a:gd name="connsiteX1472" fmla="*/ 2405401 w 5806384"/>
                      <a:gd name="connsiteY1472" fmla="*/ 2537106 h 4036143"/>
                      <a:gd name="connsiteX1473" fmla="*/ 2401152 w 5806384"/>
                      <a:gd name="connsiteY1473" fmla="*/ 2552684 h 4036143"/>
                      <a:gd name="connsiteX1474" fmla="*/ 2287857 w 5806384"/>
                      <a:gd name="connsiteY1474" fmla="*/ 2449302 h 4036143"/>
                      <a:gd name="connsiteX1475" fmla="*/ 2379910 w 5806384"/>
                      <a:gd name="connsiteY1475" fmla="*/ 2493204 h 4036143"/>
                      <a:gd name="connsiteX1476" fmla="*/ 2402569 w 5806384"/>
                      <a:gd name="connsiteY1476" fmla="*/ 2555516 h 4036143"/>
                      <a:gd name="connsiteX1477" fmla="*/ 2405401 w 5806384"/>
                      <a:gd name="connsiteY1477" fmla="*/ 2539938 h 4036143"/>
                      <a:gd name="connsiteX1478" fmla="*/ 2426644 w 5806384"/>
                      <a:gd name="connsiteY1478" fmla="*/ 2578175 h 4036143"/>
                      <a:gd name="connsiteX1479" fmla="*/ 2402569 w 5806384"/>
                      <a:gd name="connsiteY1479" fmla="*/ 2555516 h 4036143"/>
                      <a:gd name="connsiteX1480" fmla="*/ 2777859 w 5806384"/>
                      <a:gd name="connsiteY1480" fmla="*/ 2681557 h 4036143"/>
                      <a:gd name="connsiteX1481" fmla="*/ 2777859 w 5806384"/>
                      <a:gd name="connsiteY1481" fmla="*/ 2681557 h 4036143"/>
                      <a:gd name="connsiteX1482" fmla="*/ 2777859 w 5806384"/>
                      <a:gd name="connsiteY1482" fmla="*/ 2681557 h 4036143"/>
                      <a:gd name="connsiteX1483" fmla="*/ 2777859 w 5806384"/>
                      <a:gd name="connsiteY1483" fmla="*/ 2681557 h 4036143"/>
                      <a:gd name="connsiteX1484" fmla="*/ 3307515 w 5806384"/>
                      <a:gd name="connsiteY1484" fmla="*/ 2872743 h 4036143"/>
                      <a:gd name="connsiteX1485" fmla="*/ 3307515 w 5806384"/>
                      <a:gd name="connsiteY1485" fmla="*/ 2876992 h 4036143"/>
                      <a:gd name="connsiteX1486" fmla="*/ 3270694 w 5806384"/>
                      <a:gd name="connsiteY1486" fmla="*/ 2912397 h 4036143"/>
                      <a:gd name="connsiteX1487" fmla="*/ 3144653 w 5806384"/>
                      <a:gd name="connsiteY1487" fmla="*/ 2852916 h 4036143"/>
                      <a:gd name="connsiteX1488" fmla="*/ 3130491 w 5806384"/>
                      <a:gd name="connsiteY1488" fmla="*/ 2823177 h 4036143"/>
                      <a:gd name="connsiteX1489" fmla="*/ 3307515 w 5806384"/>
                      <a:gd name="connsiteY1489" fmla="*/ 2872743 h 4036143"/>
                      <a:gd name="connsiteX1490" fmla="*/ 3505782 w 5806384"/>
                      <a:gd name="connsiteY1490" fmla="*/ 2660315 h 4036143"/>
                      <a:gd name="connsiteX1491" fmla="*/ 3586505 w 5806384"/>
                      <a:gd name="connsiteY1491" fmla="*/ 2809015 h 4036143"/>
                      <a:gd name="connsiteX1492" fmla="*/ 3586505 w 5806384"/>
                      <a:gd name="connsiteY1492" fmla="*/ 2809015 h 4036143"/>
                      <a:gd name="connsiteX1493" fmla="*/ 3624742 w 5806384"/>
                      <a:gd name="connsiteY1493" fmla="*/ 2718378 h 4036143"/>
                      <a:gd name="connsiteX1494" fmla="*/ 3696968 w 5806384"/>
                      <a:gd name="connsiteY1494" fmla="*/ 2753783 h 4036143"/>
                      <a:gd name="connsiteX1495" fmla="*/ 3439221 w 5806384"/>
                      <a:gd name="connsiteY1495" fmla="*/ 2882656 h 4036143"/>
                      <a:gd name="connsiteX1496" fmla="*/ 3400983 w 5806384"/>
                      <a:gd name="connsiteY1496" fmla="*/ 2606499 h 4036143"/>
                      <a:gd name="connsiteX1497" fmla="*/ 3505782 w 5806384"/>
                      <a:gd name="connsiteY1497" fmla="*/ 2660315 h 4036143"/>
                      <a:gd name="connsiteX1498" fmla="*/ 3375492 w 5806384"/>
                      <a:gd name="connsiteY1498" fmla="*/ 1680311 h 4036143"/>
                      <a:gd name="connsiteX1499" fmla="*/ 3723876 w 5806384"/>
                      <a:gd name="connsiteY1499" fmla="*/ 1882826 h 4036143"/>
                      <a:gd name="connsiteX1500" fmla="*/ 3746534 w 5806384"/>
                      <a:gd name="connsiteY1500" fmla="*/ 2068347 h 4036143"/>
                      <a:gd name="connsiteX1501" fmla="*/ 3495868 w 5806384"/>
                      <a:gd name="connsiteY1501" fmla="*/ 1974878 h 4036143"/>
                      <a:gd name="connsiteX1502" fmla="*/ 3375492 w 5806384"/>
                      <a:gd name="connsiteY1502" fmla="*/ 1680311 h 4036143"/>
                      <a:gd name="connsiteX1503" fmla="*/ 3699800 w 5806384"/>
                      <a:gd name="connsiteY1503" fmla="*/ 1666149 h 4036143"/>
                      <a:gd name="connsiteX1504" fmla="*/ 3892402 w 5806384"/>
                      <a:gd name="connsiteY1504" fmla="*/ 1891323 h 4036143"/>
                      <a:gd name="connsiteX1505" fmla="*/ 3868326 w 5806384"/>
                      <a:gd name="connsiteY1505" fmla="*/ 1964965 h 4036143"/>
                      <a:gd name="connsiteX1506" fmla="*/ 3725291 w 5806384"/>
                      <a:gd name="connsiteY1506" fmla="*/ 1881410 h 4036143"/>
                      <a:gd name="connsiteX1507" fmla="*/ 3699800 w 5806384"/>
                      <a:gd name="connsiteY1507" fmla="*/ 1666149 h 4036143"/>
                      <a:gd name="connsiteX1508" fmla="*/ 4460295 w 5806384"/>
                      <a:gd name="connsiteY1508" fmla="*/ 1262534 h 4036143"/>
                      <a:gd name="connsiteX1509" fmla="*/ 4205381 w 5806384"/>
                      <a:gd name="connsiteY1509" fmla="*/ 1215800 h 4036143"/>
                      <a:gd name="connsiteX1510" fmla="*/ 4151565 w 5806384"/>
                      <a:gd name="connsiteY1510" fmla="*/ 1106753 h 4036143"/>
                      <a:gd name="connsiteX1511" fmla="*/ 4185554 w 5806384"/>
                      <a:gd name="connsiteY1511" fmla="*/ 1095424 h 4036143"/>
                      <a:gd name="connsiteX1512" fmla="*/ 4436220 w 5806384"/>
                      <a:gd name="connsiteY1512" fmla="*/ 1150655 h 4036143"/>
                      <a:gd name="connsiteX1513" fmla="*/ 4436220 w 5806384"/>
                      <a:gd name="connsiteY1513" fmla="*/ 1150655 h 4036143"/>
                      <a:gd name="connsiteX1514" fmla="*/ 4457463 w 5806384"/>
                      <a:gd name="connsiteY1514" fmla="*/ 1118083 h 4036143"/>
                      <a:gd name="connsiteX1515" fmla="*/ 4474457 w 5806384"/>
                      <a:gd name="connsiteY1515" fmla="*/ 1258286 h 4036143"/>
                      <a:gd name="connsiteX1516" fmla="*/ 4460295 w 5806384"/>
                      <a:gd name="connsiteY1516" fmla="*/ 1262534 h 4036143"/>
                      <a:gd name="connsiteX1517" fmla="*/ 3983038 w 5806384"/>
                      <a:gd name="connsiteY1517" fmla="*/ 919816 h 4036143"/>
                      <a:gd name="connsiteX1518" fmla="*/ 4039686 w 5806384"/>
                      <a:gd name="connsiteY1518" fmla="*/ 882995 h 4036143"/>
                      <a:gd name="connsiteX1519" fmla="*/ 4056680 w 5806384"/>
                      <a:gd name="connsiteY1519" fmla="*/ 918400 h 4036143"/>
                      <a:gd name="connsiteX1520" fmla="*/ 3983038 w 5806384"/>
                      <a:gd name="connsiteY1520" fmla="*/ 919816 h 4036143"/>
                      <a:gd name="connsiteX1521" fmla="*/ 4058096 w 5806384"/>
                      <a:gd name="connsiteY1521" fmla="*/ 919816 h 4036143"/>
                      <a:gd name="connsiteX1522" fmla="*/ 4086420 w 5806384"/>
                      <a:gd name="connsiteY1522" fmla="*/ 976464 h 4036143"/>
                      <a:gd name="connsiteX1523" fmla="*/ 4049600 w 5806384"/>
                      <a:gd name="connsiteY1523" fmla="*/ 1062851 h 4036143"/>
                      <a:gd name="connsiteX1524" fmla="*/ 3832922 w 5806384"/>
                      <a:gd name="connsiteY1524" fmla="*/ 1014701 h 4036143"/>
                      <a:gd name="connsiteX1525" fmla="*/ 3978790 w 5806384"/>
                      <a:gd name="connsiteY1525" fmla="*/ 921232 h 4036143"/>
                      <a:gd name="connsiteX1526" fmla="*/ 4058096 w 5806384"/>
                      <a:gd name="connsiteY1526" fmla="*/ 919816 h 4036143"/>
                      <a:gd name="connsiteX1527" fmla="*/ 3828673 w 5806384"/>
                      <a:gd name="connsiteY1527" fmla="*/ 1017533 h 4036143"/>
                      <a:gd name="connsiteX1528" fmla="*/ 3828673 w 5806384"/>
                      <a:gd name="connsiteY1528" fmla="*/ 1017533 h 4036143"/>
                      <a:gd name="connsiteX1529" fmla="*/ 4049600 w 5806384"/>
                      <a:gd name="connsiteY1529" fmla="*/ 1067100 h 4036143"/>
                      <a:gd name="connsiteX1530" fmla="*/ 4014195 w 5806384"/>
                      <a:gd name="connsiteY1530" fmla="*/ 1150655 h 4036143"/>
                      <a:gd name="connsiteX1531" fmla="*/ 3951882 w 5806384"/>
                      <a:gd name="connsiteY1531" fmla="*/ 1170482 h 4036143"/>
                      <a:gd name="connsiteX1532" fmla="*/ 3599250 w 5806384"/>
                      <a:gd name="connsiteY1532" fmla="*/ 1105337 h 4036143"/>
                      <a:gd name="connsiteX1533" fmla="*/ 3450550 w 5806384"/>
                      <a:gd name="connsiteY1533" fmla="*/ 936810 h 4036143"/>
                      <a:gd name="connsiteX1534" fmla="*/ 3975957 w 5806384"/>
                      <a:gd name="connsiteY1534" fmla="*/ 924064 h 4036143"/>
                      <a:gd name="connsiteX1535" fmla="*/ 3828673 w 5806384"/>
                      <a:gd name="connsiteY1535" fmla="*/ 1017533 h 4036143"/>
                      <a:gd name="connsiteX1536" fmla="*/ 3103583 w 5806384"/>
                      <a:gd name="connsiteY1536" fmla="*/ 1013285 h 4036143"/>
                      <a:gd name="connsiteX1537" fmla="*/ 3116329 w 5806384"/>
                      <a:gd name="connsiteY1537" fmla="*/ 943891 h 4036143"/>
                      <a:gd name="connsiteX1538" fmla="*/ 3449134 w 5806384"/>
                      <a:gd name="connsiteY1538" fmla="*/ 935394 h 4036143"/>
                      <a:gd name="connsiteX1539" fmla="*/ 3597834 w 5806384"/>
                      <a:gd name="connsiteY1539" fmla="*/ 1102505 h 4036143"/>
                      <a:gd name="connsiteX1540" fmla="*/ 3103583 w 5806384"/>
                      <a:gd name="connsiteY1540" fmla="*/ 1013285 h 4036143"/>
                      <a:gd name="connsiteX1541" fmla="*/ 3116329 w 5806384"/>
                      <a:gd name="connsiteY1541" fmla="*/ 942475 h 4036143"/>
                      <a:gd name="connsiteX1542" fmla="*/ 3174393 w 5806384"/>
                      <a:gd name="connsiteY1542" fmla="*/ 626664 h 4036143"/>
                      <a:gd name="connsiteX1543" fmla="*/ 3446301 w 5806384"/>
                      <a:gd name="connsiteY1543" fmla="*/ 933978 h 4036143"/>
                      <a:gd name="connsiteX1544" fmla="*/ 3116329 w 5806384"/>
                      <a:gd name="connsiteY1544" fmla="*/ 942475 h 4036143"/>
                      <a:gd name="connsiteX1545" fmla="*/ 3146069 w 5806384"/>
                      <a:gd name="connsiteY1545" fmla="*/ 592676 h 4036143"/>
                      <a:gd name="connsiteX1546" fmla="*/ 3121994 w 5806384"/>
                      <a:gd name="connsiteY1546" fmla="*/ 565768 h 4036143"/>
                      <a:gd name="connsiteX1547" fmla="*/ 3073843 w 5806384"/>
                      <a:gd name="connsiteY1547" fmla="*/ 494959 h 4036143"/>
                      <a:gd name="connsiteX1548" fmla="*/ 3211214 w 5806384"/>
                      <a:gd name="connsiteY1548" fmla="*/ 408571 h 4036143"/>
                      <a:gd name="connsiteX1549" fmla="*/ 3174393 w 5806384"/>
                      <a:gd name="connsiteY1549" fmla="*/ 606838 h 4036143"/>
                      <a:gd name="connsiteX1550" fmla="*/ 3146069 w 5806384"/>
                      <a:gd name="connsiteY1550" fmla="*/ 592676 h 4036143"/>
                      <a:gd name="connsiteX1551" fmla="*/ 3212630 w 5806384"/>
                      <a:gd name="connsiteY1551" fmla="*/ 404322 h 4036143"/>
                      <a:gd name="connsiteX1552" fmla="*/ 3072427 w 5806384"/>
                      <a:gd name="connsiteY1552" fmla="*/ 492126 h 4036143"/>
                      <a:gd name="connsiteX1553" fmla="*/ 3051185 w 5806384"/>
                      <a:gd name="connsiteY1553" fmla="*/ 459554 h 4036143"/>
                      <a:gd name="connsiteX1554" fmla="*/ 3218295 w 5806384"/>
                      <a:gd name="connsiteY1554" fmla="*/ 371750 h 4036143"/>
                      <a:gd name="connsiteX1555" fmla="*/ 3212630 w 5806384"/>
                      <a:gd name="connsiteY1555" fmla="*/ 404322 h 4036143"/>
                      <a:gd name="connsiteX1556" fmla="*/ 3106416 w 5806384"/>
                      <a:gd name="connsiteY1556" fmla="*/ 574265 h 4036143"/>
                      <a:gd name="connsiteX1557" fmla="*/ 3106416 w 5806384"/>
                      <a:gd name="connsiteY1557" fmla="*/ 574265 h 4036143"/>
                      <a:gd name="connsiteX1558" fmla="*/ 3114913 w 5806384"/>
                      <a:gd name="connsiteY1558" fmla="*/ 853255 h 4036143"/>
                      <a:gd name="connsiteX1559" fmla="*/ 3051185 w 5806384"/>
                      <a:gd name="connsiteY1559" fmla="*/ 884411 h 4036143"/>
                      <a:gd name="connsiteX1560" fmla="*/ 2994537 w 5806384"/>
                      <a:gd name="connsiteY1560" fmla="*/ 895741 h 4036143"/>
                      <a:gd name="connsiteX1561" fmla="*/ 2823177 w 5806384"/>
                      <a:gd name="connsiteY1561" fmla="*/ 653572 h 4036143"/>
                      <a:gd name="connsiteX1562" fmla="*/ 3073843 w 5806384"/>
                      <a:gd name="connsiteY1562" fmla="*/ 494959 h 4036143"/>
                      <a:gd name="connsiteX1563" fmla="*/ 3121994 w 5806384"/>
                      <a:gd name="connsiteY1563" fmla="*/ 565768 h 4036143"/>
                      <a:gd name="connsiteX1564" fmla="*/ 3143237 w 5806384"/>
                      <a:gd name="connsiteY1564" fmla="*/ 589843 h 4036143"/>
                      <a:gd name="connsiteX1565" fmla="*/ 3106416 w 5806384"/>
                      <a:gd name="connsiteY1565" fmla="*/ 574265 h 4036143"/>
                      <a:gd name="connsiteX1566" fmla="*/ 2715547 w 5806384"/>
                      <a:gd name="connsiteY1566" fmla="*/ 952388 h 4036143"/>
                      <a:gd name="connsiteX1567" fmla="*/ 2715547 w 5806384"/>
                      <a:gd name="connsiteY1567" fmla="*/ 952388 h 4036143"/>
                      <a:gd name="connsiteX1568" fmla="*/ 2715547 w 5806384"/>
                      <a:gd name="connsiteY1568" fmla="*/ 953805 h 4036143"/>
                      <a:gd name="connsiteX1569" fmla="*/ 2715547 w 5806384"/>
                      <a:gd name="connsiteY1569" fmla="*/ 953805 h 4036143"/>
                      <a:gd name="connsiteX1570" fmla="*/ 2766530 w 5806384"/>
                      <a:gd name="connsiteY1570" fmla="*/ 952388 h 4036143"/>
                      <a:gd name="connsiteX1571" fmla="*/ 3071011 w 5806384"/>
                      <a:gd name="connsiteY1571" fmla="*/ 1009036 h 4036143"/>
                      <a:gd name="connsiteX1572" fmla="*/ 3096502 w 5806384"/>
                      <a:gd name="connsiteY1572" fmla="*/ 1044441 h 4036143"/>
                      <a:gd name="connsiteX1573" fmla="*/ 3069595 w 5806384"/>
                      <a:gd name="connsiteY1573" fmla="*/ 1190308 h 4036143"/>
                      <a:gd name="connsiteX1574" fmla="*/ 2545604 w 5806384"/>
                      <a:gd name="connsiteY1574" fmla="*/ 912735 h 4036143"/>
                      <a:gd name="connsiteX1575" fmla="*/ 2738206 w 5806384"/>
                      <a:gd name="connsiteY1575" fmla="*/ 948140 h 4036143"/>
                      <a:gd name="connsiteX1576" fmla="*/ 2715547 w 5806384"/>
                      <a:gd name="connsiteY1576" fmla="*/ 952388 h 4036143"/>
                      <a:gd name="connsiteX1577" fmla="*/ 3167312 w 5806384"/>
                      <a:gd name="connsiteY1577" fmla="*/ 1273864 h 4036143"/>
                      <a:gd name="connsiteX1578" fmla="*/ 3182890 w 5806384"/>
                      <a:gd name="connsiteY1578" fmla="*/ 1340425 h 4036143"/>
                      <a:gd name="connsiteX1579" fmla="*/ 3042687 w 5806384"/>
                      <a:gd name="connsiteY1579" fmla="*/ 1351754 h 4036143"/>
                      <a:gd name="connsiteX1580" fmla="*/ 3069595 w 5806384"/>
                      <a:gd name="connsiteY1580" fmla="*/ 1201638 h 4036143"/>
                      <a:gd name="connsiteX1581" fmla="*/ 3167312 w 5806384"/>
                      <a:gd name="connsiteY1581" fmla="*/ 1273864 h 4036143"/>
                      <a:gd name="connsiteX1582" fmla="*/ 3038439 w 5806384"/>
                      <a:gd name="connsiteY1582" fmla="*/ 1353170 h 4036143"/>
                      <a:gd name="connsiteX1583" fmla="*/ 2947802 w 5806384"/>
                      <a:gd name="connsiteY1583" fmla="*/ 1850253 h 4036143"/>
                      <a:gd name="connsiteX1584" fmla="*/ 2729709 w 5806384"/>
                      <a:gd name="connsiteY1584" fmla="*/ 1807768 h 4036143"/>
                      <a:gd name="connsiteX1585" fmla="*/ 2627743 w 5806384"/>
                      <a:gd name="connsiteY1585" fmla="*/ 1548605 h 4036143"/>
                      <a:gd name="connsiteX1586" fmla="*/ 2627743 w 5806384"/>
                      <a:gd name="connsiteY1586" fmla="*/ 1548605 h 4036143"/>
                      <a:gd name="connsiteX1587" fmla="*/ 2626327 w 5806384"/>
                      <a:gd name="connsiteY1587" fmla="*/ 1548605 h 4036143"/>
                      <a:gd name="connsiteX1588" fmla="*/ 2711299 w 5806384"/>
                      <a:gd name="connsiteY1588" fmla="*/ 1803519 h 4036143"/>
                      <a:gd name="connsiteX1589" fmla="*/ 2573928 w 5806384"/>
                      <a:gd name="connsiteY1589" fmla="*/ 1776611 h 4036143"/>
                      <a:gd name="connsiteX1590" fmla="*/ 2626327 w 5806384"/>
                      <a:gd name="connsiteY1590" fmla="*/ 1540108 h 4036143"/>
                      <a:gd name="connsiteX1591" fmla="*/ 2626327 w 5806384"/>
                      <a:gd name="connsiteY1591" fmla="*/ 1540108 h 4036143"/>
                      <a:gd name="connsiteX1592" fmla="*/ 2287857 w 5806384"/>
                      <a:gd name="connsiteY1592" fmla="*/ 1640657 h 4036143"/>
                      <a:gd name="connsiteX1593" fmla="*/ 2241123 w 5806384"/>
                      <a:gd name="connsiteY1593" fmla="*/ 1582593 h 4036143"/>
                      <a:gd name="connsiteX1594" fmla="*/ 2239707 w 5806384"/>
                      <a:gd name="connsiteY1594" fmla="*/ 1520281 h 4036143"/>
                      <a:gd name="connsiteX1595" fmla="*/ 2548436 w 5806384"/>
                      <a:gd name="connsiteY1595" fmla="*/ 1391407 h 4036143"/>
                      <a:gd name="connsiteX1596" fmla="*/ 3038439 w 5806384"/>
                      <a:gd name="connsiteY1596" fmla="*/ 1353170 h 4036143"/>
                      <a:gd name="connsiteX1597" fmla="*/ 2201469 w 5806384"/>
                      <a:gd name="connsiteY1597" fmla="*/ 1533027 h 4036143"/>
                      <a:gd name="connsiteX1598" fmla="*/ 2191556 w 5806384"/>
                      <a:gd name="connsiteY1598" fmla="*/ 1520281 h 4036143"/>
                      <a:gd name="connsiteX1599" fmla="*/ 2236874 w 5806384"/>
                      <a:gd name="connsiteY1599" fmla="*/ 1497622 h 4036143"/>
                      <a:gd name="connsiteX1600" fmla="*/ 2236874 w 5806384"/>
                      <a:gd name="connsiteY1600" fmla="*/ 1517448 h 4036143"/>
                      <a:gd name="connsiteX1601" fmla="*/ 2201469 w 5806384"/>
                      <a:gd name="connsiteY1601" fmla="*/ 1533027 h 4036143"/>
                      <a:gd name="connsiteX1602" fmla="*/ 2202886 w 5806384"/>
                      <a:gd name="connsiteY1602" fmla="*/ 1535859 h 4036143"/>
                      <a:gd name="connsiteX1603" fmla="*/ 2236874 w 5806384"/>
                      <a:gd name="connsiteY1603" fmla="*/ 1521697 h 4036143"/>
                      <a:gd name="connsiteX1604" fmla="*/ 2238290 w 5806384"/>
                      <a:gd name="connsiteY1604" fmla="*/ 1581177 h 4036143"/>
                      <a:gd name="connsiteX1605" fmla="*/ 2202886 w 5806384"/>
                      <a:gd name="connsiteY1605" fmla="*/ 1535859 h 4036143"/>
                      <a:gd name="connsiteX1606" fmla="*/ 1930977 w 5806384"/>
                      <a:gd name="connsiteY1606" fmla="*/ 1646322 h 4036143"/>
                      <a:gd name="connsiteX1607" fmla="*/ 2190140 w 5806384"/>
                      <a:gd name="connsiteY1607" fmla="*/ 1521697 h 4036143"/>
                      <a:gd name="connsiteX1608" fmla="*/ 2200053 w 5806384"/>
                      <a:gd name="connsiteY1608" fmla="*/ 1534443 h 4036143"/>
                      <a:gd name="connsiteX1609" fmla="*/ 1930977 w 5806384"/>
                      <a:gd name="connsiteY1609" fmla="*/ 1646322 h 4036143"/>
                      <a:gd name="connsiteX1610" fmla="*/ 1691640 w 5806384"/>
                      <a:gd name="connsiteY1610" fmla="*/ 1429645 h 4036143"/>
                      <a:gd name="connsiteX1611" fmla="*/ 1687392 w 5806384"/>
                      <a:gd name="connsiteY1611" fmla="*/ 1456552 h 4036143"/>
                      <a:gd name="connsiteX1612" fmla="*/ 1623663 w 5806384"/>
                      <a:gd name="connsiteY1612" fmla="*/ 1462217 h 4036143"/>
                      <a:gd name="connsiteX1613" fmla="*/ 1691640 w 5806384"/>
                      <a:gd name="connsiteY1613" fmla="*/ 1429645 h 4036143"/>
                      <a:gd name="connsiteX1614" fmla="*/ 1793606 w 5806384"/>
                      <a:gd name="connsiteY1614" fmla="*/ 1381494 h 4036143"/>
                      <a:gd name="connsiteX1615" fmla="*/ 1694473 w 5806384"/>
                      <a:gd name="connsiteY1615" fmla="*/ 1426812 h 4036143"/>
                      <a:gd name="connsiteX1616" fmla="*/ 1721381 w 5806384"/>
                      <a:gd name="connsiteY1616" fmla="*/ 1272448 h 4036143"/>
                      <a:gd name="connsiteX1617" fmla="*/ 1837508 w 5806384"/>
                      <a:gd name="connsiteY1617" fmla="*/ 1314933 h 4036143"/>
                      <a:gd name="connsiteX1618" fmla="*/ 1793606 w 5806384"/>
                      <a:gd name="connsiteY1618" fmla="*/ 1381494 h 4036143"/>
                      <a:gd name="connsiteX1619" fmla="*/ 1521697 w 5806384"/>
                      <a:gd name="connsiteY1619" fmla="*/ 1472130 h 4036143"/>
                      <a:gd name="connsiteX1620" fmla="*/ 1610918 w 5806384"/>
                      <a:gd name="connsiteY1620" fmla="*/ 1465049 h 4036143"/>
                      <a:gd name="connsiteX1621" fmla="*/ 1428229 w 5806384"/>
                      <a:gd name="connsiteY1621" fmla="*/ 1548605 h 4036143"/>
                      <a:gd name="connsiteX1622" fmla="*/ 1525946 w 5806384"/>
                      <a:gd name="connsiteY1622" fmla="*/ 1491957 h 4036143"/>
                      <a:gd name="connsiteX1623" fmla="*/ 1525946 w 5806384"/>
                      <a:gd name="connsiteY1623" fmla="*/ 1491957 h 4036143"/>
                      <a:gd name="connsiteX1624" fmla="*/ 1521697 w 5806384"/>
                      <a:gd name="connsiteY1624" fmla="*/ 1472130 h 4036143"/>
                      <a:gd name="connsiteX1625" fmla="*/ 1474963 w 5806384"/>
                      <a:gd name="connsiteY1625" fmla="*/ 1235626 h 4036143"/>
                      <a:gd name="connsiteX1626" fmla="*/ 1520281 w 5806384"/>
                      <a:gd name="connsiteY1626" fmla="*/ 1470714 h 4036143"/>
                      <a:gd name="connsiteX1627" fmla="*/ 1358835 w 5806384"/>
                      <a:gd name="connsiteY1627" fmla="*/ 1483460 h 4036143"/>
                      <a:gd name="connsiteX1628" fmla="*/ 1474963 w 5806384"/>
                      <a:gd name="connsiteY1628" fmla="*/ 1235626 h 4036143"/>
                      <a:gd name="connsiteX1629" fmla="*/ 1746872 w 5806384"/>
                      <a:gd name="connsiteY1629" fmla="*/ 1453720 h 4036143"/>
                      <a:gd name="connsiteX1630" fmla="*/ 1668981 w 5806384"/>
                      <a:gd name="connsiteY1630" fmla="*/ 1574096 h 4036143"/>
                      <a:gd name="connsiteX1631" fmla="*/ 1688808 w 5806384"/>
                      <a:gd name="connsiteY1631" fmla="*/ 1457969 h 4036143"/>
                      <a:gd name="connsiteX1632" fmla="*/ 1746872 w 5806384"/>
                      <a:gd name="connsiteY1632" fmla="*/ 1453720 h 4036143"/>
                      <a:gd name="connsiteX1633" fmla="*/ 1688808 w 5806384"/>
                      <a:gd name="connsiteY1633" fmla="*/ 1456552 h 4036143"/>
                      <a:gd name="connsiteX1634" fmla="*/ 1693057 w 5806384"/>
                      <a:gd name="connsiteY1634" fmla="*/ 1429645 h 4036143"/>
                      <a:gd name="connsiteX1635" fmla="*/ 1790774 w 5806384"/>
                      <a:gd name="connsiteY1635" fmla="*/ 1384327 h 4036143"/>
                      <a:gd name="connsiteX1636" fmla="*/ 1746872 w 5806384"/>
                      <a:gd name="connsiteY1636" fmla="*/ 1452304 h 4036143"/>
                      <a:gd name="connsiteX1637" fmla="*/ 1688808 w 5806384"/>
                      <a:gd name="connsiteY1637" fmla="*/ 1456552 h 4036143"/>
                      <a:gd name="connsiteX1638" fmla="*/ 1838924 w 5806384"/>
                      <a:gd name="connsiteY1638" fmla="*/ 1314933 h 4036143"/>
                      <a:gd name="connsiteX1639" fmla="*/ 1882826 w 5806384"/>
                      <a:gd name="connsiteY1639" fmla="*/ 1330511 h 4036143"/>
                      <a:gd name="connsiteX1640" fmla="*/ 1882826 w 5806384"/>
                      <a:gd name="connsiteY1640" fmla="*/ 1330511 h 4036143"/>
                      <a:gd name="connsiteX1641" fmla="*/ 1959300 w 5806384"/>
                      <a:gd name="connsiteY1641" fmla="*/ 1234210 h 4036143"/>
                      <a:gd name="connsiteX1642" fmla="*/ 2000370 w 5806384"/>
                      <a:gd name="connsiteY1642" fmla="*/ 1285193 h 4036143"/>
                      <a:gd name="connsiteX1643" fmla="*/ 1797855 w 5806384"/>
                      <a:gd name="connsiteY1643" fmla="*/ 1378662 h 4036143"/>
                      <a:gd name="connsiteX1644" fmla="*/ 1838924 w 5806384"/>
                      <a:gd name="connsiteY1644" fmla="*/ 1314933 h 4036143"/>
                      <a:gd name="connsiteX1645" fmla="*/ 1718548 w 5806384"/>
                      <a:gd name="connsiteY1645" fmla="*/ 1271031 h 4036143"/>
                      <a:gd name="connsiteX1646" fmla="*/ 1691640 w 5806384"/>
                      <a:gd name="connsiteY1646" fmla="*/ 1428229 h 4036143"/>
                      <a:gd name="connsiteX1647" fmla="*/ 1616582 w 5806384"/>
                      <a:gd name="connsiteY1647" fmla="*/ 1462217 h 4036143"/>
                      <a:gd name="connsiteX1648" fmla="*/ 1521697 w 5806384"/>
                      <a:gd name="connsiteY1648" fmla="*/ 1469298 h 4036143"/>
                      <a:gd name="connsiteX1649" fmla="*/ 1476380 w 5806384"/>
                      <a:gd name="connsiteY1649" fmla="*/ 1228546 h 4036143"/>
                      <a:gd name="connsiteX1650" fmla="*/ 1476380 w 5806384"/>
                      <a:gd name="connsiteY1650" fmla="*/ 1228546 h 4036143"/>
                      <a:gd name="connsiteX1651" fmla="*/ 1356003 w 5806384"/>
                      <a:gd name="connsiteY1651" fmla="*/ 1482044 h 4036143"/>
                      <a:gd name="connsiteX1652" fmla="*/ 1180395 w 5806384"/>
                      <a:gd name="connsiteY1652" fmla="*/ 1496206 h 4036143"/>
                      <a:gd name="connsiteX1653" fmla="*/ 1467882 w 5806384"/>
                      <a:gd name="connsiteY1653" fmla="*/ 1225713 h 4036143"/>
                      <a:gd name="connsiteX1654" fmla="*/ 1584010 w 5806384"/>
                      <a:gd name="connsiteY1654" fmla="*/ 1167649 h 4036143"/>
                      <a:gd name="connsiteX1655" fmla="*/ 1562767 w 5806384"/>
                      <a:gd name="connsiteY1655" fmla="*/ 1214384 h 4036143"/>
                      <a:gd name="connsiteX1656" fmla="*/ 1562767 w 5806384"/>
                      <a:gd name="connsiteY1656" fmla="*/ 1214384 h 4036143"/>
                      <a:gd name="connsiteX1657" fmla="*/ 1718548 w 5806384"/>
                      <a:gd name="connsiteY1657" fmla="*/ 1271031 h 4036143"/>
                      <a:gd name="connsiteX1658" fmla="*/ 1751121 w 5806384"/>
                      <a:gd name="connsiteY1658" fmla="*/ 1452304 h 4036143"/>
                      <a:gd name="connsiteX1659" fmla="*/ 1796438 w 5806384"/>
                      <a:gd name="connsiteY1659" fmla="*/ 1382910 h 4036143"/>
                      <a:gd name="connsiteX1660" fmla="*/ 2003203 w 5806384"/>
                      <a:gd name="connsiteY1660" fmla="*/ 1288026 h 4036143"/>
                      <a:gd name="connsiteX1661" fmla="*/ 2112249 w 5806384"/>
                      <a:gd name="connsiteY1661" fmla="*/ 1423980 h 4036143"/>
                      <a:gd name="connsiteX1662" fmla="*/ 1751121 w 5806384"/>
                      <a:gd name="connsiteY1662" fmla="*/ 1452304 h 4036143"/>
                      <a:gd name="connsiteX1663" fmla="*/ 1881410 w 5806384"/>
                      <a:gd name="connsiteY1663" fmla="*/ 1329095 h 4036143"/>
                      <a:gd name="connsiteX1664" fmla="*/ 1838924 w 5806384"/>
                      <a:gd name="connsiteY1664" fmla="*/ 1313517 h 4036143"/>
                      <a:gd name="connsiteX1665" fmla="*/ 1919647 w 5806384"/>
                      <a:gd name="connsiteY1665" fmla="*/ 1187476 h 4036143"/>
                      <a:gd name="connsiteX1666" fmla="*/ 1956468 w 5806384"/>
                      <a:gd name="connsiteY1666" fmla="*/ 1234210 h 4036143"/>
                      <a:gd name="connsiteX1667" fmla="*/ 1881410 w 5806384"/>
                      <a:gd name="connsiteY1667" fmla="*/ 1329095 h 4036143"/>
                      <a:gd name="connsiteX1668" fmla="*/ 1837508 w 5806384"/>
                      <a:gd name="connsiteY1668" fmla="*/ 1313517 h 4036143"/>
                      <a:gd name="connsiteX1669" fmla="*/ 1719964 w 5806384"/>
                      <a:gd name="connsiteY1669" fmla="*/ 1271031 h 4036143"/>
                      <a:gd name="connsiteX1670" fmla="*/ 1751121 w 5806384"/>
                      <a:gd name="connsiteY1670" fmla="*/ 1084094 h 4036143"/>
                      <a:gd name="connsiteX1671" fmla="*/ 1812017 w 5806384"/>
                      <a:gd name="connsiteY1671" fmla="*/ 1054354 h 4036143"/>
                      <a:gd name="connsiteX1672" fmla="*/ 1918231 w 5806384"/>
                      <a:gd name="connsiteY1672" fmla="*/ 1187476 h 4036143"/>
                      <a:gd name="connsiteX1673" fmla="*/ 1837508 w 5806384"/>
                      <a:gd name="connsiteY1673" fmla="*/ 1313517 h 4036143"/>
                      <a:gd name="connsiteX1674" fmla="*/ 1718548 w 5806384"/>
                      <a:gd name="connsiteY1674" fmla="*/ 1269615 h 4036143"/>
                      <a:gd name="connsiteX1675" fmla="*/ 1565599 w 5806384"/>
                      <a:gd name="connsiteY1675" fmla="*/ 1212967 h 4036143"/>
                      <a:gd name="connsiteX1676" fmla="*/ 1586842 w 5806384"/>
                      <a:gd name="connsiteY1676" fmla="*/ 1166233 h 4036143"/>
                      <a:gd name="connsiteX1677" fmla="*/ 1749704 w 5806384"/>
                      <a:gd name="connsiteY1677" fmla="*/ 1084094 h 4036143"/>
                      <a:gd name="connsiteX1678" fmla="*/ 1718548 w 5806384"/>
                      <a:gd name="connsiteY1678" fmla="*/ 1269615 h 4036143"/>
                      <a:gd name="connsiteX1679" fmla="*/ 1316350 w 5806384"/>
                      <a:gd name="connsiteY1679" fmla="*/ 1571264 h 4036143"/>
                      <a:gd name="connsiteX1680" fmla="*/ 1409818 w 5806384"/>
                      <a:gd name="connsiteY1680" fmla="*/ 1572680 h 4036143"/>
                      <a:gd name="connsiteX1681" fmla="*/ 1448056 w 5806384"/>
                      <a:gd name="connsiteY1681" fmla="*/ 1646322 h 4036143"/>
                      <a:gd name="connsiteX1682" fmla="*/ 1428229 w 5806384"/>
                      <a:gd name="connsiteY1682" fmla="*/ 1646322 h 4036143"/>
                      <a:gd name="connsiteX1683" fmla="*/ 1309269 w 5806384"/>
                      <a:gd name="connsiteY1683" fmla="*/ 1588258 h 4036143"/>
                      <a:gd name="connsiteX1684" fmla="*/ 1316350 w 5806384"/>
                      <a:gd name="connsiteY1684" fmla="*/ 1571264 h 4036143"/>
                      <a:gd name="connsiteX1685" fmla="*/ 2187307 w 5806384"/>
                      <a:gd name="connsiteY1685" fmla="*/ 2433724 h 4036143"/>
                      <a:gd name="connsiteX1686" fmla="*/ 2187307 w 5806384"/>
                      <a:gd name="connsiteY1686" fmla="*/ 2433724 h 4036143"/>
                      <a:gd name="connsiteX1687" fmla="*/ 2054185 w 5806384"/>
                      <a:gd name="connsiteY1687" fmla="*/ 2452135 h 4036143"/>
                      <a:gd name="connsiteX1688" fmla="*/ 2137741 w 5806384"/>
                      <a:gd name="connsiteY1688" fmla="*/ 1994705 h 4036143"/>
                      <a:gd name="connsiteX1689" fmla="*/ 2251036 w 5806384"/>
                      <a:gd name="connsiteY1689" fmla="*/ 2049936 h 4036143"/>
                      <a:gd name="connsiteX1690" fmla="*/ 2258117 w 5806384"/>
                      <a:gd name="connsiteY1690" fmla="*/ 2303435 h 4036143"/>
                      <a:gd name="connsiteX1691" fmla="*/ 2258117 w 5806384"/>
                      <a:gd name="connsiteY1691" fmla="*/ 2304851 h 4036143"/>
                      <a:gd name="connsiteX1692" fmla="*/ 2323262 w 5806384"/>
                      <a:gd name="connsiteY1692" fmla="*/ 2085341 h 4036143"/>
                      <a:gd name="connsiteX1693" fmla="*/ 2487540 w 5806384"/>
                      <a:gd name="connsiteY1693" fmla="*/ 2164648 h 4036143"/>
                      <a:gd name="connsiteX1694" fmla="*/ 2436557 w 5806384"/>
                      <a:gd name="connsiteY1694" fmla="*/ 2396903 h 4036143"/>
                      <a:gd name="connsiteX1695" fmla="*/ 2408233 w 5806384"/>
                      <a:gd name="connsiteY1695" fmla="*/ 2402568 h 4036143"/>
                      <a:gd name="connsiteX1696" fmla="*/ 2272279 w 5806384"/>
                      <a:gd name="connsiteY1696" fmla="*/ 2299186 h 4036143"/>
                      <a:gd name="connsiteX1697" fmla="*/ 2270863 w 5806384"/>
                      <a:gd name="connsiteY1697" fmla="*/ 2299186 h 4036143"/>
                      <a:gd name="connsiteX1698" fmla="*/ 2336008 w 5806384"/>
                      <a:gd name="connsiteY1698" fmla="*/ 2415314 h 4036143"/>
                      <a:gd name="connsiteX1699" fmla="*/ 2197221 w 5806384"/>
                      <a:gd name="connsiteY1699" fmla="*/ 2439389 h 4036143"/>
                      <a:gd name="connsiteX1700" fmla="*/ 2187307 w 5806384"/>
                      <a:gd name="connsiteY1700" fmla="*/ 2433724 h 4036143"/>
                      <a:gd name="connsiteX1701" fmla="*/ 2191556 w 5806384"/>
                      <a:gd name="connsiteY1701" fmla="*/ 2439389 h 4036143"/>
                      <a:gd name="connsiteX1702" fmla="*/ 2183059 w 5806384"/>
                      <a:gd name="connsiteY1702" fmla="*/ 2440805 h 4036143"/>
                      <a:gd name="connsiteX1703" fmla="*/ 2187307 w 5806384"/>
                      <a:gd name="connsiteY1703" fmla="*/ 2433724 h 4036143"/>
                      <a:gd name="connsiteX1704" fmla="*/ 2336008 w 5806384"/>
                      <a:gd name="connsiteY1704" fmla="*/ 2415314 h 4036143"/>
                      <a:gd name="connsiteX1705" fmla="*/ 2377077 w 5806384"/>
                      <a:gd name="connsiteY1705" fmla="*/ 2488955 h 4036143"/>
                      <a:gd name="connsiteX1706" fmla="*/ 2277944 w 5806384"/>
                      <a:gd name="connsiteY1706" fmla="*/ 2440805 h 4036143"/>
                      <a:gd name="connsiteX1707" fmla="*/ 2276528 w 5806384"/>
                      <a:gd name="connsiteY1707" fmla="*/ 2440805 h 4036143"/>
                      <a:gd name="connsiteX1708" fmla="*/ 2399736 w 5806384"/>
                      <a:gd name="connsiteY1708" fmla="*/ 2555516 h 4036143"/>
                      <a:gd name="connsiteX1709" fmla="*/ 2395488 w 5806384"/>
                      <a:gd name="connsiteY1709" fmla="*/ 2578175 h 4036143"/>
                      <a:gd name="connsiteX1710" fmla="*/ 2198637 w 5806384"/>
                      <a:gd name="connsiteY1710" fmla="*/ 2439389 h 4036143"/>
                      <a:gd name="connsiteX1711" fmla="*/ 2336008 w 5806384"/>
                      <a:gd name="connsiteY1711" fmla="*/ 2415314 h 4036143"/>
                      <a:gd name="connsiteX1712" fmla="*/ 2532858 w 5806384"/>
                      <a:gd name="connsiteY1712" fmla="*/ 2674476 h 4036143"/>
                      <a:gd name="connsiteX1713" fmla="*/ 2432309 w 5806384"/>
                      <a:gd name="connsiteY1713" fmla="*/ 2582424 h 4036143"/>
                      <a:gd name="connsiteX1714" fmla="*/ 2406817 w 5806384"/>
                      <a:gd name="connsiteY1714" fmla="*/ 2537106 h 4036143"/>
                      <a:gd name="connsiteX1715" fmla="*/ 2412482 w 5806384"/>
                      <a:gd name="connsiteY1715" fmla="*/ 2508782 h 4036143"/>
                      <a:gd name="connsiteX1716" fmla="*/ 2769362 w 5806384"/>
                      <a:gd name="connsiteY1716" fmla="*/ 2678725 h 4036143"/>
                      <a:gd name="connsiteX1717" fmla="*/ 2777859 w 5806384"/>
                      <a:gd name="connsiteY1717" fmla="*/ 2685806 h 4036143"/>
                      <a:gd name="connsiteX1718" fmla="*/ 2793438 w 5806384"/>
                      <a:gd name="connsiteY1718" fmla="*/ 2729708 h 4036143"/>
                      <a:gd name="connsiteX1719" fmla="*/ 2576761 w 5806384"/>
                      <a:gd name="connsiteY1719" fmla="*/ 2670228 h 4036143"/>
                      <a:gd name="connsiteX1720" fmla="*/ 2576761 w 5806384"/>
                      <a:gd name="connsiteY1720" fmla="*/ 2670228 h 4036143"/>
                      <a:gd name="connsiteX1721" fmla="*/ 2629159 w 5806384"/>
                      <a:gd name="connsiteY1721" fmla="*/ 2743870 h 4036143"/>
                      <a:gd name="connsiteX1722" fmla="*/ 2532858 w 5806384"/>
                      <a:gd name="connsiteY1722" fmla="*/ 2674476 h 4036143"/>
                      <a:gd name="connsiteX1723" fmla="*/ 2923727 w 5806384"/>
                      <a:gd name="connsiteY1723" fmla="*/ 2792020 h 4036143"/>
                      <a:gd name="connsiteX1724" fmla="*/ 2942138 w 5806384"/>
                      <a:gd name="connsiteY1724" fmla="*/ 2772194 h 4036143"/>
                      <a:gd name="connsiteX1725" fmla="*/ 2998785 w 5806384"/>
                      <a:gd name="connsiteY1725" fmla="*/ 2787772 h 4036143"/>
                      <a:gd name="connsiteX1726" fmla="*/ 3140404 w 5806384"/>
                      <a:gd name="connsiteY1726" fmla="*/ 2855749 h 4036143"/>
                      <a:gd name="connsiteX1727" fmla="*/ 3197052 w 5806384"/>
                      <a:gd name="connsiteY1727" fmla="*/ 2981790 h 4036143"/>
                      <a:gd name="connsiteX1728" fmla="*/ 3185723 w 5806384"/>
                      <a:gd name="connsiteY1728" fmla="*/ 2993119 h 4036143"/>
                      <a:gd name="connsiteX1729" fmla="*/ 2923727 w 5806384"/>
                      <a:gd name="connsiteY1729" fmla="*/ 2792020 h 4036143"/>
                      <a:gd name="connsiteX1730" fmla="*/ 3323093 w 5806384"/>
                      <a:gd name="connsiteY1730" fmla="*/ 2942136 h 4036143"/>
                      <a:gd name="connsiteX1731" fmla="*/ 3209797 w 5806384"/>
                      <a:gd name="connsiteY1731" fmla="*/ 2998784 h 4036143"/>
                      <a:gd name="connsiteX1732" fmla="*/ 3201301 w 5806384"/>
                      <a:gd name="connsiteY1732" fmla="*/ 2981790 h 4036143"/>
                      <a:gd name="connsiteX1733" fmla="*/ 3269278 w 5806384"/>
                      <a:gd name="connsiteY1733" fmla="*/ 2916645 h 4036143"/>
                      <a:gd name="connsiteX1734" fmla="*/ 3323093 w 5806384"/>
                      <a:gd name="connsiteY1734" fmla="*/ 2942136 h 4036143"/>
                      <a:gd name="connsiteX1735" fmla="*/ 3325925 w 5806384"/>
                      <a:gd name="connsiteY1735" fmla="*/ 2943553 h 4036143"/>
                      <a:gd name="connsiteX1736" fmla="*/ 3342920 w 5806384"/>
                      <a:gd name="connsiteY1736" fmla="*/ 2952050 h 4036143"/>
                      <a:gd name="connsiteX1737" fmla="*/ 3372659 w 5806384"/>
                      <a:gd name="connsiteY1737" fmla="*/ 3103582 h 4036143"/>
                      <a:gd name="connsiteX1738" fmla="*/ 3216878 w 5806384"/>
                      <a:gd name="connsiteY1738" fmla="*/ 3017195 h 4036143"/>
                      <a:gd name="connsiteX1739" fmla="*/ 3209797 w 5806384"/>
                      <a:gd name="connsiteY1739" fmla="*/ 3001616 h 4036143"/>
                      <a:gd name="connsiteX1740" fmla="*/ 3325925 w 5806384"/>
                      <a:gd name="connsiteY1740" fmla="*/ 2943553 h 4036143"/>
                      <a:gd name="connsiteX1741" fmla="*/ 3345752 w 5806384"/>
                      <a:gd name="connsiteY1741" fmla="*/ 2949217 h 4036143"/>
                      <a:gd name="connsiteX1742" fmla="*/ 3342920 w 5806384"/>
                      <a:gd name="connsiteY1742" fmla="*/ 2933639 h 4036143"/>
                      <a:gd name="connsiteX1743" fmla="*/ 3436388 w 5806384"/>
                      <a:gd name="connsiteY1743" fmla="*/ 2886905 h 4036143"/>
                      <a:gd name="connsiteX1744" fmla="*/ 3451967 w 5806384"/>
                      <a:gd name="connsiteY1744" fmla="*/ 2998784 h 4036143"/>
                      <a:gd name="connsiteX1745" fmla="*/ 3345752 w 5806384"/>
                      <a:gd name="connsiteY1745" fmla="*/ 2949217 h 4036143"/>
                      <a:gd name="connsiteX1746" fmla="*/ 3623325 w 5806384"/>
                      <a:gd name="connsiteY1746" fmla="*/ 2716962 h 4036143"/>
                      <a:gd name="connsiteX1747" fmla="*/ 3570926 w 5806384"/>
                      <a:gd name="connsiteY1747" fmla="*/ 2690054 h 4036143"/>
                      <a:gd name="connsiteX1748" fmla="*/ 3507198 w 5806384"/>
                      <a:gd name="connsiteY1748" fmla="*/ 2658898 h 4036143"/>
                      <a:gd name="connsiteX1749" fmla="*/ 3369828 w 5806384"/>
                      <a:gd name="connsiteY1749" fmla="*/ 2403984 h 4036143"/>
                      <a:gd name="connsiteX1750" fmla="*/ 3369828 w 5806384"/>
                      <a:gd name="connsiteY1750" fmla="*/ 2402568 h 4036143"/>
                      <a:gd name="connsiteX1751" fmla="*/ 3398152 w 5806384"/>
                      <a:gd name="connsiteY1751" fmla="*/ 2605083 h 4036143"/>
                      <a:gd name="connsiteX1752" fmla="*/ 3189971 w 5806384"/>
                      <a:gd name="connsiteY1752" fmla="*/ 2503117 h 4036143"/>
                      <a:gd name="connsiteX1753" fmla="*/ 3325925 w 5806384"/>
                      <a:gd name="connsiteY1753" fmla="*/ 2354417 h 4036143"/>
                      <a:gd name="connsiteX1754" fmla="*/ 3701216 w 5806384"/>
                      <a:gd name="connsiteY1754" fmla="*/ 2456383 h 4036143"/>
                      <a:gd name="connsiteX1755" fmla="*/ 3702633 w 5806384"/>
                      <a:gd name="connsiteY1755" fmla="*/ 2456383 h 4036143"/>
                      <a:gd name="connsiteX1756" fmla="*/ 3395319 w 5806384"/>
                      <a:gd name="connsiteY1756" fmla="*/ 2277943 h 4036143"/>
                      <a:gd name="connsiteX1757" fmla="*/ 3549683 w 5806384"/>
                      <a:gd name="connsiteY1757" fmla="*/ 2109416 h 4036143"/>
                      <a:gd name="connsiteX1758" fmla="*/ 3552516 w 5806384"/>
                      <a:gd name="connsiteY1758" fmla="*/ 2110833 h 4036143"/>
                      <a:gd name="connsiteX1759" fmla="*/ 3552516 w 5806384"/>
                      <a:gd name="connsiteY1759" fmla="*/ 2110833 h 4036143"/>
                      <a:gd name="connsiteX1760" fmla="*/ 3551100 w 5806384"/>
                      <a:gd name="connsiteY1760" fmla="*/ 2106584 h 4036143"/>
                      <a:gd name="connsiteX1761" fmla="*/ 3553933 w 5806384"/>
                      <a:gd name="connsiteY1761" fmla="*/ 2103752 h 4036143"/>
                      <a:gd name="connsiteX1762" fmla="*/ 3553933 w 5806384"/>
                      <a:gd name="connsiteY1762" fmla="*/ 2103752 h 4036143"/>
                      <a:gd name="connsiteX1763" fmla="*/ 3549683 w 5806384"/>
                      <a:gd name="connsiteY1763" fmla="*/ 2103752 h 4036143"/>
                      <a:gd name="connsiteX1764" fmla="*/ 3497285 w 5806384"/>
                      <a:gd name="connsiteY1764" fmla="*/ 1974878 h 4036143"/>
                      <a:gd name="connsiteX1765" fmla="*/ 3746534 w 5806384"/>
                      <a:gd name="connsiteY1765" fmla="*/ 2068347 h 4036143"/>
                      <a:gd name="connsiteX1766" fmla="*/ 3780523 w 5806384"/>
                      <a:gd name="connsiteY1766" fmla="*/ 2343088 h 4036143"/>
                      <a:gd name="connsiteX1767" fmla="*/ 3623325 w 5806384"/>
                      <a:gd name="connsiteY1767" fmla="*/ 2716962 h 4036143"/>
                      <a:gd name="connsiteX1768" fmla="*/ 3726707 w 5806384"/>
                      <a:gd name="connsiteY1768" fmla="*/ 1884242 h 4036143"/>
                      <a:gd name="connsiteX1769" fmla="*/ 3868326 w 5806384"/>
                      <a:gd name="connsiteY1769" fmla="*/ 1966381 h 4036143"/>
                      <a:gd name="connsiteX1770" fmla="*/ 3825841 w 5806384"/>
                      <a:gd name="connsiteY1770" fmla="*/ 2098087 h 4036143"/>
                      <a:gd name="connsiteX1771" fmla="*/ 3747950 w 5806384"/>
                      <a:gd name="connsiteY1771" fmla="*/ 2069763 h 4036143"/>
                      <a:gd name="connsiteX1772" fmla="*/ 3726707 w 5806384"/>
                      <a:gd name="connsiteY1772" fmla="*/ 1884242 h 4036143"/>
                      <a:gd name="connsiteX1773" fmla="*/ 3893818 w 5806384"/>
                      <a:gd name="connsiteY1773" fmla="*/ 1892739 h 4036143"/>
                      <a:gd name="connsiteX1774" fmla="*/ 4041102 w 5806384"/>
                      <a:gd name="connsiteY1774" fmla="*/ 2065514 h 4036143"/>
                      <a:gd name="connsiteX1775" fmla="*/ 3869743 w 5806384"/>
                      <a:gd name="connsiteY1775" fmla="*/ 1966381 h 4036143"/>
                      <a:gd name="connsiteX1776" fmla="*/ 3893818 w 5806384"/>
                      <a:gd name="connsiteY1776" fmla="*/ 1892739 h 4036143"/>
                      <a:gd name="connsiteX1777" fmla="*/ 3696968 w 5806384"/>
                      <a:gd name="connsiteY1777" fmla="*/ 1660484 h 4036143"/>
                      <a:gd name="connsiteX1778" fmla="*/ 3696968 w 5806384"/>
                      <a:gd name="connsiteY1778" fmla="*/ 1660484 h 4036143"/>
                      <a:gd name="connsiteX1779" fmla="*/ 3723876 w 5806384"/>
                      <a:gd name="connsiteY1779" fmla="*/ 1879993 h 4036143"/>
                      <a:gd name="connsiteX1780" fmla="*/ 3374076 w 5806384"/>
                      <a:gd name="connsiteY1780" fmla="*/ 1677478 h 4036143"/>
                      <a:gd name="connsiteX1781" fmla="*/ 3235289 w 5806384"/>
                      <a:gd name="connsiteY1781" fmla="*/ 1337592 h 4036143"/>
                      <a:gd name="connsiteX1782" fmla="*/ 3250867 w 5806384"/>
                      <a:gd name="connsiteY1782" fmla="*/ 1336176 h 4036143"/>
                      <a:gd name="connsiteX1783" fmla="*/ 3682806 w 5806384"/>
                      <a:gd name="connsiteY1783" fmla="*/ 1659068 h 4036143"/>
                      <a:gd name="connsiteX1784" fmla="*/ 3682806 w 5806384"/>
                      <a:gd name="connsiteY1784" fmla="*/ 1659068 h 4036143"/>
                      <a:gd name="connsiteX1785" fmla="*/ 3718210 w 5806384"/>
                      <a:gd name="connsiteY1785" fmla="*/ 1299355 h 4036143"/>
                      <a:gd name="connsiteX1786" fmla="*/ 3749367 w 5806384"/>
                      <a:gd name="connsiteY1786" fmla="*/ 1296523 h 4036143"/>
                      <a:gd name="connsiteX1787" fmla="*/ 3871159 w 5806384"/>
                      <a:gd name="connsiteY1787" fmla="*/ 1489125 h 4036143"/>
                      <a:gd name="connsiteX1788" fmla="*/ 3861245 w 5806384"/>
                      <a:gd name="connsiteY1788" fmla="*/ 1514616 h 4036143"/>
                      <a:gd name="connsiteX1789" fmla="*/ 3882488 w 5806384"/>
                      <a:gd name="connsiteY1789" fmla="*/ 1506119 h 4036143"/>
                      <a:gd name="connsiteX1790" fmla="*/ 3919310 w 5806384"/>
                      <a:gd name="connsiteY1790" fmla="*/ 1564183 h 4036143"/>
                      <a:gd name="connsiteX1791" fmla="*/ 3895234 w 5806384"/>
                      <a:gd name="connsiteY1791" fmla="*/ 1762449 h 4036143"/>
                      <a:gd name="connsiteX1792" fmla="*/ 3895234 w 5806384"/>
                      <a:gd name="connsiteY1792" fmla="*/ 1762449 h 4036143"/>
                      <a:gd name="connsiteX1793" fmla="*/ 3936304 w 5806384"/>
                      <a:gd name="connsiteY1793" fmla="*/ 1751120 h 4036143"/>
                      <a:gd name="connsiteX1794" fmla="*/ 3892402 w 5806384"/>
                      <a:gd name="connsiteY1794" fmla="*/ 1887074 h 4036143"/>
                      <a:gd name="connsiteX1795" fmla="*/ 3696968 w 5806384"/>
                      <a:gd name="connsiteY1795" fmla="*/ 1660484 h 4036143"/>
                      <a:gd name="connsiteX1796" fmla="*/ 4308763 w 5806384"/>
                      <a:gd name="connsiteY1796" fmla="*/ 1474963 h 4036143"/>
                      <a:gd name="connsiteX1797" fmla="*/ 4308763 w 5806384"/>
                      <a:gd name="connsiteY1797" fmla="*/ 1474963 h 4036143"/>
                      <a:gd name="connsiteX1798" fmla="*/ 4177057 w 5806384"/>
                      <a:gd name="connsiteY1798" fmla="*/ 1389991 h 4036143"/>
                      <a:gd name="connsiteX1799" fmla="*/ 4270525 w 5806384"/>
                      <a:gd name="connsiteY1799" fmla="*/ 1353170 h 4036143"/>
                      <a:gd name="connsiteX1800" fmla="*/ 4402231 w 5806384"/>
                      <a:gd name="connsiteY1800" fmla="*/ 1622247 h 4036143"/>
                      <a:gd name="connsiteX1801" fmla="*/ 4269109 w 5806384"/>
                      <a:gd name="connsiteY1801" fmla="*/ 1659068 h 4036143"/>
                      <a:gd name="connsiteX1802" fmla="*/ 4308763 w 5806384"/>
                      <a:gd name="connsiteY1802" fmla="*/ 1474963 h 4036143"/>
                      <a:gd name="connsiteX1803" fmla="*/ 4271941 w 5806384"/>
                      <a:gd name="connsiteY1803" fmla="*/ 1351754 h 4036143"/>
                      <a:gd name="connsiteX1804" fmla="*/ 4206797 w 5806384"/>
                      <a:gd name="connsiteY1804" fmla="*/ 1217216 h 4036143"/>
                      <a:gd name="connsiteX1805" fmla="*/ 4460295 w 5806384"/>
                      <a:gd name="connsiteY1805" fmla="*/ 1263950 h 4036143"/>
                      <a:gd name="connsiteX1806" fmla="*/ 4460295 w 5806384"/>
                      <a:gd name="connsiteY1806" fmla="*/ 1263950 h 4036143"/>
                      <a:gd name="connsiteX1807" fmla="*/ 4475873 w 5806384"/>
                      <a:gd name="connsiteY1807" fmla="*/ 1259702 h 4036143"/>
                      <a:gd name="connsiteX1808" fmla="*/ 4477289 w 5806384"/>
                      <a:gd name="connsiteY1808" fmla="*/ 1269615 h 4036143"/>
                      <a:gd name="connsiteX1809" fmla="*/ 4271941 w 5806384"/>
                      <a:gd name="connsiteY1809" fmla="*/ 1351754 h 4036143"/>
                      <a:gd name="connsiteX1810" fmla="*/ 4539602 w 5806384"/>
                      <a:gd name="connsiteY1810" fmla="*/ 982128 h 4036143"/>
                      <a:gd name="connsiteX1811" fmla="*/ 4458878 w 5806384"/>
                      <a:gd name="connsiteY1811" fmla="*/ 1112418 h 4036143"/>
                      <a:gd name="connsiteX1812" fmla="*/ 4446133 w 5806384"/>
                      <a:gd name="connsiteY1812" fmla="*/ 1013285 h 4036143"/>
                      <a:gd name="connsiteX1813" fmla="*/ 4539602 w 5806384"/>
                      <a:gd name="connsiteY1813" fmla="*/ 982128 h 4036143"/>
                      <a:gd name="connsiteX1814" fmla="*/ 4446133 w 5806384"/>
                      <a:gd name="connsiteY1814" fmla="*/ 1010452 h 4036143"/>
                      <a:gd name="connsiteX1815" fmla="*/ 4433387 w 5806384"/>
                      <a:gd name="connsiteY1815" fmla="*/ 911319 h 4036143"/>
                      <a:gd name="connsiteX1816" fmla="*/ 4569341 w 5806384"/>
                      <a:gd name="connsiteY1816" fmla="*/ 908486 h 4036143"/>
                      <a:gd name="connsiteX1817" fmla="*/ 4579255 w 5806384"/>
                      <a:gd name="connsiteY1817" fmla="*/ 918400 h 4036143"/>
                      <a:gd name="connsiteX1818" fmla="*/ 4541017 w 5806384"/>
                      <a:gd name="connsiteY1818" fmla="*/ 980712 h 4036143"/>
                      <a:gd name="connsiteX1819" fmla="*/ 4446133 w 5806384"/>
                      <a:gd name="connsiteY1819" fmla="*/ 1010452 h 4036143"/>
                      <a:gd name="connsiteX1820" fmla="*/ 4652897 w 5806384"/>
                      <a:gd name="connsiteY1820" fmla="*/ 802272 h 4036143"/>
                      <a:gd name="connsiteX1821" fmla="*/ 4589168 w 5806384"/>
                      <a:gd name="connsiteY1821" fmla="*/ 905654 h 4036143"/>
                      <a:gd name="connsiteX1822" fmla="*/ 4572174 w 5806384"/>
                      <a:gd name="connsiteY1822" fmla="*/ 905654 h 4036143"/>
                      <a:gd name="connsiteX1823" fmla="*/ 4414977 w 5806384"/>
                      <a:gd name="connsiteY1823" fmla="*/ 749873 h 4036143"/>
                      <a:gd name="connsiteX1824" fmla="*/ 4397982 w 5806384"/>
                      <a:gd name="connsiteY1824" fmla="*/ 618167 h 4036143"/>
                      <a:gd name="connsiteX1825" fmla="*/ 4652897 w 5806384"/>
                      <a:gd name="connsiteY1825" fmla="*/ 802272 h 4036143"/>
                      <a:gd name="connsiteX1826" fmla="*/ 3400983 w 5806384"/>
                      <a:gd name="connsiteY1826" fmla="*/ 92760 h 4036143"/>
                      <a:gd name="connsiteX1827" fmla="*/ 3528440 w 5806384"/>
                      <a:gd name="connsiteY1827" fmla="*/ 350507 h 4036143"/>
                      <a:gd name="connsiteX1828" fmla="*/ 3453382 w 5806384"/>
                      <a:gd name="connsiteY1828" fmla="*/ 731463 h 4036143"/>
                      <a:gd name="connsiteX1829" fmla="*/ 3177225 w 5806384"/>
                      <a:gd name="connsiteY1829" fmla="*/ 605422 h 4036143"/>
                      <a:gd name="connsiteX1830" fmla="*/ 3214047 w 5806384"/>
                      <a:gd name="connsiteY1830" fmla="*/ 404322 h 4036143"/>
                      <a:gd name="connsiteX1831" fmla="*/ 3313180 w 5806384"/>
                      <a:gd name="connsiteY1831" fmla="*/ 342010 h 4036143"/>
                      <a:gd name="connsiteX1832" fmla="*/ 3313180 w 5806384"/>
                      <a:gd name="connsiteY1832" fmla="*/ 342010 h 4036143"/>
                      <a:gd name="connsiteX1833" fmla="*/ 3231040 w 5806384"/>
                      <a:gd name="connsiteY1833" fmla="*/ 138079 h 4036143"/>
                      <a:gd name="connsiteX1834" fmla="*/ 3150318 w 5806384"/>
                      <a:gd name="connsiteY1834" fmla="*/ 13454 h 4036143"/>
                      <a:gd name="connsiteX1835" fmla="*/ 3400983 w 5806384"/>
                      <a:gd name="connsiteY1835" fmla="*/ 92760 h 4036143"/>
                      <a:gd name="connsiteX1836" fmla="*/ 2412482 w 5806384"/>
                      <a:gd name="connsiteY1836" fmla="*/ 1399905 h 4036143"/>
                      <a:gd name="connsiteX1837" fmla="*/ 2238290 w 5806384"/>
                      <a:gd name="connsiteY1837" fmla="*/ 1414067 h 4036143"/>
                      <a:gd name="connsiteX1838" fmla="*/ 2234042 w 5806384"/>
                      <a:gd name="connsiteY1838" fmla="*/ 1231378 h 4036143"/>
                      <a:gd name="connsiteX1839" fmla="*/ 2412482 w 5806384"/>
                      <a:gd name="connsiteY1839" fmla="*/ 1399905 h 4036143"/>
                      <a:gd name="connsiteX1840" fmla="*/ 1268199 w 5806384"/>
                      <a:gd name="connsiteY1840" fmla="*/ 1569848 h 4036143"/>
                      <a:gd name="connsiteX1841" fmla="*/ 1305020 w 5806384"/>
                      <a:gd name="connsiteY1841" fmla="*/ 1588258 h 4036143"/>
                      <a:gd name="connsiteX1842" fmla="*/ 1279529 w 5806384"/>
                      <a:gd name="connsiteY1842" fmla="*/ 1640657 h 4036143"/>
                      <a:gd name="connsiteX1843" fmla="*/ 1184644 w 5806384"/>
                      <a:gd name="connsiteY1843" fmla="*/ 1637825 h 4036143"/>
                      <a:gd name="connsiteX1844" fmla="*/ 1178979 w 5806384"/>
                      <a:gd name="connsiteY1844" fmla="*/ 1568431 h 4036143"/>
                      <a:gd name="connsiteX1845" fmla="*/ 1268199 w 5806384"/>
                      <a:gd name="connsiteY1845" fmla="*/ 1569848 h 4036143"/>
                      <a:gd name="connsiteX1846" fmla="*/ 698890 w 5806384"/>
                      <a:gd name="connsiteY1846" fmla="*/ 1550021 h 4036143"/>
                      <a:gd name="connsiteX1847" fmla="*/ 904238 w 5806384"/>
                      <a:gd name="connsiteY1847" fmla="*/ 1497622 h 4036143"/>
                      <a:gd name="connsiteX1848" fmla="*/ 885828 w 5806384"/>
                      <a:gd name="connsiteY1848" fmla="*/ 1561350 h 4036143"/>
                      <a:gd name="connsiteX1849" fmla="*/ 885828 w 5806384"/>
                      <a:gd name="connsiteY1849" fmla="*/ 1561350 h 4036143"/>
                      <a:gd name="connsiteX1850" fmla="*/ 1176147 w 5806384"/>
                      <a:gd name="connsiteY1850" fmla="*/ 1567015 h 4036143"/>
                      <a:gd name="connsiteX1851" fmla="*/ 1181812 w 5806384"/>
                      <a:gd name="connsiteY1851" fmla="*/ 1636409 h 4036143"/>
                      <a:gd name="connsiteX1852" fmla="*/ 1060019 w 5806384"/>
                      <a:gd name="connsiteY1852" fmla="*/ 1632160 h 4036143"/>
                      <a:gd name="connsiteX1853" fmla="*/ 1060019 w 5806384"/>
                      <a:gd name="connsiteY1853" fmla="*/ 1632160 h 4036143"/>
                      <a:gd name="connsiteX1854" fmla="*/ 1197390 w 5806384"/>
                      <a:gd name="connsiteY1854" fmla="*/ 1796438 h 4036143"/>
                      <a:gd name="connsiteX1855" fmla="*/ 1197390 w 5806384"/>
                      <a:gd name="connsiteY1855" fmla="*/ 1803519 h 4036143"/>
                      <a:gd name="connsiteX1856" fmla="*/ 875914 w 5806384"/>
                      <a:gd name="connsiteY1856" fmla="*/ 1854502 h 4036143"/>
                      <a:gd name="connsiteX1857" fmla="*/ 844758 w 5806384"/>
                      <a:gd name="connsiteY1857" fmla="*/ 1807768 h 4036143"/>
                      <a:gd name="connsiteX1858" fmla="*/ 873082 w 5806384"/>
                      <a:gd name="connsiteY1858" fmla="*/ 1803519 h 4036143"/>
                      <a:gd name="connsiteX1859" fmla="*/ 873082 w 5806384"/>
                      <a:gd name="connsiteY1859" fmla="*/ 1803519 h 4036143"/>
                      <a:gd name="connsiteX1860" fmla="*/ 698890 w 5806384"/>
                      <a:gd name="connsiteY1860" fmla="*/ 1550021 h 4036143"/>
                      <a:gd name="connsiteX1861" fmla="*/ 1263951 w 5806384"/>
                      <a:gd name="connsiteY1861" fmla="*/ 1567015 h 4036143"/>
                      <a:gd name="connsiteX1862" fmla="*/ 1178979 w 5806384"/>
                      <a:gd name="connsiteY1862" fmla="*/ 1565599 h 4036143"/>
                      <a:gd name="connsiteX1863" fmla="*/ 1174731 w 5806384"/>
                      <a:gd name="connsiteY1863" fmla="*/ 1524529 h 4036143"/>
                      <a:gd name="connsiteX1864" fmla="*/ 1263951 w 5806384"/>
                      <a:gd name="connsiteY1864" fmla="*/ 1567015 h 4036143"/>
                      <a:gd name="connsiteX1865" fmla="*/ 1065684 w 5806384"/>
                      <a:gd name="connsiteY1865" fmla="*/ 1634992 h 4036143"/>
                      <a:gd name="connsiteX1866" fmla="*/ 1183228 w 5806384"/>
                      <a:gd name="connsiteY1866" fmla="*/ 1639241 h 4036143"/>
                      <a:gd name="connsiteX1867" fmla="*/ 1197390 w 5806384"/>
                      <a:gd name="connsiteY1867" fmla="*/ 1793606 h 4036143"/>
                      <a:gd name="connsiteX1868" fmla="*/ 1065684 w 5806384"/>
                      <a:gd name="connsiteY1868" fmla="*/ 1634992 h 4036143"/>
                      <a:gd name="connsiteX1869" fmla="*/ 1200222 w 5806384"/>
                      <a:gd name="connsiteY1869" fmla="*/ 1796438 h 4036143"/>
                      <a:gd name="connsiteX1870" fmla="*/ 1186060 w 5806384"/>
                      <a:gd name="connsiteY1870" fmla="*/ 1639241 h 4036143"/>
                      <a:gd name="connsiteX1871" fmla="*/ 1280945 w 5806384"/>
                      <a:gd name="connsiteY1871" fmla="*/ 1642073 h 4036143"/>
                      <a:gd name="connsiteX1872" fmla="*/ 1205887 w 5806384"/>
                      <a:gd name="connsiteY1872" fmla="*/ 1802103 h 4036143"/>
                      <a:gd name="connsiteX1873" fmla="*/ 1200222 w 5806384"/>
                      <a:gd name="connsiteY1873" fmla="*/ 1796438 h 4036143"/>
                      <a:gd name="connsiteX1874" fmla="*/ 1422564 w 5806384"/>
                      <a:gd name="connsiteY1874" fmla="*/ 1644906 h 4036143"/>
                      <a:gd name="connsiteX1875" fmla="*/ 1283777 w 5806384"/>
                      <a:gd name="connsiteY1875" fmla="*/ 1640657 h 4036143"/>
                      <a:gd name="connsiteX1876" fmla="*/ 1307852 w 5806384"/>
                      <a:gd name="connsiteY1876" fmla="*/ 1588258 h 4036143"/>
                      <a:gd name="connsiteX1877" fmla="*/ 1422564 w 5806384"/>
                      <a:gd name="connsiteY1877" fmla="*/ 1644906 h 4036143"/>
                      <a:gd name="connsiteX1878" fmla="*/ 1449472 w 5806384"/>
                      <a:gd name="connsiteY1878" fmla="*/ 1647738 h 4036143"/>
                      <a:gd name="connsiteX1879" fmla="*/ 1455137 w 5806384"/>
                      <a:gd name="connsiteY1879" fmla="*/ 1657651 h 4036143"/>
                      <a:gd name="connsiteX1880" fmla="*/ 1432478 w 5806384"/>
                      <a:gd name="connsiteY1880" fmla="*/ 1646322 h 4036143"/>
                      <a:gd name="connsiteX1881" fmla="*/ 1449472 w 5806384"/>
                      <a:gd name="connsiteY1881" fmla="*/ 1647738 h 4036143"/>
                      <a:gd name="connsiteX1882" fmla="*/ 2674477 w 5806384"/>
                      <a:gd name="connsiteY1882" fmla="*/ 2814679 h 4036143"/>
                      <a:gd name="connsiteX1883" fmla="*/ 2674477 w 5806384"/>
                      <a:gd name="connsiteY1883" fmla="*/ 2813263 h 4036143"/>
                      <a:gd name="connsiteX1884" fmla="*/ 2634824 w 5806384"/>
                      <a:gd name="connsiteY1884" fmla="*/ 2942136 h 4036143"/>
                      <a:gd name="connsiteX1885" fmla="*/ 2454968 w 5806384"/>
                      <a:gd name="connsiteY1885" fmla="*/ 2623494 h 4036143"/>
                      <a:gd name="connsiteX1886" fmla="*/ 2531442 w 5806384"/>
                      <a:gd name="connsiteY1886" fmla="*/ 2677309 h 4036143"/>
                      <a:gd name="connsiteX1887" fmla="*/ 2675894 w 5806384"/>
                      <a:gd name="connsiteY1887" fmla="*/ 2810431 h 4036143"/>
                      <a:gd name="connsiteX1888" fmla="*/ 2675894 w 5806384"/>
                      <a:gd name="connsiteY1888" fmla="*/ 2810431 h 4036143"/>
                      <a:gd name="connsiteX1889" fmla="*/ 2677310 w 5806384"/>
                      <a:gd name="connsiteY1889" fmla="*/ 2809015 h 4036143"/>
                      <a:gd name="connsiteX1890" fmla="*/ 2636240 w 5806384"/>
                      <a:gd name="connsiteY1890" fmla="*/ 2750951 h 4036143"/>
                      <a:gd name="connsiteX1891" fmla="*/ 2834507 w 5806384"/>
                      <a:gd name="connsiteY1891" fmla="*/ 2891154 h 4036143"/>
                      <a:gd name="connsiteX1892" fmla="*/ 2668813 w 5806384"/>
                      <a:gd name="connsiteY1892" fmla="*/ 2974709 h 4036143"/>
                      <a:gd name="connsiteX1893" fmla="*/ 2674477 w 5806384"/>
                      <a:gd name="connsiteY1893" fmla="*/ 2814679 h 4036143"/>
                      <a:gd name="connsiteX1894" fmla="*/ 2520112 w 5806384"/>
                      <a:gd name="connsiteY1894" fmla="*/ 2665979 h 4036143"/>
                      <a:gd name="connsiteX1895" fmla="*/ 2452135 w 5806384"/>
                      <a:gd name="connsiteY1895" fmla="*/ 2619245 h 4036143"/>
                      <a:gd name="connsiteX1896" fmla="*/ 2435141 w 5806384"/>
                      <a:gd name="connsiteY1896" fmla="*/ 2589505 h 4036143"/>
                      <a:gd name="connsiteX1897" fmla="*/ 2520112 w 5806384"/>
                      <a:gd name="connsiteY1897" fmla="*/ 2665979 h 4036143"/>
                      <a:gd name="connsiteX1898" fmla="*/ 2654651 w 5806384"/>
                      <a:gd name="connsiteY1898" fmla="*/ 2981790 h 4036143"/>
                      <a:gd name="connsiteX1899" fmla="*/ 2617830 w 5806384"/>
                      <a:gd name="connsiteY1899" fmla="*/ 3000200 h 4036143"/>
                      <a:gd name="connsiteX1900" fmla="*/ 2634824 w 5806384"/>
                      <a:gd name="connsiteY1900" fmla="*/ 2946385 h 4036143"/>
                      <a:gd name="connsiteX1901" fmla="*/ 2654651 w 5806384"/>
                      <a:gd name="connsiteY1901" fmla="*/ 2981790 h 4036143"/>
                      <a:gd name="connsiteX1902" fmla="*/ 2671645 w 5806384"/>
                      <a:gd name="connsiteY1902" fmla="*/ 2827425 h 4036143"/>
                      <a:gd name="connsiteX1903" fmla="*/ 2668813 w 5806384"/>
                      <a:gd name="connsiteY1903" fmla="*/ 2974709 h 4036143"/>
                      <a:gd name="connsiteX1904" fmla="*/ 2657483 w 5806384"/>
                      <a:gd name="connsiteY1904" fmla="*/ 2980374 h 4036143"/>
                      <a:gd name="connsiteX1905" fmla="*/ 2636240 w 5806384"/>
                      <a:gd name="connsiteY1905" fmla="*/ 2943553 h 4036143"/>
                      <a:gd name="connsiteX1906" fmla="*/ 2671645 w 5806384"/>
                      <a:gd name="connsiteY1906" fmla="*/ 2827425 h 4036143"/>
                      <a:gd name="connsiteX1907" fmla="*/ 2668813 w 5806384"/>
                      <a:gd name="connsiteY1907" fmla="*/ 2977541 h 4036143"/>
                      <a:gd name="connsiteX1908" fmla="*/ 2668813 w 5806384"/>
                      <a:gd name="connsiteY1908" fmla="*/ 3001616 h 4036143"/>
                      <a:gd name="connsiteX1909" fmla="*/ 2658899 w 5806384"/>
                      <a:gd name="connsiteY1909" fmla="*/ 2983206 h 4036143"/>
                      <a:gd name="connsiteX1910" fmla="*/ 2668813 w 5806384"/>
                      <a:gd name="connsiteY1910" fmla="*/ 2977541 h 4036143"/>
                      <a:gd name="connsiteX1911" fmla="*/ 2695720 w 5806384"/>
                      <a:gd name="connsiteY1911" fmla="*/ 3054016 h 4036143"/>
                      <a:gd name="connsiteX1912" fmla="*/ 2661732 w 5806384"/>
                      <a:gd name="connsiteY1912" fmla="*/ 3381156 h 4036143"/>
                      <a:gd name="connsiteX1913" fmla="*/ 2670229 w 5806384"/>
                      <a:gd name="connsiteY1913" fmla="*/ 3008697 h 4036143"/>
                      <a:gd name="connsiteX1914" fmla="*/ 2695720 w 5806384"/>
                      <a:gd name="connsiteY1914" fmla="*/ 3054016 h 4036143"/>
                      <a:gd name="connsiteX1915" fmla="*/ 2861415 w 5806384"/>
                      <a:gd name="connsiteY1915" fmla="*/ 2746702 h 4036143"/>
                      <a:gd name="connsiteX1916" fmla="*/ 2797686 w 5806384"/>
                      <a:gd name="connsiteY1916" fmla="*/ 2728292 h 4036143"/>
                      <a:gd name="connsiteX1917" fmla="*/ 2783524 w 5806384"/>
                      <a:gd name="connsiteY1917" fmla="*/ 2685806 h 4036143"/>
                      <a:gd name="connsiteX1918" fmla="*/ 2861415 w 5806384"/>
                      <a:gd name="connsiteY1918" fmla="*/ 2746702 h 4036143"/>
                      <a:gd name="connsiteX1919" fmla="*/ 2865663 w 5806384"/>
                      <a:gd name="connsiteY1919" fmla="*/ 2750951 h 4036143"/>
                      <a:gd name="connsiteX1920" fmla="*/ 2920895 w 5806384"/>
                      <a:gd name="connsiteY1920" fmla="*/ 2793436 h 4036143"/>
                      <a:gd name="connsiteX1921" fmla="*/ 2847253 w 5806384"/>
                      <a:gd name="connsiteY1921" fmla="*/ 2874159 h 4036143"/>
                      <a:gd name="connsiteX1922" fmla="*/ 2797686 w 5806384"/>
                      <a:gd name="connsiteY1922" fmla="*/ 2732540 h 4036143"/>
                      <a:gd name="connsiteX1923" fmla="*/ 2865663 w 5806384"/>
                      <a:gd name="connsiteY1923" fmla="*/ 2750951 h 4036143"/>
                      <a:gd name="connsiteX1924" fmla="*/ 2871328 w 5806384"/>
                      <a:gd name="connsiteY1924" fmla="*/ 2752367 h 4036143"/>
                      <a:gd name="connsiteX1925" fmla="*/ 2940721 w 5806384"/>
                      <a:gd name="connsiteY1925" fmla="*/ 2772194 h 4036143"/>
                      <a:gd name="connsiteX1926" fmla="*/ 2922311 w 5806384"/>
                      <a:gd name="connsiteY1926" fmla="*/ 2792020 h 4036143"/>
                      <a:gd name="connsiteX1927" fmla="*/ 2871328 w 5806384"/>
                      <a:gd name="connsiteY1927" fmla="*/ 2752367 h 4036143"/>
                      <a:gd name="connsiteX1928" fmla="*/ 3208382 w 5806384"/>
                      <a:gd name="connsiteY1928" fmla="*/ 3001616 h 4036143"/>
                      <a:gd name="connsiteX1929" fmla="*/ 3214047 w 5806384"/>
                      <a:gd name="connsiteY1929" fmla="*/ 3015778 h 4036143"/>
                      <a:gd name="connsiteX1930" fmla="*/ 3198468 w 5806384"/>
                      <a:gd name="connsiteY1930" fmla="*/ 3007281 h 4036143"/>
                      <a:gd name="connsiteX1931" fmla="*/ 3208382 w 5806384"/>
                      <a:gd name="connsiteY1931" fmla="*/ 3001616 h 4036143"/>
                      <a:gd name="connsiteX1932" fmla="*/ 4617492 w 5806384"/>
                      <a:gd name="connsiteY1932" fmla="*/ 955221 h 4036143"/>
                      <a:gd name="connsiteX1933" fmla="*/ 4545267 w 5806384"/>
                      <a:gd name="connsiteY1933" fmla="*/ 979296 h 4036143"/>
                      <a:gd name="connsiteX1934" fmla="*/ 4582087 w 5806384"/>
                      <a:gd name="connsiteY1934" fmla="*/ 919816 h 4036143"/>
                      <a:gd name="connsiteX1935" fmla="*/ 4617492 w 5806384"/>
                      <a:gd name="connsiteY1935" fmla="*/ 955221 h 4036143"/>
                      <a:gd name="connsiteX1936" fmla="*/ 4781770 w 5806384"/>
                      <a:gd name="connsiteY1936" fmla="*/ 902822 h 4036143"/>
                      <a:gd name="connsiteX1937" fmla="*/ 4618908 w 5806384"/>
                      <a:gd name="connsiteY1937" fmla="*/ 955221 h 4036143"/>
                      <a:gd name="connsiteX1938" fmla="*/ 4582087 w 5806384"/>
                      <a:gd name="connsiteY1938" fmla="*/ 918400 h 4036143"/>
                      <a:gd name="connsiteX1939" fmla="*/ 4589168 w 5806384"/>
                      <a:gd name="connsiteY1939" fmla="*/ 908486 h 4036143"/>
                      <a:gd name="connsiteX1940" fmla="*/ 4781770 w 5806384"/>
                      <a:gd name="connsiteY1940" fmla="*/ 902822 h 4036143"/>
                      <a:gd name="connsiteX1941" fmla="*/ 5083419 w 5806384"/>
                      <a:gd name="connsiteY1941" fmla="*/ 871665 h 4036143"/>
                      <a:gd name="connsiteX1942" fmla="*/ 5115992 w 5806384"/>
                      <a:gd name="connsiteY1942" fmla="*/ 868833 h 4036143"/>
                      <a:gd name="connsiteX1943" fmla="*/ 5098997 w 5806384"/>
                      <a:gd name="connsiteY1943" fmla="*/ 880163 h 4036143"/>
                      <a:gd name="connsiteX1944" fmla="*/ 5083419 w 5806384"/>
                      <a:gd name="connsiteY1944" fmla="*/ 871665 h 4036143"/>
                      <a:gd name="connsiteX1945" fmla="*/ 5080587 w 5806384"/>
                      <a:gd name="connsiteY1945" fmla="*/ 870249 h 4036143"/>
                      <a:gd name="connsiteX1946" fmla="*/ 4951713 w 5806384"/>
                      <a:gd name="connsiteY1946" fmla="*/ 796607 h 4036143"/>
                      <a:gd name="connsiteX1947" fmla="*/ 5182553 w 5806384"/>
                      <a:gd name="connsiteY1947" fmla="*/ 822099 h 4036143"/>
                      <a:gd name="connsiteX1948" fmla="*/ 5118824 w 5806384"/>
                      <a:gd name="connsiteY1948" fmla="*/ 866001 h 4036143"/>
                      <a:gd name="connsiteX1949" fmla="*/ 5080587 w 5806384"/>
                      <a:gd name="connsiteY1949" fmla="*/ 870249 h 4036143"/>
                      <a:gd name="connsiteX1950" fmla="*/ 5057927 w 5806384"/>
                      <a:gd name="connsiteY1950" fmla="*/ 874498 h 4036143"/>
                      <a:gd name="connsiteX1951" fmla="*/ 5080587 w 5806384"/>
                      <a:gd name="connsiteY1951" fmla="*/ 871665 h 4036143"/>
                      <a:gd name="connsiteX1952" fmla="*/ 5097581 w 5806384"/>
                      <a:gd name="connsiteY1952" fmla="*/ 881579 h 4036143"/>
                      <a:gd name="connsiteX1953" fmla="*/ 5086251 w 5806384"/>
                      <a:gd name="connsiteY1953" fmla="*/ 890076 h 4036143"/>
                      <a:gd name="connsiteX1954" fmla="*/ 5057927 w 5806384"/>
                      <a:gd name="connsiteY1954" fmla="*/ 874498 h 4036143"/>
                      <a:gd name="connsiteX1955" fmla="*/ 5053679 w 5806384"/>
                      <a:gd name="connsiteY1955" fmla="*/ 873082 h 4036143"/>
                      <a:gd name="connsiteX1956" fmla="*/ 4910644 w 5806384"/>
                      <a:gd name="connsiteY1956" fmla="*/ 792359 h 4036143"/>
                      <a:gd name="connsiteX1957" fmla="*/ 4946049 w 5806384"/>
                      <a:gd name="connsiteY1957" fmla="*/ 796607 h 4036143"/>
                      <a:gd name="connsiteX1958" fmla="*/ 5076338 w 5806384"/>
                      <a:gd name="connsiteY1958" fmla="*/ 870249 h 4036143"/>
                      <a:gd name="connsiteX1959" fmla="*/ 5053679 w 5806384"/>
                      <a:gd name="connsiteY1959" fmla="*/ 873082 h 4036143"/>
                      <a:gd name="connsiteX1960" fmla="*/ 4941800 w 5806384"/>
                      <a:gd name="connsiteY1960" fmla="*/ 793775 h 4036143"/>
                      <a:gd name="connsiteX1961" fmla="*/ 4902146 w 5806384"/>
                      <a:gd name="connsiteY1961" fmla="*/ 789526 h 4036143"/>
                      <a:gd name="connsiteX1962" fmla="*/ 4900730 w 5806384"/>
                      <a:gd name="connsiteY1962" fmla="*/ 789526 h 4036143"/>
                      <a:gd name="connsiteX1963" fmla="*/ 5050846 w 5806384"/>
                      <a:gd name="connsiteY1963" fmla="*/ 873082 h 4036143"/>
                      <a:gd name="connsiteX1964" fmla="*/ 4801597 w 5806384"/>
                      <a:gd name="connsiteY1964" fmla="*/ 899989 h 4036143"/>
                      <a:gd name="connsiteX1965" fmla="*/ 4791683 w 5806384"/>
                      <a:gd name="connsiteY1965" fmla="*/ 899989 h 4036143"/>
                      <a:gd name="connsiteX1966" fmla="*/ 4654313 w 5806384"/>
                      <a:gd name="connsiteY1966" fmla="*/ 800856 h 4036143"/>
                      <a:gd name="connsiteX1967" fmla="*/ 4732203 w 5806384"/>
                      <a:gd name="connsiteY1967" fmla="*/ 674815 h 4036143"/>
                      <a:gd name="connsiteX1968" fmla="*/ 4941800 w 5806384"/>
                      <a:gd name="connsiteY1968" fmla="*/ 793775 h 4036143"/>
                      <a:gd name="connsiteX1969" fmla="*/ 4790268 w 5806384"/>
                      <a:gd name="connsiteY1969" fmla="*/ 902822 h 4036143"/>
                      <a:gd name="connsiteX1970" fmla="*/ 4803013 w 5806384"/>
                      <a:gd name="connsiteY1970" fmla="*/ 902822 h 4036143"/>
                      <a:gd name="connsiteX1971" fmla="*/ 5055096 w 5806384"/>
                      <a:gd name="connsiteY1971" fmla="*/ 875914 h 4036143"/>
                      <a:gd name="connsiteX1972" fmla="*/ 5083419 w 5806384"/>
                      <a:gd name="connsiteY1972" fmla="*/ 891492 h 4036143"/>
                      <a:gd name="connsiteX1973" fmla="*/ 4773273 w 5806384"/>
                      <a:gd name="connsiteY1973" fmla="*/ 1106753 h 4036143"/>
                      <a:gd name="connsiteX1974" fmla="*/ 4621740 w 5806384"/>
                      <a:gd name="connsiteY1974" fmla="*/ 956637 h 4036143"/>
                      <a:gd name="connsiteX1975" fmla="*/ 4790268 w 5806384"/>
                      <a:gd name="connsiteY1975" fmla="*/ 902822 h 4036143"/>
                      <a:gd name="connsiteX1976" fmla="*/ 5086251 w 5806384"/>
                      <a:gd name="connsiteY1976" fmla="*/ 891492 h 4036143"/>
                      <a:gd name="connsiteX1977" fmla="*/ 5097581 w 5806384"/>
                      <a:gd name="connsiteY1977" fmla="*/ 882995 h 4036143"/>
                      <a:gd name="connsiteX1978" fmla="*/ 5268940 w 5806384"/>
                      <a:gd name="connsiteY1978" fmla="*/ 980712 h 4036143"/>
                      <a:gd name="connsiteX1979" fmla="*/ 5263275 w 5806384"/>
                      <a:gd name="connsiteY1979" fmla="*/ 989209 h 4036143"/>
                      <a:gd name="connsiteX1980" fmla="*/ 5086251 w 5806384"/>
                      <a:gd name="connsiteY1980" fmla="*/ 891492 h 4036143"/>
                      <a:gd name="connsiteX1981" fmla="*/ 5365241 w 5806384"/>
                      <a:gd name="connsiteY1981" fmla="*/ 841925 h 4036143"/>
                      <a:gd name="connsiteX1982" fmla="*/ 5271773 w 5806384"/>
                      <a:gd name="connsiteY1982" fmla="*/ 979296 h 4036143"/>
                      <a:gd name="connsiteX1983" fmla="*/ 5100413 w 5806384"/>
                      <a:gd name="connsiteY1983" fmla="*/ 881579 h 4036143"/>
                      <a:gd name="connsiteX1984" fmla="*/ 5120240 w 5806384"/>
                      <a:gd name="connsiteY1984" fmla="*/ 867417 h 4036143"/>
                      <a:gd name="connsiteX1985" fmla="*/ 5365241 w 5806384"/>
                      <a:gd name="connsiteY1985" fmla="*/ 841925 h 4036143"/>
                      <a:gd name="connsiteX1986" fmla="*/ 1812017 w 5806384"/>
                      <a:gd name="connsiteY1986" fmla="*/ 1051522 h 4036143"/>
                      <a:gd name="connsiteX1987" fmla="*/ 1752537 w 5806384"/>
                      <a:gd name="connsiteY1987" fmla="*/ 1081262 h 4036143"/>
                      <a:gd name="connsiteX1988" fmla="*/ 1766699 w 5806384"/>
                      <a:gd name="connsiteY1988" fmla="*/ 996290 h 4036143"/>
                      <a:gd name="connsiteX1989" fmla="*/ 1812017 w 5806384"/>
                      <a:gd name="connsiteY1989" fmla="*/ 1051522 h 4036143"/>
                      <a:gd name="connsiteX1990" fmla="*/ 1108170 w 5806384"/>
                      <a:gd name="connsiteY1990" fmla="*/ 946724 h 4036143"/>
                      <a:gd name="connsiteX1991" fmla="*/ 1103921 w 5806384"/>
                      <a:gd name="connsiteY1991" fmla="*/ 959469 h 4036143"/>
                      <a:gd name="connsiteX1992" fmla="*/ 1092592 w 5806384"/>
                      <a:gd name="connsiteY1992" fmla="*/ 938226 h 4036143"/>
                      <a:gd name="connsiteX1993" fmla="*/ 1108170 w 5806384"/>
                      <a:gd name="connsiteY1993" fmla="*/ 946724 h 4036143"/>
                      <a:gd name="connsiteX1994" fmla="*/ 1421148 w 5806384"/>
                      <a:gd name="connsiteY1994" fmla="*/ 1898404 h 4036143"/>
                      <a:gd name="connsiteX1995" fmla="*/ 1559935 w 5806384"/>
                      <a:gd name="connsiteY1995" fmla="*/ 1857334 h 4036143"/>
                      <a:gd name="connsiteX1996" fmla="*/ 1601004 w 5806384"/>
                      <a:gd name="connsiteY1996" fmla="*/ 1935225 h 4036143"/>
                      <a:gd name="connsiteX1997" fmla="*/ 1421148 w 5806384"/>
                      <a:gd name="connsiteY1997" fmla="*/ 1898404 h 4036143"/>
                      <a:gd name="connsiteX1998" fmla="*/ 1742623 w 5806384"/>
                      <a:gd name="connsiteY1998" fmla="*/ 1800687 h 4036143"/>
                      <a:gd name="connsiteX1999" fmla="*/ 1561351 w 5806384"/>
                      <a:gd name="connsiteY1999" fmla="*/ 1854502 h 4036143"/>
                      <a:gd name="connsiteX2000" fmla="*/ 1459385 w 5806384"/>
                      <a:gd name="connsiteY2000" fmla="*/ 1663316 h 4036143"/>
                      <a:gd name="connsiteX2001" fmla="*/ 1742623 w 5806384"/>
                      <a:gd name="connsiteY2001" fmla="*/ 1800687 h 4036143"/>
                      <a:gd name="connsiteX2002" fmla="*/ 2194388 w 5806384"/>
                      <a:gd name="connsiteY2002" fmla="*/ 2439389 h 4036143"/>
                      <a:gd name="connsiteX2003" fmla="*/ 2195805 w 5806384"/>
                      <a:gd name="connsiteY2003" fmla="*/ 2439389 h 4036143"/>
                      <a:gd name="connsiteX2004" fmla="*/ 2395488 w 5806384"/>
                      <a:gd name="connsiteY2004" fmla="*/ 2579592 h 4036143"/>
                      <a:gd name="connsiteX2005" fmla="*/ 2347337 w 5806384"/>
                      <a:gd name="connsiteY2005" fmla="*/ 2797685 h 4036143"/>
                      <a:gd name="connsiteX2006" fmla="*/ 2194388 w 5806384"/>
                      <a:gd name="connsiteY2006" fmla="*/ 2439389 h 4036143"/>
                      <a:gd name="connsiteX2007" fmla="*/ 2192972 w 5806384"/>
                      <a:gd name="connsiteY2007" fmla="*/ 2437973 h 4036143"/>
                      <a:gd name="connsiteX2008" fmla="*/ 2192972 w 5806384"/>
                      <a:gd name="connsiteY2008" fmla="*/ 2437973 h 4036143"/>
                      <a:gd name="connsiteX2009" fmla="*/ 2192972 w 5806384"/>
                      <a:gd name="connsiteY2009" fmla="*/ 2437973 h 4036143"/>
                      <a:gd name="connsiteX2010" fmla="*/ 2192972 w 5806384"/>
                      <a:gd name="connsiteY2010" fmla="*/ 2437973 h 4036143"/>
                      <a:gd name="connsiteX2011" fmla="*/ 4089253 w 5806384"/>
                      <a:gd name="connsiteY2011" fmla="*/ 1708634 h 4036143"/>
                      <a:gd name="connsiteX2012" fmla="*/ 3939136 w 5806384"/>
                      <a:gd name="connsiteY2012" fmla="*/ 1749704 h 4036143"/>
                      <a:gd name="connsiteX2013" fmla="*/ 3971709 w 5806384"/>
                      <a:gd name="connsiteY2013" fmla="*/ 1647738 h 4036143"/>
                      <a:gd name="connsiteX2014" fmla="*/ 4089253 w 5806384"/>
                      <a:gd name="connsiteY2014" fmla="*/ 1708634 h 4036143"/>
                      <a:gd name="connsiteX2015" fmla="*/ 5284518 w 5806384"/>
                      <a:gd name="connsiteY2015" fmla="*/ 1140742 h 4036143"/>
                      <a:gd name="connsiteX2016" fmla="*/ 5356744 w 5806384"/>
                      <a:gd name="connsiteY2016" fmla="*/ 1031695 h 4036143"/>
                      <a:gd name="connsiteX2017" fmla="*/ 5400646 w 5806384"/>
                      <a:gd name="connsiteY2017" fmla="*/ 1057186 h 4036143"/>
                      <a:gd name="connsiteX2018" fmla="*/ 5284518 w 5806384"/>
                      <a:gd name="connsiteY2018" fmla="*/ 1140742 h 4036143"/>
                      <a:gd name="connsiteX2019" fmla="*/ 2801934 w 5806384"/>
                      <a:gd name="connsiteY2019" fmla="*/ 629497 h 4036143"/>
                      <a:gd name="connsiteX2020" fmla="*/ 2818929 w 5806384"/>
                      <a:gd name="connsiteY2020" fmla="*/ 653572 h 4036143"/>
                      <a:gd name="connsiteX2021" fmla="*/ 2541355 w 5806384"/>
                      <a:gd name="connsiteY2021" fmla="*/ 829180 h 4036143"/>
                      <a:gd name="connsiteX2022" fmla="*/ 2801934 w 5806384"/>
                      <a:gd name="connsiteY2022" fmla="*/ 629497 h 4036143"/>
                      <a:gd name="connsiteX2023" fmla="*/ 2532858 w 5806384"/>
                      <a:gd name="connsiteY2023" fmla="*/ 908486 h 4036143"/>
                      <a:gd name="connsiteX2024" fmla="*/ 1926728 w 5806384"/>
                      <a:gd name="connsiteY2024" fmla="*/ 796607 h 4036143"/>
                      <a:gd name="connsiteX2025" fmla="*/ 2129244 w 5806384"/>
                      <a:gd name="connsiteY2025" fmla="*/ 693225 h 4036143"/>
                      <a:gd name="connsiteX2026" fmla="*/ 2532858 w 5806384"/>
                      <a:gd name="connsiteY2026" fmla="*/ 908486 h 4036143"/>
                      <a:gd name="connsiteX2027" fmla="*/ 1710051 w 5806384"/>
                      <a:gd name="connsiteY2027" fmla="*/ 897157 h 4036143"/>
                      <a:gd name="connsiteX2028" fmla="*/ 1753953 w 5806384"/>
                      <a:gd name="connsiteY2028" fmla="*/ 800856 h 4036143"/>
                      <a:gd name="connsiteX2029" fmla="*/ 1763866 w 5806384"/>
                      <a:gd name="connsiteY2029" fmla="*/ 973631 h 4036143"/>
                      <a:gd name="connsiteX2030" fmla="*/ 1710051 w 5806384"/>
                      <a:gd name="connsiteY2030" fmla="*/ 897157 h 4036143"/>
                      <a:gd name="connsiteX2031" fmla="*/ 579930 w 5806384"/>
                      <a:gd name="connsiteY2031" fmla="*/ 1177563 h 4036143"/>
                      <a:gd name="connsiteX2032" fmla="*/ 570017 w 5806384"/>
                      <a:gd name="connsiteY2032" fmla="*/ 1207303 h 4036143"/>
                      <a:gd name="connsiteX2033" fmla="*/ 568601 w 5806384"/>
                      <a:gd name="connsiteY2033" fmla="*/ 1208719 h 4036143"/>
                      <a:gd name="connsiteX2034" fmla="*/ 554439 w 5806384"/>
                      <a:gd name="connsiteY2034" fmla="*/ 1197389 h 4036143"/>
                      <a:gd name="connsiteX2035" fmla="*/ 579930 w 5806384"/>
                      <a:gd name="connsiteY2035" fmla="*/ 1177563 h 4036143"/>
                      <a:gd name="connsiteX2036" fmla="*/ 759787 w 5806384"/>
                      <a:gd name="connsiteY2036" fmla="*/ 871665 h 4036143"/>
                      <a:gd name="connsiteX2037" fmla="*/ 748457 w 5806384"/>
                      <a:gd name="connsiteY2037" fmla="*/ 882995 h 4036143"/>
                      <a:gd name="connsiteX2038" fmla="*/ 747041 w 5806384"/>
                      <a:gd name="connsiteY2038" fmla="*/ 861752 h 4036143"/>
                      <a:gd name="connsiteX2039" fmla="*/ 759787 w 5806384"/>
                      <a:gd name="connsiteY2039" fmla="*/ 871665 h 4036143"/>
                      <a:gd name="connsiteX2040" fmla="*/ 762619 w 5806384"/>
                      <a:gd name="connsiteY2040" fmla="*/ 871665 h 4036143"/>
                      <a:gd name="connsiteX2041" fmla="*/ 948140 w 5806384"/>
                      <a:gd name="connsiteY2041" fmla="*/ 687561 h 4036143"/>
                      <a:gd name="connsiteX2042" fmla="*/ 983545 w 5806384"/>
                      <a:gd name="connsiteY2042" fmla="*/ 749873 h 4036143"/>
                      <a:gd name="connsiteX2043" fmla="*/ 822099 w 5806384"/>
                      <a:gd name="connsiteY2043" fmla="*/ 919816 h 4036143"/>
                      <a:gd name="connsiteX2044" fmla="*/ 762619 w 5806384"/>
                      <a:gd name="connsiteY2044" fmla="*/ 871665 h 4036143"/>
                      <a:gd name="connsiteX2045" fmla="*/ 820683 w 5806384"/>
                      <a:gd name="connsiteY2045" fmla="*/ 921232 h 4036143"/>
                      <a:gd name="connsiteX2046" fmla="*/ 762619 w 5806384"/>
                      <a:gd name="connsiteY2046" fmla="*/ 982128 h 4036143"/>
                      <a:gd name="connsiteX2047" fmla="*/ 756954 w 5806384"/>
                      <a:gd name="connsiteY2047" fmla="*/ 986377 h 4036143"/>
                      <a:gd name="connsiteX2048" fmla="*/ 749873 w 5806384"/>
                      <a:gd name="connsiteY2048" fmla="*/ 884411 h 4036143"/>
                      <a:gd name="connsiteX2049" fmla="*/ 762619 w 5806384"/>
                      <a:gd name="connsiteY2049" fmla="*/ 871665 h 4036143"/>
                      <a:gd name="connsiteX2050" fmla="*/ 820683 w 5806384"/>
                      <a:gd name="connsiteY2050" fmla="*/ 921232 h 4036143"/>
                      <a:gd name="connsiteX2051" fmla="*/ 756954 w 5806384"/>
                      <a:gd name="connsiteY2051" fmla="*/ 989209 h 4036143"/>
                      <a:gd name="connsiteX2052" fmla="*/ 764035 w 5806384"/>
                      <a:gd name="connsiteY2052" fmla="*/ 984961 h 4036143"/>
                      <a:gd name="connsiteX2053" fmla="*/ 822099 w 5806384"/>
                      <a:gd name="connsiteY2053" fmla="*/ 924064 h 4036143"/>
                      <a:gd name="connsiteX2054" fmla="*/ 871666 w 5806384"/>
                      <a:gd name="connsiteY2054" fmla="*/ 965134 h 4036143"/>
                      <a:gd name="connsiteX2055" fmla="*/ 761203 w 5806384"/>
                      <a:gd name="connsiteY2055" fmla="*/ 1045857 h 4036143"/>
                      <a:gd name="connsiteX2056" fmla="*/ 756954 w 5806384"/>
                      <a:gd name="connsiteY2056" fmla="*/ 989209 h 4036143"/>
                      <a:gd name="connsiteX2057" fmla="*/ 584179 w 5806384"/>
                      <a:gd name="connsiteY2057" fmla="*/ 1171898 h 4036143"/>
                      <a:gd name="connsiteX2058" fmla="*/ 602589 w 5806384"/>
                      <a:gd name="connsiteY2058" fmla="*/ 1120915 h 4036143"/>
                      <a:gd name="connsiteX2059" fmla="*/ 616751 w 5806384"/>
                      <a:gd name="connsiteY2059" fmla="*/ 1118083 h 4036143"/>
                      <a:gd name="connsiteX2060" fmla="*/ 592676 w 5806384"/>
                      <a:gd name="connsiteY2060" fmla="*/ 1166233 h 4036143"/>
                      <a:gd name="connsiteX2061" fmla="*/ 584179 w 5806384"/>
                      <a:gd name="connsiteY2061" fmla="*/ 1171898 h 4036143"/>
                      <a:gd name="connsiteX2062" fmla="*/ 591260 w 5806384"/>
                      <a:gd name="connsiteY2062" fmla="*/ 1169066 h 4036143"/>
                      <a:gd name="connsiteX2063" fmla="*/ 572849 w 5806384"/>
                      <a:gd name="connsiteY2063" fmla="*/ 1204470 h 4036143"/>
                      <a:gd name="connsiteX2064" fmla="*/ 571433 w 5806384"/>
                      <a:gd name="connsiteY2064" fmla="*/ 1204470 h 4036143"/>
                      <a:gd name="connsiteX2065" fmla="*/ 582763 w 5806384"/>
                      <a:gd name="connsiteY2065" fmla="*/ 1174730 h 4036143"/>
                      <a:gd name="connsiteX2066" fmla="*/ 591260 w 5806384"/>
                      <a:gd name="connsiteY2066" fmla="*/ 1169066 h 4036143"/>
                      <a:gd name="connsiteX2067" fmla="*/ 490710 w 5806384"/>
                      <a:gd name="connsiteY2067" fmla="*/ 1139326 h 4036143"/>
                      <a:gd name="connsiteX2068" fmla="*/ 490710 w 5806384"/>
                      <a:gd name="connsiteY2068" fmla="*/ 1139326 h 4036143"/>
                      <a:gd name="connsiteX2069" fmla="*/ 599757 w 5806384"/>
                      <a:gd name="connsiteY2069" fmla="*/ 1120915 h 4036143"/>
                      <a:gd name="connsiteX2070" fmla="*/ 579930 w 5806384"/>
                      <a:gd name="connsiteY2070" fmla="*/ 1174730 h 4036143"/>
                      <a:gd name="connsiteX2071" fmla="*/ 550190 w 5806384"/>
                      <a:gd name="connsiteY2071" fmla="*/ 1195973 h 4036143"/>
                      <a:gd name="connsiteX2072" fmla="*/ 435479 w 5806384"/>
                      <a:gd name="connsiteY2072" fmla="*/ 1103921 h 4036143"/>
                      <a:gd name="connsiteX2073" fmla="*/ 608254 w 5806384"/>
                      <a:gd name="connsiteY2073" fmla="*/ 1021782 h 4036143"/>
                      <a:gd name="connsiteX2074" fmla="*/ 490710 w 5806384"/>
                      <a:gd name="connsiteY2074" fmla="*/ 1139326 h 4036143"/>
                      <a:gd name="connsiteX2075" fmla="*/ 684728 w 5806384"/>
                      <a:gd name="connsiteY2075" fmla="*/ 984961 h 4036143"/>
                      <a:gd name="connsiteX2076" fmla="*/ 647908 w 5806384"/>
                      <a:gd name="connsiteY2076" fmla="*/ 1058603 h 4036143"/>
                      <a:gd name="connsiteX2077" fmla="*/ 615335 w 5806384"/>
                      <a:gd name="connsiteY2077" fmla="*/ 1079845 h 4036143"/>
                      <a:gd name="connsiteX2078" fmla="*/ 615335 w 5806384"/>
                      <a:gd name="connsiteY2078" fmla="*/ 1079845 h 4036143"/>
                      <a:gd name="connsiteX2079" fmla="*/ 601173 w 5806384"/>
                      <a:gd name="connsiteY2079" fmla="*/ 1118083 h 4036143"/>
                      <a:gd name="connsiteX2080" fmla="*/ 496375 w 5806384"/>
                      <a:gd name="connsiteY2080" fmla="*/ 1136493 h 4036143"/>
                      <a:gd name="connsiteX2081" fmla="*/ 615335 w 5806384"/>
                      <a:gd name="connsiteY2081" fmla="*/ 1017533 h 4036143"/>
                      <a:gd name="connsiteX2082" fmla="*/ 684728 w 5806384"/>
                      <a:gd name="connsiteY2082" fmla="*/ 984961 h 4036143"/>
                      <a:gd name="connsiteX2083" fmla="*/ 645075 w 5806384"/>
                      <a:gd name="connsiteY2083" fmla="*/ 1062851 h 4036143"/>
                      <a:gd name="connsiteX2084" fmla="*/ 618167 w 5806384"/>
                      <a:gd name="connsiteY2084" fmla="*/ 1115250 h 4036143"/>
                      <a:gd name="connsiteX2085" fmla="*/ 602589 w 5806384"/>
                      <a:gd name="connsiteY2085" fmla="*/ 1118083 h 4036143"/>
                      <a:gd name="connsiteX2086" fmla="*/ 615335 w 5806384"/>
                      <a:gd name="connsiteY2086" fmla="*/ 1081262 h 4036143"/>
                      <a:gd name="connsiteX2087" fmla="*/ 645075 w 5806384"/>
                      <a:gd name="connsiteY2087" fmla="*/ 1062851 h 4036143"/>
                      <a:gd name="connsiteX2088" fmla="*/ 650740 w 5806384"/>
                      <a:gd name="connsiteY2088" fmla="*/ 1057186 h 4036143"/>
                      <a:gd name="connsiteX2089" fmla="*/ 688977 w 5806384"/>
                      <a:gd name="connsiteY2089" fmla="*/ 982128 h 4036143"/>
                      <a:gd name="connsiteX2090" fmla="*/ 688977 w 5806384"/>
                      <a:gd name="connsiteY2090" fmla="*/ 982128 h 4036143"/>
                      <a:gd name="connsiteX2091" fmla="*/ 619584 w 5806384"/>
                      <a:gd name="connsiteY2091" fmla="*/ 1014701 h 4036143"/>
                      <a:gd name="connsiteX2092" fmla="*/ 747041 w 5806384"/>
                      <a:gd name="connsiteY2092" fmla="*/ 887244 h 4036143"/>
                      <a:gd name="connsiteX2093" fmla="*/ 754122 w 5806384"/>
                      <a:gd name="connsiteY2093" fmla="*/ 987793 h 4036143"/>
                      <a:gd name="connsiteX2094" fmla="*/ 650740 w 5806384"/>
                      <a:gd name="connsiteY2094" fmla="*/ 1057186 h 4036143"/>
                      <a:gd name="connsiteX2095" fmla="*/ 647908 w 5806384"/>
                      <a:gd name="connsiteY2095" fmla="*/ 1060019 h 4036143"/>
                      <a:gd name="connsiteX2096" fmla="*/ 754122 w 5806384"/>
                      <a:gd name="connsiteY2096" fmla="*/ 989209 h 4036143"/>
                      <a:gd name="connsiteX2097" fmla="*/ 758370 w 5806384"/>
                      <a:gd name="connsiteY2097" fmla="*/ 1044441 h 4036143"/>
                      <a:gd name="connsiteX2098" fmla="*/ 676231 w 5806384"/>
                      <a:gd name="connsiteY2098" fmla="*/ 1103921 h 4036143"/>
                      <a:gd name="connsiteX2099" fmla="*/ 621000 w 5806384"/>
                      <a:gd name="connsiteY2099" fmla="*/ 1113834 h 4036143"/>
                      <a:gd name="connsiteX2100" fmla="*/ 647908 w 5806384"/>
                      <a:gd name="connsiteY2100" fmla="*/ 1060019 h 4036143"/>
                      <a:gd name="connsiteX2101" fmla="*/ 551606 w 5806384"/>
                      <a:gd name="connsiteY2101" fmla="*/ 1197389 h 4036143"/>
                      <a:gd name="connsiteX2102" fmla="*/ 565768 w 5806384"/>
                      <a:gd name="connsiteY2102" fmla="*/ 1208719 h 4036143"/>
                      <a:gd name="connsiteX2103" fmla="*/ 459554 w 5806384"/>
                      <a:gd name="connsiteY2103" fmla="*/ 1265367 h 4036143"/>
                      <a:gd name="connsiteX2104" fmla="*/ 551606 w 5806384"/>
                      <a:gd name="connsiteY2104" fmla="*/ 1197389 h 4036143"/>
                      <a:gd name="connsiteX2105" fmla="*/ 571433 w 5806384"/>
                      <a:gd name="connsiteY2105" fmla="*/ 1211551 h 4036143"/>
                      <a:gd name="connsiteX2106" fmla="*/ 574265 w 5806384"/>
                      <a:gd name="connsiteY2106" fmla="*/ 1205887 h 4036143"/>
                      <a:gd name="connsiteX2107" fmla="*/ 670566 w 5806384"/>
                      <a:gd name="connsiteY2107" fmla="*/ 1154904 h 4036143"/>
                      <a:gd name="connsiteX2108" fmla="*/ 681896 w 5806384"/>
                      <a:gd name="connsiteY2108" fmla="*/ 1300771 h 4036143"/>
                      <a:gd name="connsiteX2109" fmla="*/ 571433 w 5806384"/>
                      <a:gd name="connsiteY2109" fmla="*/ 1211551 h 4036143"/>
                      <a:gd name="connsiteX2110" fmla="*/ 671983 w 5806384"/>
                      <a:gd name="connsiteY2110" fmla="*/ 1108169 h 4036143"/>
                      <a:gd name="connsiteX2111" fmla="*/ 596925 w 5806384"/>
                      <a:gd name="connsiteY2111" fmla="*/ 1163401 h 4036143"/>
                      <a:gd name="connsiteX2112" fmla="*/ 619584 w 5806384"/>
                      <a:gd name="connsiteY2112" fmla="*/ 1118083 h 4036143"/>
                      <a:gd name="connsiteX2113" fmla="*/ 671983 w 5806384"/>
                      <a:gd name="connsiteY2113" fmla="*/ 1108169 h 4036143"/>
                      <a:gd name="connsiteX2114" fmla="*/ 758370 w 5806384"/>
                      <a:gd name="connsiteY2114" fmla="*/ 1047273 h 4036143"/>
                      <a:gd name="connsiteX2115" fmla="*/ 761203 w 5806384"/>
                      <a:gd name="connsiteY2115" fmla="*/ 1089759 h 4036143"/>
                      <a:gd name="connsiteX2116" fmla="*/ 680480 w 5806384"/>
                      <a:gd name="connsiteY2116" fmla="*/ 1103921 h 4036143"/>
                      <a:gd name="connsiteX2117" fmla="*/ 758370 w 5806384"/>
                      <a:gd name="connsiteY2117" fmla="*/ 1047273 h 4036143"/>
                      <a:gd name="connsiteX2118" fmla="*/ 568601 w 5806384"/>
                      <a:gd name="connsiteY2118" fmla="*/ 1208719 h 4036143"/>
                      <a:gd name="connsiteX2119" fmla="*/ 568601 w 5806384"/>
                      <a:gd name="connsiteY2119" fmla="*/ 1208719 h 4036143"/>
                      <a:gd name="connsiteX2120" fmla="*/ 568601 w 5806384"/>
                      <a:gd name="connsiteY2120" fmla="*/ 1208719 h 4036143"/>
                      <a:gd name="connsiteX2121" fmla="*/ 568601 w 5806384"/>
                      <a:gd name="connsiteY2121" fmla="*/ 1208719 h 4036143"/>
                      <a:gd name="connsiteX2122" fmla="*/ 568601 w 5806384"/>
                      <a:gd name="connsiteY2122" fmla="*/ 1211551 h 4036143"/>
                      <a:gd name="connsiteX2123" fmla="*/ 568601 w 5806384"/>
                      <a:gd name="connsiteY2123" fmla="*/ 1211551 h 4036143"/>
                      <a:gd name="connsiteX2124" fmla="*/ 567185 w 5806384"/>
                      <a:gd name="connsiteY2124" fmla="*/ 1214384 h 4036143"/>
                      <a:gd name="connsiteX2125" fmla="*/ 568601 w 5806384"/>
                      <a:gd name="connsiteY2125" fmla="*/ 1211551 h 4036143"/>
                      <a:gd name="connsiteX2126" fmla="*/ 570017 w 5806384"/>
                      <a:gd name="connsiteY2126" fmla="*/ 1208719 h 4036143"/>
                      <a:gd name="connsiteX2127" fmla="*/ 570017 w 5806384"/>
                      <a:gd name="connsiteY2127" fmla="*/ 1208719 h 4036143"/>
                      <a:gd name="connsiteX2128" fmla="*/ 570017 w 5806384"/>
                      <a:gd name="connsiteY2128" fmla="*/ 1211551 h 4036143"/>
                      <a:gd name="connsiteX2129" fmla="*/ 570017 w 5806384"/>
                      <a:gd name="connsiteY2129" fmla="*/ 1211551 h 4036143"/>
                      <a:gd name="connsiteX2130" fmla="*/ 570017 w 5806384"/>
                      <a:gd name="connsiteY2130" fmla="*/ 1208719 h 4036143"/>
                      <a:gd name="connsiteX2131" fmla="*/ 752706 w 5806384"/>
                      <a:gd name="connsiteY2131" fmla="*/ 2127827 h 4036143"/>
                      <a:gd name="connsiteX2132" fmla="*/ 728630 w 5806384"/>
                      <a:gd name="connsiteY2132" fmla="*/ 2195804 h 4036143"/>
                      <a:gd name="connsiteX2133" fmla="*/ 741376 w 5806384"/>
                      <a:gd name="connsiteY2133" fmla="*/ 2120746 h 4036143"/>
                      <a:gd name="connsiteX2134" fmla="*/ 752706 w 5806384"/>
                      <a:gd name="connsiteY2134" fmla="*/ 2127827 h 4036143"/>
                      <a:gd name="connsiteX2135" fmla="*/ 605422 w 5806384"/>
                      <a:gd name="connsiteY2135" fmla="*/ 1766698 h 4036143"/>
                      <a:gd name="connsiteX2136" fmla="*/ 486461 w 5806384"/>
                      <a:gd name="connsiteY2136" fmla="*/ 1647738 h 4036143"/>
                      <a:gd name="connsiteX2137" fmla="*/ 649323 w 5806384"/>
                      <a:gd name="connsiteY2137" fmla="*/ 1517448 h 4036143"/>
                      <a:gd name="connsiteX2138" fmla="*/ 843342 w 5806384"/>
                      <a:gd name="connsiteY2138" fmla="*/ 1809184 h 4036143"/>
                      <a:gd name="connsiteX2139" fmla="*/ 751289 w 5806384"/>
                      <a:gd name="connsiteY2139" fmla="*/ 1824762 h 4036143"/>
                      <a:gd name="connsiteX2140" fmla="*/ 625248 w 5806384"/>
                      <a:gd name="connsiteY2140" fmla="*/ 1752536 h 4036143"/>
                      <a:gd name="connsiteX2141" fmla="*/ 625248 w 5806384"/>
                      <a:gd name="connsiteY2141" fmla="*/ 1752536 h 4036143"/>
                      <a:gd name="connsiteX2142" fmla="*/ 605422 w 5806384"/>
                      <a:gd name="connsiteY2142" fmla="*/ 1766698 h 4036143"/>
                      <a:gd name="connsiteX2143" fmla="*/ 605422 w 5806384"/>
                      <a:gd name="connsiteY2143" fmla="*/ 1769530 h 4036143"/>
                      <a:gd name="connsiteX2144" fmla="*/ 674815 w 5806384"/>
                      <a:gd name="connsiteY2144" fmla="*/ 1838924 h 4036143"/>
                      <a:gd name="connsiteX2145" fmla="*/ 596925 w 5806384"/>
                      <a:gd name="connsiteY2145" fmla="*/ 1860167 h 4036143"/>
                      <a:gd name="connsiteX2146" fmla="*/ 595508 w 5806384"/>
                      <a:gd name="connsiteY2146" fmla="*/ 1851669 h 4036143"/>
                      <a:gd name="connsiteX2147" fmla="*/ 595508 w 5806384"/>
                      <a:gd name="connsiteY2147" fmla="*/ 1851669 h 4036143"/>
                      <a:gd name="connsiteX2148" fmla="*/ 456722 w 5806384"/>
                      <a:gd name="connsiteY2148" fmla="*/ 1885658 h 4036143"/>
                      <a:gd name="connsiteX2149" fmla="*/ 605422 w 5806384"/>
                      <a:gd name="connsiteY2149" fmla="*/ 1769530 h 4036143"/>
                      <a:gd name="connsiteX2150" fmla="*/ 739960 w 5806384"/>
                      <a:gd name="connsiteY2150" fmla="*/ 2117913 h 4036143"/>
                      <a:gd name="connsiteX2151" fmla="*/ 690393 w 5806384"/>
                      <a:gd name="connsiteY2151" fmla="*/ 2086757 h 4036143"/>
                      <a:gd name="connsiteX2152" fmla="*/ 619584 w 5806384"/>
                      <a:gd name="connsiteY2152" fmla="*/ 1991873 h 4036143"/>
                      <a:gd name="connsiteX2153" fmla="*/ 592676 w 5806384"/>
                      <a:gd name="connsiteY2153" fmla="*/ 1862999 h 4036143"/>
                      <a:gd name="connsiteX2154" fmla="*/ 596925 w 5806384"/>
                      <a:gd name="connsiteY2154" fmla="*/ 1861583 h 4036143"/>
                      <a:gd name="connsiteX2155" fmla="*/ 626665 w 5806384"/>
                      <a:gd name="connsiteY2155" fmla="*/ 1990456 h 4036143"/>
                      <a:gd name="connsiteX2156" fmla="*/ 626665 w 5806384"/>
                      <a:gd name="connsiteY2156" fmla="*/ 1990456 h 4036143"/>
                      <a:gd name="connsiteX2157" fmla="*/ 748457 w 5806384"/>
                      <a:gd name="connsiteY2157" fmla="*/ 2074011 h 4036143"/>
                      <a:gd name="connsiteX2158" fmla="*/ 739960 w 5806384"/>
                      <a:gd name="connsiteY2158" fmla="*/ 2117913 h 4036143"/>
                      <a:gd name="connsiteX2159" fmla="*/ 187645 w 5806384"/>
                      <a:gd name="connsiteY2159" fmla="*/ 2093838 h 4036143"/>
                      <a:gd name="connsiteX2160" fmla="*/ 230131 w 5806384"/>
                      <a:gd name="connsiteY2160" fmla="*/ 1996121 h 4036143"/>
                      <a:gd name="connsiteX2161" fmla="*/ 317935 w 5806384"/>
                      <a:gd name="connsiteY2161" fmla="*/ 1984792 h 4036143"/>
                      <a:gd name="connsiteX2162" fmla="*/ 302357 w 5806384"/>
                      <a:gd name="connsiteY2162" fmla="*/ 2004618 h 4036143"/>
                      <a:gd name="connsiteX2163" fmla="*/ 187645 w 5806384"/>
                      <a:gd name="connsiteY2163" fmla="*/ 2093838 h 4036143"/>
                      <a:gd name="connsiteX2164" fmla="*/ 152241 w 5806384"/>
                      <a:gd name="connsiteY2164" fmla="*/ 2123578 h 4036143"/>
                      <a:gd name="connsiteX2165" fmla="*/ 180564 w 5806384"/>
                      <a:gd name="connsiteY2165" fmla="*/ 2102335 h 4036143"/>
                      <a:gd name="connsiteX2166" fmla="*/ 181980 w 5806384"/>
                      <a:gd name="connsiteY2166" fmla="*/ 2102335 h 4036143"/>
                      <a:gd name="connsiteX2167" fmla="*/ 172067 w 5806384"/>
                      <a:gd name="connsiteY2167" fmla="*/ 2126411 h 4036143"/>
                      <a:gd name="connsiteX2168" fmla="*/ 152241 w 5806384"/>
                      <a:gd name="connsiteY2168" fmla="*/ 2123578 h 4036143"/>
                      <a:gd name="connsiteX2169" fmla="*/ 48858 w 5806384"/>
                      <a:gd name="connsiteY2169" fmla="*/ 2106584 h 4036143"/>
                      <a:gd name="connsiteX2170" fmla="*/ 77182 w 5806384"/>
                      <a:gd name="connsiteY2170" fmla="*/ 2085341 h 4036143"/>
                      <a:gd name="connsiteX2171" fmla="*/ 98425 w 5806384"/>
                      <a:gd name="connsiteY2171" fmla="*/ 2115081 h 4036143"/>
                      <a:gd name="connsiteX2172" fmla="*/ 48858 w 5806384"/>
                      <a:gd name="connsiteY2172" fmla="*/ 2106584 h 4036143"/>
                      <a:gd name="connsiteX2173" fmla="*/ 157905 w 5806384"/>
                      <a:gd name="connsiteY2173" fmla="*/ 2083925 h 4036143"/>
                      <a:gd name="connsiteX2174" fmla="*/ 223050 w 5806384"/>
                      <a:gd name="connsiteY2174" fmla="*/ 1997537 h 4036143"/>
                      <a:gd name="connsiteX2175" fmla="*/ 228715 w 5806384"/>
                      <a:gd name="connsiteY2175" fmla="*/ 1997537 h 4036143"/>
                      <a:gd name="connsiteX2176" fmla="*/ 184813 w 5806384"/>
                      <a:gd name="connsiteY2176" fmla="*/ 2098087 h 4036143"/>
                      <a:gd name="connsiteX2177" fmla="*/ 180564 w 5806384"/>
                      <a:gd name="connsiteY2177" fmla="*/ 2100919 h 4036143"/>
                      <a:gd name="connsiteX2178" fmla="*/ 157905 w 5806384"/>
                      <a:gd name="connsiteY2178" fmla="*/ 2083925 h 4036143"/>
                      <a:gd name="connsiteX2179" fmla="*/ 123917 w 5806384"/>
                      <a:gd name="connsiteY2179" fmla="*/ 2146237 h 4036143"/>
                      <a:gd name="connsiteX2180" fmla="*/ 150824 w 5806384"/>
                      <a:gd name="connsiteY2180" fmla="*/ 2124994 h 4036143"/>
                      <a:gd name="connsiteX2181" fmla="*/ 170651 w 5806384"/>
                      <a:gd name="connsiteY2181" fmla="*/ 2127827 h 4036143"/>
                      <a:gd name="connsiteX2182" fmla="*/ 147992 w 5806384"/>
                      <a:gd name="connsiteY2182" fmla="*/ 2178810 h 4036143"/>
                      <a:gd name="connsiteX2183" fmla="*/ 123917 w 5806384"/>
                      <a:gd name="connsiteY2183" fmla="*/ 2146237 h 4036143"/>
                      <a:gd name="connsiteX2184" fmla="*/ 115420 w 5806384"/>
                      <a:gd name="connsiteY2184" fmla="*/ 2139156 h 4036143"/>
                      <a:gd name="connsiteX2185" fmla="*/ 119668 w 5806384"/>
                      <a:gd name="connsiteY2185" fmla="*/ 2146237 h 4036143"/>
                      <a:gd name="connsiteX2186" fmla="*/ 95593 w 5806384"/>
                      <a:gd name="connsiteY2186" fmla="*/ 2164648 h 4036143"/>
                      <a:gd name="connsiteX2187" fmla="*/ 115420 w 5806384"/>
                      <a:gd name="connsiteY2187" fmla="*/ 2139156 h 4036143"/>
                      <a:gd name="connsiteX2188" fmla="*/ 128165 w 5806384"/>
                      <a:gd name="connsiteY2188" fmla="*/ 2122162 h 4036143"/>
                      <a:gd name="connsiteX2189" fmla="*/ 146575 w 5806384"/>
                      <a:gd name="connsiteY2189" fmla="*/ 2124994 h 4036143"/>
                      <a:gd name="connsiteX2190" fmla="*/ 122500 w 5806384"/>
                      <a:gd name="connsiteY2190" fmla="*/ 2144821 h 4036143"/>
                      <a:gd name="connsiteX2191" fmla="*/ 116836 w 5806384"/>
                      <a:gd name="connsiteY2191" fmla="*/ 2137740 h 4036143"/>
                      <a:gd name="connsiteX2192" fmla="*/ 128165 w 5806384"/>
                      <a:gd name="connsiteY2192" fmla="*/ 2122162 h 4036143"/>
                      <a:gd name="connsiteX2193" fmla="*/ 116836 w 5806384"/>
                      <a:gd name="connsiteY2193" fmla="*/ 2057017 h 4036143"/>
                      <a:gd name="connsiteX2194" fmla="*/ 155073 w 5806384"/>
                      <a:gd name="connsiteY2194" fmla="*/ 2083925 h 4036143"/>
                      <a:gd name="connsiteX2195" fmla="*/ 128165 w 5806384"/>
                      <a:gd name="connsiteY2195" fmla="*/ 2119330 h 4036143"/>
                      <a:gd name="connsiteX2196" fmla="*/ 102674 w 5806384"/>
                      <a:gd name="connsiteY2196" fmla="*/ 2115081 h 4036143"/>
                      <a:gd name="connsiteX2197" fmla="*/ 80015 w 5806384"/>
                      <a:gd name="connsiteY2197" fmla="*/ 2083925 h 4036143"/>
                      <a:gd name="connsiteX2198" fmla="*/ 116836 w 5806384"/>
                      <a:gd name="connsiteY2198" fmla="*/ 2057017 h 4036143"/>
                      <a:gd name="connsiteX2199" fmla="*/ 129581 w 5806384"/>
                      <a:gd name="connsiteY2199" fmla="*/ 2120746 h 4036143"/>
                      <a:gd name="connsiteX2200" fmla="*/ 155073 w 5806384"/>
                      <a:gd name="connsiteY2200" fmla="*/ 2085341 h 4036143"/>
                      <a:gd name="connsiteX2201" fmla="*/ 177732 w 5806384"/>
                      <a:gd name="connsiteY2201" fmla="*/ 2100919 h 4036143"/>
                      <a:gd name="connsiteX2202" fmla="*/ 149408 w 5806384"/>
                      <a:gd name="connsiteY2202" fmla="*/ 2123578 h 4036143"/>
                      <a:gd name="connsiteX2203" fmla="*/ 129581 w 5806384"/>
                      <a:gd name="connsiteY2203" fmla="*/ 2120746 h 4036143"/>
                      <a:gd name="connsiteX2204" fmla="*/ 118252 w 5806384"/>
                      <a:gd name="connsiteY2204" fmla="*/ 2055601 h 4036143"/>
                      <a:gd name="connsiteX2205" fmla="*/ 193310 w 5806384"/>
                      <a:gd name="connsiteY2205" fmla="*/ 2000370 h 4036143"/>
                      <a:gd name="connsiteX2206" fmla="*/ 220218 w 5806384"/>
                      <a:gd name="connsiteY2206" fmla="*/ 1997537 h 4036143"/>
                      <a:gd name="connsiteX2207" fmla="*/ 156489 w 5806384"/>
                      <a:gd name="connsiteY2207" fmla="*/ 2082509 h 4036143"/>
                      <a:gd name="connsiteX2208" fmla="*/ 118252 w 5806384"/>
                      <a:gd name="connsiteY2208" fmla="*/ 2055601 h 4036143"/>
                      <a:gd name="connsiteX2209" fmla="*/ 63020 w 5806384"/>
                      <a:gd name="connsiteY2209" fmla="*/ 2015948 h 4036143"/>
                      <a:gd name="connsiteX2210" fmla="*/ 189061 w 5806384"/>
                      <a:gd name="connsiteY2210" fmla="*/ 2000370 h 4036143"/>
                      <a:gd name="connsiteX2211" fmla="*/ 116836 w 5806384"/>
                      <a:gd name="connsiteY2211" fmla="*/ 2054185 h 4036143"/>
                      <a:gd name="connsiteX2212" fmla="*/ 63020 w 5806384"/>
                      <a:gd name="connsiteY2212" fmla="*/ 2015948 h 4036143"/>
                      <a:gd name="connsiteX2213" fmla="*/ 126749 w 5806384"/>
                      <a:gd name="connsiteY2213" fmla="*/ 2122162 h 4036143"/>
                      <a:gd name="connsiteX2214" fmla="*/ 116836 w 5806384"/>
                      <a:gd name="connsiteY2214" fmla="*/ 2136324 h 4036143"/>
                      <a:gd name="connsiteX2215" fmla="*/ 104090 w 5806384"/>
                      <a:gd name="connsiteY2215" fmla="*/ 2119330 h 4036143"/>
                      <a:gd name="connsiteX2216" fmla="*/ 126749 w 5806384"/>
                      <a:gd name="connsiteY2216" fmla="*/ 2122162 h 4036143"/>
                      <a:gd name="connsiteX2217" fmla="*/ 223050 w 5806384"/>
                      <a:gd name="connsiteY2217" fmla="*/ 1994705 h 4036143"/>
                      <a:gd name="connsiteX2218" fmla="*/ 232963 w 5806384"/>
                      <a:gd name="connsiteY2218" fmla="*/ 1980543 h 4036143"/>
                      <a:gd name="connsiteX2219" fmla="*/ 227299 w 5806384"/>
                      <a:gd name="connsiteY2219" fmla="*/ 1993289 h 4036143"/>
                      <a:gd name="connsiteX2220" fmla="*/ 223050 w 5806384"/>
                      <a:gd name="connsiteY2220" fmla="*/ 1994705 h 4036143"/>
                      <a:gd name="connsiteX2221" fmla="*/ 238628 w 5806384"/>
                      <a:gd name="connsiteY2221" fmla="*/ 1973462 h 4036143"/>
                      <a:gd name="connsiteX2222" fmla="*/ 238628 w 5806384"/>
                      <a:gd name="connsiteY2222" fmla="*/ 1973462 h 4036143"/>
                      <a:gd name="connsiteX2223" fmla="*/ 237212 w 5806384"/>
                      <a:gd name="connsiteY2223" fmla="*/ 1972046 h 4036143"/>
                      <a:gd name="connsiteX2224" fmla="*/ 220218 w 5806384"/>
                      <a:gd name="connsiteY2224" fmla="*/ 1994705 h 4036143"/>
                      <a:gd name="connsiteX2225" fmla="*/ 194726 w 5806384"/>
                      <a:gd name="connsiteY2225" fmla="*/ 1997537 h 4036143"/>
                      <a:gd name="connsiteX2226" fmla="*/ 234380 w 5806384"/>
                      <a:gd name="connsiteY2226" fmla="*/ 1967797 h 4036143"/>
                      <a:gd name="connsiteX2227" fmla="*/ 234380 w 5806384"/>
                      <a:gd name="connsiteY2227" fmla="*/ 1967797 h 4036143"/>
                      <a:gd name="connsiteX2228" fmla="*/ 74350 w 5806384"/>
                      <a:gd name="connsiteY2228" fmla="*/ 1981959 h 4036143"/>
                      <a:gd name="connsiteX2229" fmla="*/ 370334 w 5806384"/>
                      <a:gd name="connsiteY2229" fmla="*/ 1909733 h 4036143"/>
                      <a:gd name="connsiteX2230" fmla="*/ 375999 w 5806384"/>
                      <a:gd name="connsiteY2230" fmla="*/ 1912566 h 4036143"/>
                      <a:gd name="connsiteX2231" fmla="*/ 317935 w 5806384"/>
                      <a:gd name="connsiteY2231" fmla="*/ 1984792 h 4036143"/>
                      <a:gd name="connsiteX2232" fmla="*/ 228715 w 5806384"/>
                      <a:gd name="connsiteY2232" fmla="*/ 1996121 h 4036143"/>
                      <a:gd name="connsiteX2233" fmla="*/ 238628 w 5806384"/>
                      <a:gd name="connsiteY2233" fmla="*/ 1973462 h 4036143"/>
                      <a:gd name="connsiteX2234" fmla="*/ 230131 w 5806384"/>
                      <a:gd name="connsiteY2234" fmla="*/ 1970630 h 4036143"/>
                      <a:gd name="connsiteX2235" fmla="*/ 191894 w 5806384"/>
                      <a:gd name="connsiteY2235" fmla="*/ 1998953 h 4036143"/>
                      <a:gd name="connsiteX2236" fmla="*/ 57356 w 5806384"/>
                      <a:gd name="connsiteY2236" fmla="*/ 2015948 h 4036143"/>
                      <a:gd name="connsiteX2237" fmla="*/ 57356 w 5806384"/>
                      <a:gd name="connsiteY2237" fmla="*/ 2015948 h 4036143"/>
                      <a:gd name="connsiteX2238" fmla="*/ 115420 w 5806384"/>
                      <a:gd name="connsiteY2238" fmla="*/ 2057017 h 4036143"/>
                      <a:gd name="connsiteX2239" fmla="*/ 80015 w 5806384"/>
                      <a:gd name="connsiteY2239" fmla="*/ 2083925 h 4036143"/>
                      <a:gd name="connsiteX2240" fmla="*/ 19118 w 5806384"/>
                      <a:gd name="connsiteY2240" fmla="*/ 1997537 h 4036143"/>
                      <a:gd name="connsiteX2241" fmla="*/ 65853 w 5806384"/>
                      <a:gd name="connsiteY2241" fmla="*/ 1986208 h 4036143"/>
                      <a:gd name="connsiteX2242" fmla="*/ 230131 w 5806384"/>
                      <a:gd name="connsiteY2242" fmla="*/ 1970630 h 4036143"/>
                      <a:gd name="connsiteX2243" fmla="*/ 13454 w 5806384"/>
                      <a:gd name="connsiteY2243" fmla="*/ 1994705 h 4036143"/>
                      <a:gd name="connsiteX2244" fmla="*/ 13454 w 5806384"/>
                      <a:gd name="connsiteY2244" fmla="*/ 1994705 h 4036143"/>
                      <a:gd name="connsiteX2245" fmla="*/ 75766 w 5806384"/>
                      <a:gd name="connsiteY2245" fmla="*/ 2083925 h 4036143"/>
                      <a:gd name="connsiteX2246" fmla="*/ 43194 w 5806384"/>
                      <a:gd name="connsiteY2246" fmla="*/ 2108000 h 4036143"/>
                      <a:gd name="connsiteX2247" fmla="*/ 99841 w 5806384"/>
                      <a:gd name="connsiteY2247" fmla="*/ 2117913 h 4036143"/>
                      <a:gd name="connsiteX2248" fmla="*/ 114003 w 5806384"/>
                      <a:gd name="connsiteY2248" fmla="*/ 2137740 h 4036143"/>
                      <a:gd name="connsiteX2249" fmla="*/ 89928 w 5806384"/>
                      <a:gd name="connsiteY2249" fmla="*/ 2170312 h 4036143"/>
                      <a:gd name="connsiteX2250" fmla="*/ 47442 w 5806384"/>
                      <a:gd name="connsiteY2250" fmla="*/ 2204301 h 4036143"/>
                      <a:gd name="connsiteX2251" fmla="*/ 10621 w 5806384"/>
                      <a:gd name="connsiteY2251" fmla="*/ 1990456 h 4036143"/>
                      <a:gd name="connsiteX2252" fmla="*/ 50275 w 5806384"/>
                      <a:gd name="connsiteY2252" fmla="*/ 1987624 h 4036143"/>
                      <a:gd name="connsiteX2253" fmla="*/ 13454 w 5806384"/>
                      <a:gd name="connsiteY2253" fmla="*/ 1994705 h 4036143"/>
                      <a:gd name="connsiteX2254" fmla="*/ 58772 w 5806384"/>
                      <a:gd name="connsiteY2254" fmla="*/ 2215631 h 4036143"/>
                      <a:gd name="connsiteX2255" fmla="*/ 92760 w 5806384"/>
                      <a:gd name="connsiteY2255" fmla="*/ 2170312 h 4036143"/>
                      <a:gd name="connsiteX2256" fmla="*/ 122500 w 5806384"/>
                      <a:gd name="connsiteY2256" fmla="*/ 2147654 h 4036143"/>
                      <a:gd name="connsiteX2257" fmla="*/ 147992 w 5806384"/>
                      <a:gd name="connsiteY2257" fmla="*/ 2184474 h 4036143"/>
                      <a:gd name="connsiteX2258" fmla="*/ 147992 w 5806384"/>
                      <a:gd name="connsiteY2258" fmla="*/ 2184474 h 4036143"/>
                      <a:gd name="connsiteX2259" fmla="*/ 172067 w 5806384"/>
                      <a:gd name="connsiteY2259" fmla="*/ 2129243 h 4036143"/>
                      <a:gd name="connsiteX2260" fmla="*/ 196142 w 5806384"/>
                      <a:gd name="connsiteY2260" fmla="*/ 2133492 h 4036143"/>
                      <a:gd name="connsiteX2261" fmla="*/ 130998 w 5806384"/>
                      <a:gd name="connsiteY2261" fmla="*/ 2214214 h 4036143"/>
                      <a:gd name="connsiteX2262" fmla="*/ 58772 w 5806384"/>
                      <a:gd name="connsiteY2262" fmla="*/ 2215631 h 4036143"/>
                      <a:gd name="connsiteX2263" fmla="*/ 181980 w 5806384"/>
                      <a:gd name="connsiteY2263" fmla="*/ 2100919 h 4036143"/>
                      <a:gd name="connsiteX2264" fmla="*/ 181980 w 5806384"/>
                      <a:gd name="connsiteY2264" fmla="*/ 2100919 h 4036143"/>
                      <a:gd name="connsiteX2265" fmla="*/ 181980 w 5806384"/>
                      <a:gd name="connsiteY2265" fmla="*/ 2100919 h 4036143"/>
                      <a:gd name="connsiteX2266" fmla="*/ 181980 w 5806384"/>
                      <a:gd name="connsiteY2266" fmla="*/ 2100919 h 4036143"/>
                      <a:gd name="connsiteX2267" fmla="*/ 183397 w 5806384"/>
                      <a:gd name="connsiteY2267" fmla="*/ 2102335 h 4036143"/>
                      <a:gd name="connsiteX2268" fmla="*/ 184813 w 5806384"/>
                      <a:gd name="connsiteY2268" fmla="*/ 2098087 h 4036143"/>
                      <a:gd name="connsiteX2269" fmla="*/ 293860 w 5806384"/>
                      <a:gd name="connsiteY2269" fmla="*/ 2011699 h 4036143"/>
                      <a:gd name="connsiteX2270" fmla="*/ 206056 w 5806384"/>
                      <a:gd name="connsiteY2270" fmla="*/ 2119330 h 4036143"/>
                      <a:gd name="connsiteX2271" fmla="*/ 183397 w 5806384"/>
                      <a:gd name="connsiteY2271" fmla="*/ 2102335 h 4036143"/>
                      <a:gd name="connsiteX2272" fmla="*/ 380247 w 5806384"/>
                      <a:gd name="connsiteY2272" fmla="*/ 1911149 h 4036143"/>
                      <a:gd name="connsiteX2273" fmla="*/ 384496 w 5806384"/>
                      <a:gd name="connsiteY2273" fmla="*/ 1905485 h 4036143"/>
                      <a:gd name="connsiteX2274" fmla="*/ 448224 w 5806384"/>
                      <a:gd name="connsiteY2274" fmla="*/ 1889907 h 4036143"/>
                      <a:gd name="connsiteX2275" fmla="*/ 405739 w 5806384"/>
                      <a:gd name="connsiteY2275" fmla="*/ 1923895 h 4036143"/>
                      <a:gd name="connsiteX2276" fmla="*/ 380247 w 5806384"/>
                      <a:gd name="connsiteY2276" fmla="*/ 1911149 h 4036143"/>
                      <a:gd name="connsiteX2277" fmla="*/ 320767 w 5806384"/>
                      <a:gd name="connsiteY2277" fmla="*/ 1780860 h 4036143"/>
                      <a:gd name="connsiteX2278" fmla="*/ 485046 w 5806384"/>
                      <a:gd name="connsiteY2278" fmla="*/ 1776611 h 4036143"/>
                      <a:gd name="connsiteX2279" fmla="*/ 381663 w 5806384"/>
                      <a:gd name="connsiteY2279" fmla="*/ 1902652 h 4036143"/>
                      <a:gd name="connsiteX2280" fmla="*/ 370334 w 5806384"/>
                      <a:gd name="connsiteY2280" fmla="*/ 1905485 h 4036143"/>
                      <a:gd name="connsiteX2281" fmla="*/ 133830 w 5806384"/>
                      <a:gd name="connsiteY2281" fmla="*/ 1783692 h 4036143"/>
                      <a:gd name="connsiteX2282" fmla="*/ 254206 w 5806384"/>
                      <a:gd name="connsiteY2282" fmla="*/ 1780860 h 4036143"/>
                      <a:gd name="connsiteX2283" fmla="*/ 269784 w 5806384"/>
                      <a:gd name="connsiteY2283" fmla="*/ 1817681 h 4036143"/>
                      <a:gd name="connsiteX2284" fmla="*/ 269784 w 5806384"/>
                      <a:gd name="connsiteY2284" fmla="*/ 1817681 h 4036143"/>
                      <a:gd name="connsiteX2285" fmla="*/ 320767 w 5806384"/>
                      <a:gd name="connsiteY2285" fmla="*/ 1780860 h 4036143"/>
                      <a:gd name="connsiteX2286" fmla="*/ 317935 w 5806384"/>
                      <a:gd name="connsiteY2286" fmla="*/ 1780860 h 4036143"/>
                      <a:gd name="connsiteX2287" fmla="*/ 274033 w 5806384"/>
                      <a:gd name="connsiteY2287" fmla="*/ 1816265 h 4036143"/>
                      <a:gd name="connsiteX2288" fmla="*/ 258455 w 5806384"/>
                      <a:gd name="connsiteY2288" fmla="*/ 1782276 h 4036143"/>
                      <a:gd name="connsiteX2289" fmla="*/ 317935 w 5806384"/>
                      <a:gd name="connsiteY2289" fmla="*/ 1780860 h 4036143"/>
                      <a:gd name="connsiteX2290" fmla="*/ 320767 w 5806384"/>
                      <a:gd name="connsiteY2290" fmla="*/ 1779444 h 4036143"/>
                      <a:gd name="connsiteX2291" fmla="*/ 258455 w 5806384"/>
                      <a:gd name="connsiteY2291" fmla="*/ 1780860 h 4036143"/>
                      <a:gd name="connsiteX2292" fmla="*/ 235796 w 5806384"/>
                      <a:gd name="connsiteY2292" fmla="*/ 1729877 h 4036143"/>
                      <a:gd name="connsiteX2293" fmla="*/ 459554 w 5806384"/>
                      <a:gd name="connsiteY2293" fmla="*/ 1547188 h 4036143"/>
                      <a:gd name="connsiteX2294" fmla="*/ 459554 w 5806384"/>
                      <a:gd name="connsiteY2294" fmla="*/ 1625079 h 4036143"/>
                      <a:gd name="connsiteX2295" fmla="*/ 483629 w 5806384"/>
                      <a:gd name="connsiteY2295" fmla="*/ 1649154 h 4036143"/>
                      <a:gd name="connsiteX2296" fmla="*/ 320767 w 5806384"/>
                      <a:gd name="connsiteY2296" fmla="*/ 1779444 h 4036143"/>
                      <a:gd name="connsiteX2297" fmla="*/ 387328 w 5806384"/>
                      <a:gd name="connsiteY2297" fmla="*/ 1902652 h 4036143"/>
                      <a:gd name="connsiteX2298" fmla="*/ 490710 w 5806384"/>
                      <a:gd name="connsiteY2298" fmla="*/ 1775195 h 4036143"/>
                      <a:gd name="connsiteX2299" fmla="*/ 490710 w 5806384"/>
                      <a:gd name="connsiteY2299" fmla="*/ 1775195 h 4036143"/>
                      <a:gd name="connsiteX2300" fmla="*/ 323599 w 5806384"/>
                      <a:gd name="connsiteY2300" fmla="*/ 1779444 h 4036143"/>
                      <a:gd name="connsiteX2301" fmla="*/ 485046 w 5806384"/>
                      <a:gd name="connsiteY2301" fmla="*/ 1650570 h 4036143"/>
                      <a:gd name="connsiteX2302" fmla="*/ 604006 w 5806384"/>
                      <a:gd name="connsiteY2302" fmla="*/ 1769530 h 4036143"/>
                      <a:gd name="connsiteX2303" fmla="*/ 452473 w 5806384"/>
                      <a:gd name="connsiteY2303" fmla="*/ 1888491 h 4036143"/>
                      <a:gd name="connsiteX2304" fmla="*/ 387328 w 5806384"/>
                      <a:gd name="connsiteY2304" fmla="*/ 1902652 h 4036143"/>
                      <a:gd name="connsiteX2305" fmla="*/ 206056 w 5806384"/>
                      <a:gd name="connsiteY2305" fmla="*/ 2120746 h 4036143"/>
                      <a:gd name="connsiteX2306" fmla="*/ 197558 w 5806384"/>
                      <a:gd name="connsiteY2306" fmla="*/ 2132075 h 4036143"/>
                      <a:gd name="connsiteX2307" fmla="*/ 172067 w 5806384"/>
                      <a:gd name="connsiteY2307" fmla="*/ 2127827 h 4036143"/>
                      <a:gd name="connsiteX2308" fmla="*/ 181980 w 5806384"/>
                      <a:gd name="connsiteY2308" fmla="*/ 2105168 h 4036143"/>
                      <a:gd name="connsiteX2309" fmla="*/ 206056 w 5806384"/>
                      <a:gd name="connsiteY2309" fmla="*/ 2120746 h 4036143"/>
                      <a:gd name="connsiteX2310" fmla="*/ 228715 w 5806384"/>
                      <a:gd name="connsiteY2310" fmla="*/ 2136324 h 4036143"/>
                      <a:gd name="connsiteX2311" fmla="*/ 200391 w 5806384"/>
                      <a:gd name="connsiteY2311" fmla="*/ 2132075 h 4036143"/>
                      <a:gd name="connsiteX2312" fmla="*/ 208888 w 5806384"/>
                      <a:gd name="connsiteY2312" fmla="*/ 2122162 h 4036143"/>
                      <a:gd name="connsiteX2313" fmla="*/ 228715 w 5806384"/>
                      <a:gd name="connsiteY2313" fmla="*/ 2136324 h 4036143"/>
                      <a:gd name="connsiteX2314" fmla="*/ 327848 w 5806384"/>
                      <a:gd name="connsiteY2314" fmla="*/ 1983375 h 4036143"/>
                      <a:gd name="connsiteX2315" fmla="*/ 308022 w 5806384"/>
                      <a:gd name="connsiteY2315" fmla="*/ 1998953 h 4036143"/>
                      <a:gd name="connsiteX2316" fmla="*/ 319351 w 5806384"/>
                      <a:gd name="connsiteY2316" fmla="*/ 1984792 h 4036143"/>
                      <a:gd name="connsiteX2317" fmla="*/ 327848 w 5806384"/>
                      <a:gd name="connsiteY2317" fmla="*/ 1983375 h 4036143"/>
                      <a:gd name="connsiteX2318" fmla="*/ 402906 w 5806384"/>
                      <a:gd name="connsiteY2318" fmla="*/ 1925311 h 4036143"/>
                      <a:gd name="connsiteX2319" fmla="*/ 330680 w 5806384"/>
                      <a:gd name="connsiteY2319" fmla="*/ 1981959 h 4036143"/>
                      <a:gd name="connsiteX2320" fmla="*/ 320767 w 5806384"/>
                      <a:gd name="connsiteY2320" fmla="*/ 1983375 h 4036143"/>
                      <a:gd name="connsiteX2321" fmla="*/ 377415 w 5806384"/>
                      <a:gd name="connsiteY2321" fmla="*/ 1912566 h 4036143"/>
                      <a:gd name="connsiteX2322" fmla="*/ 402906 w 5806384"/>
                      <a:gd name="connsiteY2322" fmla="*/ 1925311 h 4036143"/>
                      <a:gd name="connsiteX2323" fmla="*/ 477965 w 5806384"/>
                      <a:gd name="connsiteY2323" fmla="*/ 1963549 h 4036143"/>
                      <a:gd name="connsiteX2324" fmla="*/ 334929 w 5806384"/>
                      <a:gd name="connsiteY2324" fmla="*/ 1980543 h 4036143"/>
                      <a:gd name="connsiteX2325" fmla="*/ 405739 w 5806384"/>
                      <a:gd name="connsiteY2325" fmla="*/ 1925311 h 4036143"/>
                      <a:gd name="connsiteX2326" fmla="*/ 477965 w 5806384"/>
                      <a:gd name="connsiteY2326" fmla="*/ 1963549 h 4036143"/>
                      <a:gd name="connsiteX2327" fmla="*/ 687561 w 5806384"/>
                      <a:gd name="connsiteY2327" fmla="*/ 1836092 h 4036143"/>
                      <a:gd name="connsiteX2328" fmla="*/ 751289 w 5806384"/>
                      <a:gd name="connsiteY2328" fmla="*/ 1826178 h 4036143"/>
                      <a:gd name="connsiteX2329" fmla="*/ 977880 w 5806384"/>
                      <a:gd name="connsiteY2329" fmla="*/ 1956468 h 4036143"/>
                      <a:gd name="connsiteX2330" fmla="*/ 687561 w 5806384"/>
                      <a:gd name="connsiteY2330" fmla="*/ 1836092 h 4036143"/>
                      <a:gd name="connsiteX2331" fmla="*/ 3391071 w 5806384"/>
                      <a:gd name="connsiteY2331" fmla="*/ 3753614 h 4036143"/>
                      <a:gd name="connsiteX2332" fmla="*/ 3575175 w 5806384"/>
                      <a:gd name="connsiteY2332" fmla="*/ 3889568 h 4036143"/>
                      <a:gd name="connsiteX2333" fmla="*/ 3572343 w 5806384"/>
                      <a:gd name="connsiteY2333" fmla="*/ 3899481 h 4036143"/>
                      <a:gd name="connsiteX2334" fmla="*/ 3393902 w 5806384"/>
                      <a:gd name="connsiteY2334" fmla="*/ 3808845 h 4036143"/>
                      <a:gd name="connsiteX2335" fmla="*/ 3391071 w 5806384"/>
                      <a:gd name="connsiteY2335" fmla="*/ 3753614 h 4036143"/>
                      <a:gd name="connsiteX2336" fmla="*/ 3395319 w 5806384"/>
                      <a:gd name="connsiteY2336" fmla="*/ 3832921 h 4036143"/>
                      <a:gd name="connsiteX2337" fmla="*/ 3393902 w 5806384"/>
                      <a:gd name="connsiteY2337" fmla="*/ 3810261 h 4036143"/>
                      <a:gd name="connsiteX2338" fmla="*/ 3572343 w 5806384"/>
                      <a:gd name="connsiteY2338" fmla="*/ 3900898 h 4036143"/>
                      <a:gd name="connsiteX2339" fmla="*/ 3556764 w 5806384"/>
                      <a:gd name="connsiteY2339" fmla="*/ 3957545 h 4036143"/>
                      <a:gd name="connsiteX2340" fmla="*/ 3395319 w 5806384"/>
                      <a:gd name="connsiteY2340" fmla="*/ 3832921 h 4036143"/>
                      <a:gd name="connsiteX2341" fmla="*/ 3357082 w 5806384"/>
                      <a:gd name="connsiteY2341" fmla="*/ 3803181 h 4036143"/>
                      <a:gd name="connsiteX2342" fmla="*/ 3347168 w 5806384"/>
                      <a:gd name="connsiteY2342" fmla="*/ 3786186 h 4036143"/>
                      <a:gd name="connsiteX2343" fmla="*/ 3392486 w 5806384"/>
                      <a:gd name="connsiteY2343" fmla="*/ 3810261 h 4036143"/>
                      <a:gd name="connsiteX2344" fmla="*/ 3393902 w 5806384"/>
                      <a:gd name="connsiteY2344" fmla="*/ 3831504 h 4036143"/>
                      <a:gd name="connsiteX2345" fmla="*/ 3357082 w 5806384"/>
                      <a:gd name="connsiteY2345" fmla="*/ 3803181 h 4036143"/>
                      <a:gd name="connsiteX2346" fmla="*/ 3359914 w 5806384"/>
                      <a:gd name="connsiteY2346" fmla="*/ 3807429 h 4036143"/>
                      <a:gd name="connsiteX2347" fmla="*/ 3393902 w 5806384"/>
                      <a:gd name="connsiteY2347" fmla="*/ 3834337 h 4036143"/>
                      <a:gd name="connsiteX2348" fmla="*/ 3395319 w 5806384"/>
                      <a:gd name="connsiteY2348" fmla="*/ 3866909 h 4036143"/>
                      <a:gd name="connsiteX2349" fmla="*/ 3359914 w 5806384"/>
                      <a:gd name="connsiteY2349" fmla="*/ 3807429 h 4036143"/>
                      <a:gd name="connsiteX2350" fmla="*/ 3342920 w 5806384"/>
                      <a:gd name="connsiteY2350" fmla="*/ 3784770 h 4036143"/>
                      <a:gd name="connsiteX2351" fmla="*/ 3351416 w 5806384"/>
                      <a:gd name="connsiteY2351" fmla="*/ 3800348 h 4036143"/>
                      <a:gd name="connsiteX2352" fmla="*/ 3311763 w 5806384"/>
                      <a:gd name="connsiteY2352" fmla="*/ 3770608 h 4036143"/>
                      <a:gd name="connsiteX2353" fmla="*/ 3342920 w 5806384"/>
                      <a:gd name="connsiteY2353" fmla="*/ 3784770 h 4036143"/>
                      <a:gd name="connsiteX2354" fmla="*/ 3344336 w 5806384"/>
                      <a:gd name="connsiteY2354" fmla="*/ 3783354 h 4036143"/>
                      <a:gd name="connsiteX2355" fmla="*/ 3274943 w 5806384"/>
                      <a:gd name="connsiteY2355" fmla="*/ 3667226 h 4036143"/>
                      <a:gd name="connsiteX2356" fmla="*/ 3389654 w 5806384"/>
                      <a:gd name="connsiteY2356" fmla="*/ 3752198 h 4036143"/>
                      <a:gd name="connsiteX2357" fmla="*/ 3392486 w 5806384"/>
                      <a:gd name="connsiteY2357" fmla="*/ 3807429 h 4036143"/>
                      <a:gd name="connsiteX2358" fmla="*/ 3344336 w 5806384"/>
                      <a:gd name="connsiteY2358" fmla="*/ 3783354 h 4036143"/>
                      <a:gd name="connsiteX2359" fmla="*/ 3575175 w 5806384"/>
                      <a:gd name="connsiteY2359" fmla="*/ 3900898 h 4036143"/>
                      <a:gd name="connsiteX2360" fmla="*/ 3578007 w 5806384"/>
                      <a:gd name="connsiteY2360" fmla="*/ 3890985 h 4036143"/>
                      <a:gd name="connsiteX2361" fmla="*/ 3630406 w 5806384"/>
                      <a:gd name="connsiteY2361" fmla="*/ 3929221 h 4036143"/>
                      <a:gd name="connsiteX2362" fmla="*/ 3575175 w 5806384"/>
                      <a:gd name="connsiteY2362" fmla="*/ 3900898 h 4036143"/>
                      <a:gd name="connsiteX2363" fmla="*/ 3266445 w 5806384"/>
                      <a:gd name="connsiteY2363" fmla="*/ 3525607 h 4036143"/>
                      <a:gd name="connsiteX2364" fmla="*/ 3317428 w 5806384"/>
                      <a:gd name="connsiteY2364" fmla="*/ 3504364 h 4036143"/>
                      <a:gd name="connsiteX2365" fmla="*/ 3350001 w 5806384"/>
                      <a:gd name="connsiteY2365" fmla="*/ 3573757 h 4036143"/>
                      <a:gd name="connsiteX2366" fmla="*/ 3266445 w 5806384"/>
                      <a:gd name="connsiteY2366" fmla="*/ 3525607 h 4036143"/>
                      <a:gd name="connsiteX2367" fmla="*/ 3265029 w 5806384"/>
                      <a:gd name="connsiteY2367" fmla="*/ 3524191 h 4036143"/>
                      <a:gd name="connsiteX2368" fmla="*/ 3170144 w 5806384"/>
                      <a:gd name="connsiteY2368" fmla="*/ 3468959 h 4036143"/>
                      <a:gd name="connsiteX2369" fmla="*/ 3317428 w 5806384"/>
                      <a:gd name="connsiteY2369" fmla="*/ 3501532 h 4036143"/>
                      <a:gd name="connsiteX2370" fmla="*/ 3265029 w 5806384"/>
                      <a:gd name="connsiteY2370" fmla="*/ 3524191 h 4036143"/>
                      <a:gd name="connsiteX2371" fmla="*/ 3361330 w 5806384"/>
                      <a:gd name="connsiteY2371" fmla="*/ 3511445 h 4036143"/>
                      <a:gd name="connsiteX2372" fmla="*/ 3359914 w 5806384"/>
                      <a:gd name="connsiteY2372" fmla="*/ 3711128 h 4036143"/>
                      <a:gd name="connsiteX2373" fmla="*/ 3233873 w 5806384"/>
                      <a:gd name="connsiteY2373" fmla="*/ 3538353 h 4036143"/>
                      <a:gd name="connsiteX2374" fmla="*/ 3265029 w 5806384"/>
                      <a:gd name="connsiteY2374" fmla="*/ 3525607 h 4036143"/>
                      <a:gd name="connsiteX2375" fmla="*/ 3355666 w 5806384"/>
                      <a:gd name="connsiteY2375" fmla="*/ 3578006 h 4036143"/>
                      <a:gd name="connsiteX2376" fmla="*/ 3355666 w 5806384"/>
                      <a:gd name="connsiteY2376" fmla="*/ 3578006 h 4036143"/>
                      <a:gd name="connsiteX2377" fmla="*/ 3320261 w 5806384"/>
                      <a:gd name="connsiteY2377" fmla="*/ 3501532 h 4036143"/>
                      <a:gd name="connsiteX2378" fmla="*/ 3320261 w 5806384"/>
                      <a:gd name="connsiteY2378" fmla="*/ 3501532 h 4036143"/>
                      <a:gd name="connsiteX2379" fmla="*/ 3361330 w 5806384"/>
                      <a:gd name="connsiteY2379" fmla="*/ 3511445 h 4036143"/>
                      <a:gd name="connsiteX2380" fmla="*/ 3668644 w 5806384"/>
                      <a:gd name="connsiteY2380" fmla="*/ 3749365 h 4036143"/>
                      <a:gd name="connsiteX2381" fmla="*/ 3780523 w 5806384"/>
                      <a:gd name="connsiteY2381" fmla="*/ 3692718 h 4036143"/>
                      <a:gd name="connsiteX2382" fmla="*/ 3756448 w 5806384"/>
                      <a:gd name="connsiteY2382" fmla="*/ 3757862 h 4036143"/>
                      <a:gd name="connsiteX2383" fmla="*/ 3668644 w 5806384"/>
                      <a:gd name="connsiteY2383" fmla="*/ 3749365 h 4036143"/>
                      <a:gd name="connsiteX2384" fmla="*/ 4385236 w 5806384"/>
                      <a:gd name="connsiteY2384" fmla="*/ 3800348 h 4036143"/>
                      <a:gd name="connsiteX2385" fmla="*/ 4422058 w 5806384"/>
                      <a:gd name="connsiteY2385" fmla="*/ 3784770 h 4036143"/>
                      <a:gd name="connsiteX2386" fmla="*/ 4451797 w 5806384"/>
                      <a:gd name="connsiteY2386" fmla="*/ 3818759 h 4036143"/>
                      <a:gd name="connsiteX2387" fmla="*/ 4426306 w 5806384"/>
                      <a:gd name="connsiteY2387" fmla="*/ 3815926 h 4036143"/>
                      <a:gd name="connsiteX2388" fmla="*/ 4385236 w 5806384"/>
                      <a:gd name="connsiteY2388" fmla="*/ 3800348 h 4036143"/>
                      <a:gd name="connsiteX2389" fmla="*/ 4431971 w 5806384"/>
                      <a:gd name="connsiteY2389" fmla="*/ 3820175 h 4036143"/>
                      <a:gd name="connsiteX2390" fmla="*/ 4453214 w 5806384"/>
                      <a:gd name="connsiteY2390" fmla="*/ 3821591 h 4036143"/>
                      <a:gd name="connsiteX2391" fmla="*/ 4461711 w 5806384"/>
                      <a:gd name="connsiteY2391" fmla="*/ 3831504 h 4036143"/>
                      <a:gd name="connsiteX2392" fmla="*/ 4431971 w 5806384"/>
                      <a:gd name="connsiteY2392" fmla="*/ 3820175 h 4036143"/>
                      <a:gd name="connsiteX2393" fmla="*/ 4361162 w 5806384"/>
                      <a:gd name="connsiteY2393" fmla="*/ 3811678 h 4036143"/>
                      <a:gd name="connsiteX2394" fmla="*/ 4382405 w 5806384"/>
                      <a:gd name="connsiteY2394" fmla="*/ 3803181 h 4036143"/>
                      <a:gd name="connsiteX2395" fmla="*/ 4417809 w 5806384"/>
                      <a:gd name="connsiteY2395" fmla="*/ 3817342 h 4036143"/>
                      <a:gd name="connsiteX2396" fmla="*/ 4361162 w 5806384"/>
                      <a:gd name="connsiteY2396" fmla="*/ 3811678 h 4036143"/>
                      <a:gd name="connsiteX2397" fmla="*/ 4514110 w 5806384"/>
                      <a:gd name="connsiteY2397" fmla="*/ 3895233 h 4036143"/>
                      <a:gd name="connsiteX2398" fmla="*/ 4361162 w 5806384"/>
                      <a:gd name="connsiteY2398" fmla="*/ 3837169 h 4036143"/>
                      <a:gd name="connsiteX2399" fmla="*/ 4473040 w 5806384"/>
                      <a:gd name="connsiteY2399" fmla="*/ 3845666 h 4036143"/>
                      <a:gd name="connsiteX2400" fmla="*/ 4514110 w 5806384"/>
                      <a:gd name="connsiteY2400" fmla="*/ 3895233 h 4036143"/>
                      <a:gd name="connsiteX2401" fmla="*/ 4474457 w 5806384"/>
                      <a:gd name="connsiteY2401" fmla="*/ 3844250 h 4036143"/>
                      <a:gd name="connsiteX2402" fmla="*/ 4468792 w 5806384"/>
                      <a:gd name="connsiteY2402" fmla="*/ 3837169 h 4036143"/>
                      <a:gd name="connsiteX2403" fmla="*/ 4487202 w 5806384"/>
                      <a:gd name="connsiteY2403" fmla="*/ 3844250 h 4036143"/>
                      <a:gd name="connsiteX2404" fmla="*/ 4474457 w 5806384"/>
                      <a:gd name="connsiteY2404" fmla="*/ 3844250 h 4036143"/>
                      <a:gd name="connsiteX2405" fmla="*/ 4521191 w 5806384"/>
                      <a:gd name="connsiteY2405" fmla="*/ 3899481 h 4036143"/>
                      <a:gd name="connsiteX2406" fmla="*/ 4702464 w 5806384"/>
                      <a:gd name="connsiteY2406" fmla="*/ 3967459 h 4036143"/>
                      <a:gd name="connsiteX2407" fmla="*/ 4586336 w 5806384"/>
                      <a:gd name="connsiteY2407" fmla="*/ 3990118 h 4036143"/>
                      <a:gd name="connsiteX2408" fmla="*/ 4446133 w 5806384"/>
                      <a:gd name="connsiteY2408" fmla="*/ 3963210 h 4036143"/>
                      <a:gd name="connsiteX2409" fmla="*/ 4539602 w 5806384"/>
                      <a:gd name="connsiteY2409" fmla="*/ 3922140 h 4036143"/>
                      <a:gd name="connsiteX2410" fmla="*/ 4539602 w 5806384"/>
                      <a:gd name="connsiteY2410" fmla="*/ 3922140 h 4036143"/>
                      <a:gd name="connsiteX2411" fmla="*/ 4521191 w 5806384"/>
                      <a:gd name="connsiteY2411" fmla="*/ 3899481 h 40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Lst>
                    <a:rect l="l" t="t" r="r" b="b"/>
                    <a:pathLst>
                      <a:path w="5806384" h="4036143">
                        <a:moveTo>
                          <a:pt x="5707959" y="799440"/>
                        </a:moveTo>
                        <a:lnTo>
                          <a:pt x="5707959" y="799440"/>
                        </a:lnTo>
                        <a:lnTo>
                          <a:pt x="5491282" y="1038776"/>
                        </a:lnTo>
                        <a:lnTo>
                          <a:pt x="5413392" y="945307"/>
                        </a:lnTo>
                        <a:lnTo>
                          <a:pt x="5413392" y="945307"/>
                        </a:lnTo>
                        <a:lnTo>
                          <a:pt x="5358160" y="1028863"/>
                        </a:lnTo>
                        <a:lnTo>
                          <a:pt x="5274605" y="980712"/>
                        </a:lnTo>
                        <a:lnTo>
                          <a:pt x="5369489" y="841925"/>
                        </a:lnTo>
                        <a:lnTo>
                          <a:pt x="5557843" y="822099"/>
                        </a:lnTo>
                        <a:lnTo>
                          <a:pt x="5557843" y="822099"/>
                        </a:lnTo>
                        <a:lnTo>
                          <a:pt x="5471455" y="690393"/>
                        </a:lnTo>
                        <a:lnTo>
                          <a:pt x="5471455" y="690393"/>
                        </a:lnTo>
                        <a:lnTo>
                          <a:pt x="5368073" y="840509"/>
                        </a:lnTo>
                        <a:lnTo>
                          <a:pt x="5124488" y="866001"/>
                        </a:lnTo>
                        <a:lnTo>
                          <a:pt x="5189634" y="820683"/>
                        </a:lnTo>
                        <a:lnTo>
                          <a:pt x="4947464" y="795191"/>
                        </a:lnTo>
                        <a:lnTo>
                          <a:pt x="4732203" y="673399"/>
                        </a:lnTo>
                        <a:lnTo>
                          <a:pt x="4732203" y="673399"/>
                        </a:lnTo>
                        <a:lnTo>
                          <a:pt x="4652897" y="800856"/>
                        </a:lnTo>
                        <a:lnTo>
                          <a:pt x="4393734" y="613919"/>
                        </a:lnTo>
                        <a:lnTo>
                          <a:pt x="4393734" y="613919"/>
                        </a:lnTo>
                        <a:lnTo>
                          <a:pt x="4410728" y="748457"/>
                        </a:lnTo>
                        <a:lnTo>
                          <a:pt x="4273358" y="611086"/>
                        </a:lnTo>
                        <a:lnTo>
                          <a:pt x="4273358" y="611086"/>
                        </a:lnTo>
                        <a:lnTo>
                          <a:pt x="3893818" y="545942"/>
                        </a:lnTo>
                        <a:lnTo>
                          <a:pt x="3893818" y="545942"/>
                        </a:lnTo>
                        <a:lnTo>
                          <a:pt x="3593586" y="928313"/>
                        </a:lnTo>
                        <a:lnTo>
                          <a:pt x="3593586" y="929729"/>
                        </a:lnTo>
                        <a:lnTo>
                          <a:pt x="3960379" y="720133"/>
                        </a:lnTo>
                        <a:lnTo>
                          <a:pt x="4039686" y="882995"/>
                        </a:lnTo>
                        <a:lnTo>
                          <a:pt x="3978790" y="921232"/>
                        </a:lnTo>
                        <a:lnTo>
                          <a:pt x="3449134" y="933978"/>
                        </a:lnTo>
                        <a:lnTo>
                          <a:pt x="3174393" y="623832"/>
                        </a:lnTo>
                        <a:lnTo>
                          <a:pt x="3177225" y="608254"/>
                        </a:lnTo>
                        <a:lnTo>
                          <a:pt x="3454799" y="734295"/>
                        </a:lnTo>
                        <a:lnTo>
                          <a:pt x="3454799" y="734295"/>
                        </a:lnTo>
                        <a:lnTo>
                          <a:pt x="3529857" y="350507"/>
                        </a:lnTo>
                        <a:lnTo>
                          <a:pt x="3529857" y="350507"/>
                        </a:lnTo>
                        <a:lnTo>
                          <a:pt x="3402400" y="91344"/>
                        </a:lnTo>
                        <a:lnTo>
                          <a:pt x="3402400" y="91344"/>
                        </a:lnTo>
                        <a:lnTo>
                          <a:pt x="3146069" y="10621"/>
                        </a:lnTo>
                        <a:lnTo>
                          <a:pt x="3146069" y="10621"/>
                        </a:lnTo>
                        <a:lnTo>
                          <a:pt x="3229624" y="139495"/>
                        </a:lnTo>
                        <a:lnTo>
                          <a:pt x="3310347" y="340594"/>
                        </a:lnTo>
                        <a:lnTo>
                          <a:pt x="3214047" y="401490"/>
                        </a:lnTo>
                        <a:lnTo>
                          <a:pt x="3219711" y="367502"/>
                        </a:lnTo>
                        <a:lnTo>
                          <a:pt x="3219711" y="367502"/>
                        </a:lnTo>
                        <a:lnTo>
                          <a:pt x="3048352" y="456722"/>
                        </a:lnTo>
                        <a:lnTo>
                          <a:pt x="2974710" y="347675"/>
                        </a:lnTo>
                        <a:lnTo>
                          <a:pt x="2974710" y="347675"/>
                        </a:lnTo>
                        <a:lnTo>
                          <a:pt x="2902485" y="537444"/>
                        </a:lnTo>
                        <a:lnTo>
                          <a:pt x="2902485" y="537444"/>
                        </a:lnTo>
                        <a:lnTo>
                          <a:pt x="3049768" y="459554"/>
                        </a:lnTo>
                        <a:lnTo>
                          <a:pt x="3071011" y="492126"/>
                        </a:lnTo>
                        <a:lnTo>
                          <a:pt x="2820345" y="650740"/>
                        </a:lnTo>
                        <a:lnTo>
                          <a:pt x="2801934" y="625248"/>
                        </a:lnTo>
                        <a:lnTo>
                          <a:pt x="2801934" y="625248"/>
                        </a:lnTo>
                        <a:lnTo>
                          <a:pt x="2521529" y="840509"/>
                        </a:lnTo>
                        <a:lnTo>
                          <a:pt x="2521529" y="840509"/>
                        </a:lnTo>
                        <a:lnTo>
                          <a:pt x="2522945" y="841925"/>
                        </a:lnTo>
                        <a:lnTo>
                          <a:pt x="2522945" y="841925"/>
                        </a:lnTo>
                        <a:lnTo>
                          <a:pt x="2820345" y="653572"/>
                        </a:lnTo>
                        <a:lnTo>
                          <a:pt x="2991704" y="894324"/>
                        </a:lnTo>
                        <a:lnTo>
                          <a:pt x="2743871" y="945307"/>
                        </a:lnTo>
                        <a:lnTo>
                          <a:pt x="2539939" y="908486"/>
                        </a:lnTo>
                        <a:lnTo>
                          <a:pt x="2129244" y="690393"/>
                        </a:lnTo>
                        <a:lnTo>
                          <a:pt x="2129244" y="690393"/>
                        </a:lnTo>
                        <a:lnTo>
                          <a:pt x="1921064" y="796607"/>
                        </a:lnTo>
                        <a:lnTo>
                          <a:pt x="1921064" y="796607"/>
                        </a:lnTo>
                        <a:lnTo>
                          <a:pt x="2539939" y="909903"/>
                        </a:lnTo>
                        <a:lnTo>
                          <a:pt x="3069595" y="1191725"/>
                        </a:lnTo>
                        <a:lnTo>
                          <a:pt x="3068178" y="1195973"/>
                        </a:lnTo>
                        <a:lnTo>
                          <a:pt x="3046935" y="1180395"/>
                        </a:lnTo>
                        <a:lnTo>
                          <a:pt x="3046935" y="1180395"/>
                        </a:lnTo>
                        <a:lnTo>
                          <a:pt x="2548436" y="1388575"/>
                        </a:lnTo>
                        <a:lnTo>
                          <a:pt x="2415314" y="1398488"/>
                        </a:lnTo>
                        <a:lnTo>
                          <a:pt x="2231209" y="1225713"/>
                        </a:lnTo>
                        <a:lnTo>
                          <a:pt x="2231209" y="1225713"/>
                        </a:lnTo>
                        <a:lnTo>
                          <a:pt x="2236874" y="1414067"/>
                        </a:lnTo>
                        <a:lnTo>
                          <a:pt x="2115082" y="1423980"/>
                        </a:lnTo>
                        <a:lnTo>
                          <a:pt x="2004619" y="1286609"/>
                        </a:lnTo>
                        <a:lnTo>
                          <a:pt x="2265198" y="1167649"/>
                        </a:lnTo>
                        <a:lnTo>
                          <a:pt x="2266614" y="1167649"/>
                        </a:lnTo>
                        <a:lnTo>
                          <a:pt x="2024445" y="1154904"/>
                        </a:lnTo>
                        <a:lnTo>
                          <a:pt x="2024445" y="1154904"/>
                        </a:lnTo>
                        <a:lnTo>
                          <a:pt x="1962133" y="1232794"/>
                        </a:lnTo>
                        <a:lnTo>
                          <a:pt x="1923896" y="1186060"/>
                        </a:lnTo>
                        <a:lnTo>
                          <a:pt x="2103752" y="907070"/>
                        </a:lnTo>
                        <a:lnTo>
                          <a:pt x="2103752" y="907070"/>
                        </a:lnTo>
                        <a:lnTo>
                          <a:pt x="1813433" y="1050106"/>
                        </a:lnTo>
                        <a:lnTo>
                          <a:pt x="1766699" y="990626"/>
                        </a:lnTo>
                        <a:lnTo>
                          <a:pt x="1766699" y="990626"/>
                        </a:lnTo>
                        <a:lnTo>
                          <a:pt x="1751121" y="1081262"/>
                        </a:lnTo>
                        <a:lnTo>
                          <a:pt x="1589675" y="1161985"/>
                        </a:lnTo>
                        <a:lnTo>
                          <a:pt x="1710051" y="898573"/>
                        </a:lnTo>
                        <a:lnTo>
                          <a:pt x="1768115" y="979296"/>
                        </a:lnTo>
                        <a:lnTo>
                          <a:pt x="1768115" y="979296"/>
                        </a:lnTo>
                        <a:lnTo>
                          <a:pt x="1756785" y="792359"/>
                        </a:lnTo>
                        <a:lnTo>
                          <a:pt x="1756785" y="790943"/>
                        </a:lnTo>
                        <a:lnTo>
                          <a:pt x="1710051" y="894324"/>
                        </a:lnTo>
                        <a:lnTo>
                          <a:pt x="1626496" y="776781"/>
                        </a:lnTo>
                        <a:lnTo>
                          <a:pt x="1626496" y="776781"/>
                        </a:lnTo>
                        <a:lnTo>
                          <a:pt x="1507536" y="949556"/>
                        </a:lnTo>
                        <a:lnTo>
                          <a:pt x="1282361" y="1034527"/>
                        </a:lnTo>
                        <a:lnTo>
                          <a:pt x="1273864" y="1030279"/>
                        </a:lnTo>
                        <a:lnTo>
                          <a:pt x="1152071" y="830596"/>
                        </a:lnTo>
                        <a:lnTo>
                          <a:pt x="1152071" y="830596"/>
                        </a:lnTo>
                        <a:lnTo>
                          <a:pt x="1112418" y="943891"/>
                        </a:lnTo>
                        <a:lnTo>
                          <a:pt x="1094008" y="933978"/>
                        </a:lnTo>
                        <a:lnTo>
                          <a:pt x="1064268" y="881579"/>
                        </a:lnTo>
                        <a:lnTo>
                          <a:pt x="1106754" y="816434"/>
                        </a:lnTo>
                        <a:lnTo>
                          <a:pt x="1432478" y="841925"/>
                        </a:lnTo>
                        <a:lnTo>
                          <a:pt x="1432478" y="841925"/>
                        </a:lnTo>
                        <a:lnTo>
                          <a:pt x="1432478" y="840509"/>
                        </a:lnTo>
                        <a:lnTo>
                          <a:pt x="1181812" y="783862"/>
                        </a:lnTo>
                        <a:lnTo>
                          <a:pt x="1357419" y="717301"/>
                        </a:lnTo>
                        <a:lnTo>
                          <a:pt x="1358835" y="717301"/>
                        </a:lnTo>
                        <a:lnTo>
                          <a:pt x="1136494" y="739960"/>
                        </a:lnTo>
                        <a:lnTo>
                          <a:pt x="1116667" y="615335"/>
                        </a:lnTo>
                        <a:lnTo>
                          <a:pt x="1116667" y="615335"/>
                        </a:lnTo>
                        <a:lnTo>
                          <a:pt x="1023198" y="713052"/>
                        </a:lnTo>
                        <a:lnTo>
                          <a:pt x="952389" y="670566"/>
                        </a:lnTo>
                        <a:lnTo>
                          <a:pt x="1109586" y="613919"/>
                        </a:lnTo>
                        <a:lnTo>
                          <a:pt x="1109586" y="613919"/>
                        </a:lnTo>
                        <a:lnTo>
                          <a:pt x="1109586" y="612503"/>
                        </a:lnTo>
                        <a:lnTo>
                          <a:pt x="949556" y="670566"/>
                        </a:lnTo>
                        <a:lnTo>
                          <a:pt x="949556" y="670566"/>
                        </a:lnTo>
                        <a:lnTo>
                          <a:pt x="1023198" y="714468"/>
                        </a:lnTo>
                        <a:lnTo>
                          <a:pt x="990626" y="748457"/>
                        </a:lnTo>
                        <a:lnTo>
                          <a:pt x="953805" y="683312"/>
                        </a:lnTo>
                        <a:lnTo>
                          <a:pt x="953805" y="683312"/>
                        </a:lnTo>
                        <a:lnTo>
                          <a:pt x="766868" y="870249"/>
                        </a:lnTo>
                        <a:lnTo>
                          <a:pt x="751289" y="857504"/>
                        </a:lnTo>
                        <a:lnTo>
                          <a:pt x="751289" y="857504"/>
                        </a:lnTo>
                        <a:lnTo>
                          <a:pt x="752706" y="885827"/>
                        </a:lnTo>
                        <a:lnTo>
                          <a:pt x="619584" y="1018949"/>
                        </a:lnTo>
                        <a:lnTo>
                          <a:pt x="438311" y="1105337"/>
                        </a:lnTo>
                        <a:lnTo>
                          <a:pt x="438311" y="1105337"/>
                        </a:lnTo>
                        <a:lnTo>
                          <a:pt x="555855" y="1198806"/>
                        </a:lnTo>
                        <a:lnTo>
                          <a:pt x="451057" y="1275280"/>
                        </a:lnTo>
                        <a:lnTo>
                          <a:pt x="451057" y="1275280"/>
                        </a:lnTo>
                        <a:lnTo>
                          <a:pt x="452473" y="1276696"/>
                        </a:lnTo>
                        <a:lnTo>
                          <a:pt x="574265" y="1212967"/>
                        </a:lnTo>
                        <a:lnTo>
                          <a:pt x="575682" y="1212967"/>
                        </a:lnTo>
                        <a:lnTo>
                          <a:pt x="570017" y="1229962"/>
                        </a:lnTo>
                        <a:lnTo>
                          <a:pt x="570017" y="1229962"/>
                        </a:lnTo>
                        <a:lnTo>
                          <a:pt x="571433" y="1229962"/>
                        </a:lnTo>
                        <a:lnTo>
                          <a:pt x="571433" y="1229962"/>
                        </a:lnTo>
                        <a:lnTo>
                          <a:pt x="578514" y="1214384"/>
                        </a:lnTo>
                        <a:lnTo>
                          <a:pt x="693225" y="1305020"/>
                        </a:lnTo>
                        <a:lnTo>
                          <a:pt x="681896" y="1152071"/>
                        </a:lnTo>
                        <a:lnTo>
                          <a:pt x="681896" y="1152071"/>
                        </a:lnTo>
                        <a:lnTo>
                          <a:pt x="584179" y="1203054"/>
                        </a:lnTo>
                        <a:lnTo>
                          <a:pt x="602589" y="1166233"/>
                        </a:lnTo>
                        <a:lnTo>
                          <a:pt x="684728" y="1106753"/>
                        </a:lnTo>
                        <a:lnTo>
                          <a:pt x="772532" y="1091175"/>
                        </a:lnTo>
                        <a:lnTo>
                          <a:pt x="772532" y="1091175"/>
                        </a:lnTo>
                        <a:lnTo>
                          <a:pt x="769700" y="1045857"/>
                        </a:lnTo>
                        <a:lnTo>
                          <a:pt x="884411" y="963718"/>
                        </a:lnTo>
                        <a:lnTo>
                          <a:pt x="884411" y="963718"/>
                        </a:lnTo>
                        <a:lnTo>
                          <a:pt x="832012" y="921232"/>
                        </a:lnTo>
                        <a:lnTo>
                          <a:pt x="993458" y="751289"/>
                        </a:lnTo>
                        <a:lnTo>
                          <a:pt x="1026030" y="807937"/>
                        </a:lnTo>
                        <a:lnTo>
                          <a:pt x="979296" y="803688"/>
                        </a:lnTo>
                        <a:lnTo>
                          <a:pt x="979296" y="803688"/>
                        </a:lnTo>
                        <a:lnTo>
                          <a:pt x="1030279" y="898573"/>
                        </a:lnTo>
                        <a:lnTo>
                          <a:pt x="1030279" y="898573"/>
                        </a:lnTo>
                        <a:lnTo>
                          <a:pt x="1050106" y="909903"/>
                        </a:lnTo>
                        <a:lnTo>
                          <a:pt x="949556" y="1065684"/>
                        </a:lnTo>
                        <a:lnTo>
                          <a:pt x="949556" y="1065684"/>
                        </a:lnTo>
                        <a:lnTo>
                          <a:pt x="1052938" y="1140742"/>
                        </a:lnTo>
                        <a:lnTo>
                          <a:pt x="1052938" y="1140742"/>
                        </a:lnTo>
                        <a:lnTo>
                          <a:pt x="1113834" y="963718"/>
                        </a:lnTo>
                        <a:lnTo>
                          <a:pt x="1136494" y="1003371"/>
                        </a:lnTo>
                        <a:lnTo>
                          <a:pt x="1177563" y="1469298"/>
                        </a:lnTo>
                        <a:lnTo>
                          <a:pt x="1164817" y="1514616"/>
                        </a:lnTo>
                        <a:lnTo>
                          <a:pt x="1164817" y="1514616"/>
                        </a:lnTo>
                        <a:lnTo>
                          <a:pt x="1181812" y="1523113"/>
                        </a:lnTo>
                        <a:lnTo>
                          <a:pt x="1186060" y="1565599"/>
                        </a:lnTo>
                        <a:lnTo>
                          <a:pt x="898573" y="1559934"/>
                        </a:lnTo>
                        <a:lnTo>
                          <a:pt x="916984" y="1494789"/>
                        </a:lnTo>
                        <a:lnTo>
                          <a:pt x="916984" y="1494789"/>
                        </a:lnTo>
                        <a:lnTo>
                          <a:pt x="705971" y="1548605"/>
                        </a:lnTo>
                        <a:lnTo>
                          <a:pt x="705971" y="1548605"/>
                        </a:lnTo>
                        <a:lnTo>
                          <a:pt x="881579" y="1803519"/>
                        </a:lnTo>
                        <a:lnTo>
                          <a:pt x="854671" y="1807768"/>
                        </a:lnTo>
                        <a:lnTo>
                          <a:pt x="659237" y="1514616"/>
                        </a:lnTo>
                        <a:lnTo>
                          <a:pt x="659237" y="1514616"/>
                        </a:lnTo>
                        <a:lnTo>
                          <a:pt x="494959" y="1646322"/>
                        </a:lnTo>
                        <a:lnTo>
                          <a:pt x="470884" y="1622247"/>
                        </a:lnTo>
                        <a:lnTo>
                          <a:pt x="470884" y="1541524"/>
                        </a:lnTo>
                        <a:lnTo>
                          <a:pt x="470884" y="1541524"/>
                        </a:lnTo>
                        <a:lnTo>
                          <a:pt x="242877" y="1728461"/>
                        </a:lnTo>
                        <a:lnTo>
                          <a:pt x="242877" y="1728461"/>
                        </a:lnTo>
                        <a:lnTo>
                          <a:pt x="265536" y="1779444"/>
                        </a:lnTo>
                        <a:lnTo>
                          <a:pt x="139495" y="1782276"/>
                        </a:lnTo>
                        <a:lnTo>
                          <a:pt x="138079" y="1782276"/>
                        </a:lnTo>
                        <a:lnTo>
                          <a:pt x="378831" y="1906901"/>
                        </a:lnTo>
                        <a:lnTo>
                          <a:pt x="72934" y="1981959"/>
                        </a:lnTo>
                        <a:lnTo>
                          <a:pt x="17702" y="1986208"/>
                        </a:lnTo>
                        <a:lnTo>
                          <a:pt x="17702" y="1986208"/>
                        </a:lnTo>
                        <a:lnTo>
                          <a:pt x="55939" y="2205717"/>
                        </a:lnTo>
                        <a:lnTo>
                          <a:pt x="55939" y="2205717"/>
                        </a:lnTo>
                        <a:lnTo>
                          <a:pt x="95593" y="2174561"/>
                        </a:lnTo>
                        <a:lnTo>
                          <a:pt x="64437" y="2217047"/>
                        </a:lnTo>
                        <a:lnTo>
                          <a:pt x="64437" y="2217047"/>
                        </a:lnTo>
                        <a:lnTo>
                          <a:pt x="140911" y="2215631"/>
                        </a:lnTo>
                        <a:lnTo>
                          <a:pt x="140911" y="2215631"/>
                        </a:lnTo>
                        <a:lnTo>
                          <a:pt x="207472" y="2133492"/>
                        </a:lnTo>
                        <a:lnTo>
                          <a:pt x="245709" y="2140573"/>
                        </a:lnTo>
                        <a:lnTo>
                          <a:pt x="217385" y="2120746"/>
                        </a:lnTo>
                        <a:lnTo>
                          <a:pt x="309437" y="2006034"/>
                        </a:lnTo>
                        <a:lnTo>
                          <a:pt x="339178" y="1983375"/>
                        </a:lnTo>
                        <a:lnTo>
                          <a:pt x="492127" y="1964965"/>
                        </a:lnTo>
                        <a:lnTo>
                          <a:pt x="492127" y="1964965"/>
                        </a:lnTo>
                        <a:lnTo>
                          <a:pt x="414236" y="1925311"/>
                        </a:lnTo>
                        <a:lnTo>
                          <a:pt x="459554" y="1889907"/>
                        </a:lnTo>
                        <a:lnTo>
                          <a:pt x="601173" y="1854502"/>
                        </a:lnTo>
                        <a:lnTo>
                          <a:pt x="602589" y="1861583"/>
                        </a:lnTo>
                        <a:lnTo>
                          <a:pt x="595508" y="1862999"/>
                        </a:lnTo>
                        <a:lnTo>
                          <a:pt x="595508" y="1862999"/>
                        </a:lnTo>
                        <a:lnTo>
                          <a:pt x="623832" y="1994705"/>
                        </a:lnTo>
                        <a:lnTo>
                          <a:pt x="694642" y="2091006"/>
                        </a:lnTo>
                        <a:lnTo>
                          <a:pt x="745625" y="2122162"/>
                        </a:lnTo>
                        <a:lnTo>
                          <a:pt x="730047" y="2209966"/>
                        </a:lnTo>
                        <a:lnTo>
                          <a:pt x="730047" y="2209966"/>
                        </a:lnTo>
                        <a:lnTo>
                          <a:pt x="731463" y="2209966"/>
                        </a:lnTo>
                        <a:lnTo>
                          <a:pt x="761203" y="2129243"/>
                        </a:lnTo>
                        <a:lnTo>
                          <a:pt x="761203" y="2129243"/>
                        </a:lnTo>
                        <a:lnTo>
                          <a:pt x="748457" y="2120746"/>
                        </a:lnTo>
                        <a:lnTo>
                          <a:pt x="756954" y="2076844"/>
                        </a:lnTo>
                        <a:lnTo>
                          <a:pt x="756954" y="2076844"/>
                        </a:lnTo>
                        <a:lnTo>
                          <a:pt x="635162" y="1991873"/>
                        </a:lnTo>
                        <a:lnTo>
                          <a:pt x="605422" y="1862999"/>
                        </a:lnTo>
                        <a:lnTo>
                          <a:pt x="686144" y="1840340"/>
                        </a:lnTo>
                        <a:lnTo>
                          <a:pt x="686144" y="1840340"/>
                        </a:lnTo>
                        <a:lnTo>
                          <a:pt x="613919" y="1768114"/>
                        </a:lnTo>
                        <a:lnTo>
                          <a:pt x="632329" y="1753952"/>
                        </a:lnTo>
                        <a:lnTo>
                          <a:pt x="755538" y="1824762"/>
                        </a:lnTo>
                        <a:lnTo>
                          <a:pt x="680480" y="1834675"/>
                        </a:lnTo>
                        <a:lnTo>
                          <a:pt x="679064" y="1834675"/>
                        </a:lnTo>
                        <a:lnTo>
                          <a:pt x="992042" y="1963549"/>
                        </a:lnTo>
                        <a:lnTo>
                          <a:pt x="992042" y="1963549"/>
                        </a:lnTo>
                        <a:lnTo>
                          <a:pt x="993458" y="1962132"/>
                        </a:lnTo>
                        <a:lnTo>
                          <a:pt x="754122" y="1824762"/>
                        </a:lnTo>
                        <a:lnTo>
                          <a:pt x="843342" y="1810600"/>
                        </a:lnTo>
                        <a:lnTo>
                          <a:pt x="875914" y="1858750"/>
                        </a:lnTo>
                        <a:lnTo>
                          <a:pt x="875914" y="1858750"/>
                        </a:lnTo>
                        <a:lnTo>
                          <a:pt x="1200222" y="1807768"/>
                        </a:lnTo>
                        <a:lnTo>
                          <a:pt x="1200222" y="1807768"/>
                        </a:lnTo>
                        <a:lnTo>
                          <a:pt x="1200222" y="1800687"/>
                        </a:lnTo>
                        <a:lnTo>
                          <a:pt x="1204471" y="1806351"/>
                        </a:lnTo>
                        <a:lnTo>
                          <a:pt x="1204471" y="1806351"/>
                        </a:lnTo>
                        <a:lnTo>
                          <a:pt x="1282361" y="1642073"/>
                        </a:lnTo>
                        <a:lnTo>
                          <a:pt x="1426813" y="1646322"/>
                        </a:lnTo>
                        <a:lnTo>
                          <a:pt x="1455137" y="1660484"/>
                        </a:lnTo>
                        <a:lnTo>
                          <a:pt x="1557102" y="1854502"/>
                        </a:lnTo>
                        <a:lnTo>
                          <a:pt x="1411235" y="1896988"/>
                        </a:lnTo>
                        <a:lnTo>
                          <a:pt x="1409818" y="1896988"/>
                        </a:lnTo>
                        <a:lnTo>
                          <a:pt x="1601004" y="1936641"/>
                        </a:lnTo>
                        <a:lnTo>
                          <a:pt x="1601004" y="1936641"/>
                        </a:lnTo>
                        <a:lnTo>
                          <a:pt x="1558518" y="1855918"/>
                        </a:lnTo>
                        <a:lnTo>
                          <a:pt x="1742623" y="1802103"/>
                        </a:lnTo>
                        <a:lnTo>
                          <a:pt x="2133492" y="1993289"/>
                        </a:lnTo>
                        <a:lnTo>
                          <a:pt x="2049937" y="2452135"/>
                        </a:lnTo>
                        <a:lnTo>
                          <a:pt x="1928145" y="2469129"/>
                        </a:lnTo>
                        <a:lnTo>
                          <a:pt x="1480628" y="2091006"/>
                        </a:lnTo>
                        <a:lnTo>
                          <a:pt x="1480628" y="2091006"/>
                        </a:lnTo>
                        <a:lnTo>
                          <a:pt x="1489125" y="2110833"/>
                        </a:lnTo>
                        <a:lnTo>
                          <a:pt x="1350338" y="2127827"/>
                        </a:lnTo>
                        <a:lnTo>
                          <a:pt x="1331928" y="2051352"/>
                        </a:lnTo>
                        <a:lnTo>
                          <a:pt x="1331928" y="2051352"/>
                        </a:lnTo>
                        <a:lnTo>
                          <a:pt x="1224297" y="2141989"/>
                        </a:lnTo>
                        <a:lnTo>
                          <a:pt x="1215800" y="2143405"/>
                        </a:lnTo>
                        <a:lnTo>
                          <a:pt x="1079846" y="1964965"/>
                        </a:lnTo>
                        <a:lnTo>
                          <a:pt x="1079846" y="1964965"/>
                        </a:lnTo>
                        <a:lnTo>
                          <a:pt x="1123748" y="2231209"/>
                        </a:lnTo>
                        <a:lnTo>
                          <a:pt x="1123748" y="2231209"/>
                        </a:lnTo>
                        <a:lnTo>
                          <a:pt x="1208719" y="2157567"/>
                        </a:lnTo>
                        <a:lnTo>
                          <a:pt x="1295107" y="2249619"/>
                        </a:lnTo>
                        <a:lnTo>
                          <a:pt x="1380078" y="2361498"/>
                        </a:lnTo>
                        <a:lnTo>
                          <a:pt x="1363084" y="2401152"/>
                        </a:lnTo>
                        <a:lnTo>
                          <a:pt x="1329095" y="2411065"/>
                        </a:lnTo>
                        <a:lnTo>
                          <a:pt x="1329095" y="2411065"/>
                        </a:lnTo>
                        <a:lnTo>
                          <a:pt x="1266783" y="2571095"/>
                        </a:lnTo>
                        <a:lnTo>
                          <a:pt x="1266783" y="2571095"/>
                        </a:lnTo>
                        <a:lnTo>
                          <a:pt x="1469299" y="2735373"/>
                        </a:lnTo>
                        <a:lnTo>
                          <a:pt x="1438142" y="2779275"/>
                        </a:lnTo>
                        <a:lnTo>
                          <a:pt x="1438142" y="2779275"/>
                        </a:lnTo>
                        <a:lnTo>
                          <a:pt x="1547189" y="2799101"/>
                        </a:lnTo>
                        <a:lnTo>
                          <a:pt x="1644906" y="2878408"/>
                        </a:lnTo>
                        <a:lnTo>
                          <a:pt x="1644906" y="2878408"/>
                        </a:lnTo>
                        <a:lnTo>
                          <a:pt x="1701554" y="2876992"/>
                        </a:lnTo>
                        <a:lnTo>
                          <a:pt x="1693057" y="2986038"/>
                        </a:lnTo>
                        <a:lnTo>
                          <a:pt x="1520281" y="3005865"/>
                        </a:lnTo>
                        <a:lnTo>
                          <a:pt x="1520281" y="3005865"/>
                        </a:lnTo>
                        <a:lnTo>
                          <a:pt x="1520281" y="3007281"/>
                        </a:lnTo>
                        <a:lnTo>
                          <a:pt x="1520281" y="3007281"/>
                        </a:lnTo>
                        <a:lnTo>
                          <a:pt x="1690224" y="3018611"/>
                        </a:lnTo>
                        <a:lnTo>
                          <a:pt x="1678895" y="3151733"/>
                        </a:lnTo>
                        <a:lnTo>
                          <a:pt x="1678895" y="3151733"/>
                        </a:lnTo>
                        <a:lnTo>
                          <a:pt x="1888491" y="3028524"/>
                        </a:lnTo>
                        <a:lnTo>
                          <a:pt x="1888491" y="3028524"/>
                        </a:lnTo>
                        <a:lnTo>
                          <a:pt x="1691640" y="3015778"/>
                        </a:lnTo>
                        <a:lnTo>
                          <a:pt x="1694473" y="2987455"/>
                        </a:lnTo>
                        <a:lnTo>
                          <a:pt x="1844589" y="2970460"/>
                        </a:lnTo>
                        <a:lnTo>
                          <a:pt x="1887075" y="3027108"/>
                        </a:lnTo>
                        <a:lnTo>
                          <a:pt x="1887075" y="3027108"/>
                        </a:lnTo>
                        <a:lnTo>
                          <a:pt x="1888491" y="3025692"/>
                        </a:lnTo>
                        <a:lnTo>
                          <a:pt x="1863000" y="2967628"/>
                        </a:lnTo>
                        <a:lnTo>
                          <a:pt x="2001786" y="2952050"/>
                        </a:lnTo>
                        <a:lnTo>
                          <a:pt x="2001786" y="2952050"/>
                        </a:lnTo>
                        <a:lnTo>
                          <a:pt x="1964966" y="2801934"/>
                        </a:lnTo>
                        <a:lnTo>
                          <a:pt x="2055602" y="2831674"/>
                        </a:lnTo>
                        <a:lnTo>
                          <a:pt x="2057018" y="2831674"/>
                        </a:lnTo>
                        <a:lnTo>
                          <a:pt x="1940890" y="2712714"/>
                        </a:lnTo>
                        <a:lnTo>
                          <a:pt x="1940890" y="2712714"/>
                        </a:lnTo>
                        <a:lnTo>
                          <a:pt x="1962133" y="2799101"/>
                        </a:lnTo>
                        <a:lnTo>
                          <a:pt x="1759618" y="2732540"/>
                        </a:lnTo>
                        <a:lnTo>
                          <a:pt x="1489125" y="2112249"/>
                        </a:lnTo>
                        <a:lnTo>
                          <a:pt x="1490541" y="2112249"/>
                        </a:lnTo>
                        <a:lnTo>
                          <a:pt x="1707219" y="2500285"/>
                        </a:lnTo>
                        <a:lnTo>
                          <a:pt x="1707219" y="2500285"/>
                        </a:lnTo>
                        <a:lnTo>
                          <a:pt x="1925312" y="2470545"/>
                        </a:lnTo>
                        <a:lnTo>
                          <a:pt x="1938058" y="2481874"/>
                        </a:lnTo>
                        <a:lnTo>
                          <a:pt x="1782277" y="2508782"/>
                        </a:lnTo>
                        <a:lnTo>
                          <a:pt x="1782277" y="2508782"/>
                        </a:lnTo>
                        <a:lnTo>
                          <a:pt x="2018781" y="2614997"/>
                        </a:lnTo>
                        <a:lnTo>
                          <a:pt x="2008867" y="2671644"/>
                        </a:lnTo>
                        <a:lnTo>
                          <a:pt x="2042856" y="2624910"/>
                        </a:lnTo>
                        <a:lnTo>
                          <a:pt x="2195805" y="2694303"/>
                        </a:lnTo>
                        <a:lnTo>
                          <a:pt x="2197221" y="2694303"/>
                        </a:lnTo>
                        <a:lnTo>
                          <a:pt x="2069764" y="2586673"/>
                        </a:lnTo>
                        <a:lnTo>
                          <a:pt x="2177394" y="2440805"/>
                        </a:lnTo>
                        <a:lnTo>
                          <a:pt x="2188724" y="2439389"/>
                        </a:lnTo>
                        <a:lnTo>
                          <a:pt x="2344505" y="2803350"/>
                        </a:lnTo>
                        <a:lnTo>
                          <a:pt x="2344505" y="2803350"/>
                        </a:lnTo>
                        <a:lnTo>
                          <a:pt x="2394071" y="2579592"/>
                        </a:lnTo>
                        <a:lnTo>
                          <a:pt x="2447887" y="2617829"/>
                        </a:lnTo>
                        <a:lnTo>
                          <a:pt x="2630576" y="2942136"/>
                        </a:lnTo>
                        <a:lnTo>
                          <a:pt x="2613581" y="2998784"/>
                        </a:lnTo>
                        <a:lnTo>
                          <a:pt x="2498870" y="3055432"/>
                        </a:lnTo>
                        <a:lnTo>
                          <a:pt x="2498870" y="3055432"/>
                        </a:lnTo>
                        <a:lnTo>
                          <a:pt x="2576761" y="3116328"/>
                        </a:lnTo>
                        <a:lnTo>
                          <a:pt x="2532858" y="3257947"/>
                        </a:lnTo>
                        <a:lnTo>
                          <a:pt x="2532858" y="3257947"/>
                        </a:lnTo>
                        <a:lnTo>
                          <a:pt x="2656067" y="3174392"/>
                        </a:lnTo>
                        <a:lnTo>
                          <a:pt x="2656067" y="3174392"/>
                        </a:lnTo>
                        <a:lnTo>
                          <a:pt x="2579592" y="3114912"/>
                        </a:lnTo>
                        <a:lnTo>
                          <a:pt x="2614997" y="3000200"/>
                        </a:lnTo>
                        <a:lnTo>
                          <a:pt x="2653234" y="2981790"/>
                        </a:lnTo>
                        <a:lnTo>
                          <a:pt x="2665980" y="3003033"/>
                        </a:lnTo>
                        <a:lnTo>
                          <a:pt x="2657483" y="3405231"/>
                        </a:lnTo>
                        <a:lnTo>
                          <a:pt x="2657483" y="3405231"/>
                        </a:lnTo>
                        <a:lnTo>
                          <a:pt x="2658899" y="3405231"/>
                        </a:lnTo>
                        <a:lnTo>
                          <a:pt x="2658899" y="3405231"/>
                        </a:lnTo>
                        <a:lnTo>
                          <a:pt x="2695720" y="3051183"/>
                        </a:lnTo>
                        <a:lnTo>
                          <a:pt x="2695720" y="3051183"/>
                        </a:lnTo>
                        <a:lnTo>
                          <a:pt x="2668813" y="3001616"/>
                        </a:lnTo>
                        <a:lnTo>
                          <a:pt x="2668813" y="2973293"/>
                        </a:lnTo>
                        <a:lnTo>
                          <a:pt x="2837339" y="2888321"/>
                        </a:lnTo>
                        <a:lnTo>
                          <a:pt x="2837339" y="2888321"/>
                        </a:lnTo>
                        <a:lnTo>
                          <a:pt x="2631991" y="2742454"/>
                        </a:lnTo>
                        <a:lnTo>
                          <a:pt x="2579592" y="2668812"/>
                        </a:lnTo>
                        <a:lnTo>
                          <a:pt x="2792021" y="2728292"/>
                        </a:lnTo>
                        <a:lnTo>
                          <a:pt x="2843004" y="2874159"/>
                        </a:lnTo>
                        <a:lnTo>
                          <a:pt x="2843004" y="2874159"/>
                        </a:lnTo>
                        <a:lnTo>
                          <a:pt x="2919478" y="2790604"/>
                        </a:lnTo>
                        <a:lnTo>
                          <a:pt x="3184306" y="2991703"/>
                        </a:lnTo>
                        <a:lnTo>
                          <a:pt x="3184306" y="2991703"/>
                        </a:lnTo>
                        <a:lnTo>
                          <a:pt x="3197052" y="2980374"/>
                        </a:lnTo>
                        <a:lnTo>
                          <a:pt x="3204133" y="2997368"/>
                        </a:lnTo>
                        <a:lnTo>
                          <a:pt x="3191387" y="3004449"/>
                        </a:lnTo>
                        <a:lnTo>
                          <a:pt x="3191387" y="3004449"/>
                        </a:lnTo>
                        <a:lnTo>
                          <a:pt x="3212630" y="3017195"/>
                        </a:lnTo>
                        <a:lnTo>
                          <a:pt x="3270694" y="3144652"/>
                        </a:lnTo>
                        <a:lnTo>
                          <a:pt x="3270694" y="3144652"/>
                        </a:lnTo>
                        <a:lnTo>
                          <a:pt x="3376909" y="3140403"/>
                        </a:lnTo>
                        <a:lnTo>
                          <a:pt x="3396735" y="3242369"/>
                        </a:lnTo>
                        <a:lnTo>
                          <a:pt x="3396735" y="3242369"/>
                        </a:lnTo>
                        <a:lnTo>
                          <a:pt x="3480290" y="3165895"/>
                        </a:lnTo>
                        <a:lnTo>
                          <a:pt x="3553933" y="3206964"/>
                        </a:lnTo>
                        <a:lnTo>
                          <a:pt x="3430724" y="3306097"/>
                        </a:lnTo>
                        <a:lnTo>
                          <a:pt x="3277775" y="3231040"/>
                        </a:lnTo>
                        <a:lnTo>
                          <a:pt x="3277775" y="3231040"/>
                        </a:lnTo>
                        <a:lnTo>
                          <a:pt x="3248035" y="3364161"/>
                        </a:lnTo>
                        <a:lnTo>
                          <a:pt x="3248035" y="3364161"/>
                        </a:lnTo>
                        <a:lnTo>
                          <a:pt x="3311763" y="3500116"/>
                        </a:lnTo>
                        <a:lnTo>
                          <a:pt x="3154566" y="3464711"/>
                        </a:lnTo>
                        <a:lnTo>
                          <a:pt x="3153150" y="3464711"/>
                        </a:lnTo>
                        <a:lnTo>
                          <a:pt x="3257948" y="3525607"/>
                        </a:lnTo>
                        <a:lnTo>
                          <a:pt x="3226792" y="3538353"/>
                        </a:lnTo>
                        <a:lnTo>
                          <a:pt x="3226792" y="3538353"/>
                        </a:lnTo>
                        <a:lnTo>
                          <a:pt x="3357082" y="3718209"/>
                        </a:lnTo>
                        <a:lnTo>
                          <a:pt x="3357082" y="3718209"/>
                        </a:lnTo>
                        <a:lnTo>
                          <a:pt x="3358497" y="3510029"/>
                        </a:lnTo>
                        <a:lnTo>
                          <a:pt x="3358497" y="3510029"/>
                        </a:lnTo>
                        <a:lnTo>
                          <a:pt x="3320261" y="3501532"/>
                        </a:lnTo>
                        <a:lnTo>
                          <a:pt x="3372659" y="3480289"/>
                        </a:lnTo>
                        <a:lnTo>
                          <a:pt x="3386821" y="3749365"/>
                        </a:lnTo>
                        <a:lnTo>
                          <a:pt x="3265029" y="3660145"/>
                        </a:lnTo>
                        <a:lnTo>
                          <a:pt x="3263613" y="3660145"/>
                        </a:lnTo>
                        <a:lnTo>
                          <a:pt x="3337255" y="3781938"/>
                        </a:lnTo>
                        <a:lnTo>
                          <a:pt x="3300434" y="3763527"/>
                        </a:lnTo>
                        <a:lnTo>
                          <a:pt x="3300434" y="3763527"/>
                        </a:lnTo>
                        <a:lnTo>
                          <a:pt x="3299018" y="3764943"/>
                        </a:lnTo>
                        <a:lnTo>
                          <a:pt x="3351416" y="3806013"/>
                        </a:lnTo>
                        <a:lnTo>
                          <a:pt x="3393902" y="3875406"/>
                        </a:lnTo>
                        <a:lnTo>
                          <a:pt x="3393902" y="3876823"/>
                        </a:lnTo>
                        <a:lnTo>
                          <a:pt x="3392486" y="3838585"/>
                        </a:lnTo>
                        <a:lnTo>
                          <a:pt x="3555348" y="3964626"/>
                        </a:lnTo>
                        <a:lnTo>
                          <a:pt x="3555348" y="3964626"/>
                        </a:lnTo>
                        <a:lnTo>
                          <a:pt x="3570926" y="3905146"/>
                        </a:lnTo>
                        <a:lnTo>
                          <a:pt x="3637487" y="3939135"/>
                        </a:lnTo>
                        <a:lnTo>
                          <a:pt x="3637487" y="3939135"/>
                        </a:lnTo>
                        <a:lnTo>
                          <a:pt x="3638904" y="3937719"/>
                        </a:lnTo>
                        <a:lnTo>
                          <a:pt x="3638904" y="3937719"/>
                        </a:lnTo>
                        <a:lnTo>
                          <a:pt x="3575175" y="3890985"/>
                        </a:lnTo>
                        <a:lnTo>
                          <a:pt x="3647401" y="3619076"/>
                        </a:lnTo>
                        <a:lnTo>
                          <a:pt x="3772026" y="3688469"/>
                        </a:lnTo>
                        <a:lnTo>
                          <a:pt x="3772026" y="3688469"/>
                        </a:lnTo>
                        <a:lnTo>
                          <a:pt x="3783355" y="3453381"/>
                        </a:lnTo>
                        <a:lnTo>
                          <a:pt x="3896650" y="3772024"/>
                        </a:lnTo>
                        <a:lnTo>
                          <a:pt x="3756448" y="3759279"/>
                        </a:lnTo>
                        <a:lnTo>
                          <a:pt x="3781939" y="3691302"/>
                        </a:lnTo>
                        <a:lnTo>
                          <a:pt x="3781939" y="3691302"/>
                        </a:lnTo>
                        <a:lnTo>
                          <a:pt x="3660147" y="3753614"/>
                        </a:lnTo>
                        <a:lnTo>
                          <a:pt x="3660147" y="3753614"/>
                        </a:lnTo>
                        <a:lnTo>
                          <a:pt x="3755031" y="3762111"/>
                        </a:lnTo>
                        <a:lnTo>
                          <a:pt x="3739453" y="3803181"/>
                        </a:lnTo>
                        <a:lnTo>
                          <a:pt x="3739453" y="3803181"/>
                        </a:lnTo>
                        <a:lnTo>
                          <a:pt x="3929223" y="3837169"/>
                        </a:lnTo>
                        <a:lnTo>
                          <a:pt x="3929223" y="3837169"/>
                        </a:lnTo>
                        <a:lnTo>
                          <a:pt x="4247866" y="3749365"/>
                        </a:lnTo>
                        <a:lnTo>
                          <a:pt x="4379572" y="3804597"/>
                        </a:lnTo>
                        <a:lnTo>
                          <a:pt x="4352664" y="3815926"/>
                        </a:lnTo>
                        <a:lnTo>
                          <a:pt x="4424890" y="3823007"/>
                        </a:lnTo>
                        <a:lnTo>
                          <a:pt x="4464544" y="3840002"/>
                        </a:lnTo>
                        <a:lnTo>
                          <a:pt x="4471625" y="3848499"/>
                        </a:lnTo>
                        <a:lnTo>
                          <a:pt x="4348416" y="3838585"/>
                        </a:lnTo>
                        <a:lnTo>
                          <a:pt x="4347000" y="3838585"/>
                        </a:lnTo>
                        <a:lnTo>
                          <a:pt x="4516943" y="3902314"/>
                        </a:lnTo>
                        <a:lnTo>
                          <a:pt x="4536769" y="3924973"/>
                        </a:lnTo>
                        <a:lnTo>
                          <a:pt x="4440468" y="3967459"/>
                        </a:lnTo>
                        <a:lnTo>
                          <a:pt x="4440468" y="3967459"/>
                        </a:lnTo>
                        <a:lnTo>
                          <a:pt x="4586336" y="3995783"/>
                        </a:lnTo>
                        <a:lnTo>
                          <a:pt x="4586336" y="3995783"/>
                        </a:lnTo>
                        <a:lnTo>
                          <a:pt x="4709544" y="3971707"/>
                        </a:lnTo>
                        <a:lnTo>
                          <a:pt x="4710960" y="3971707"/>
                        </a:lnTo>
                        <a:lnTo>
                          <a:pt x="4519775" y="3899481"/>
                        </a:lnTo>
                        <a:lnTo>
                          <a:pt x="4477289" y="3849915"/>
                        </a:lnTo>
                        <a:lnTo>
                          <a:pt x="4501364" y="3851331"/>
                        </a:lnTo>
                        <a:lnTo>
                          <a:pt x="4467376" y="3837169"/>
                        </a:lnTo>
                        <a:lnTo>
                          <a:pt x="4457463" y="3825840"/>
                        </a:lnTo>
                        <a:lnTo>
                          <a:pt x="4841250" y="3862661"/>
                        </a:lnTo>
                        <a:lnTo>
                          <a:pt x="4987118" y="3964626"/>
                        </a:lnTo>
                        <a:lnTo>
                          <a:pt x="5087668" y="4029771"/>
                        </a:lnTo>
                        <a:lnTo>
                          <a:pt x="5087668" y="4029771"/>
                        </a:lnTo>
                        <a:lnTo>
                          <a:pt x="5089084" y="4028355"/>
                        </a:lnTo>
                        <a:lnTo>
                          <a:pt x="4985702" y="3958962"/>
                        </a:lnTo>
                        <a:lnTo>
                          <a:pt x="4839834" y="3856996"/>
                        </a:lnTo>
                        <a:lnTo>
                          <a:pt x="4453214" y="3820175"/>
                        </a:lnTo>
                        <a:lnTo>
                          <a:pt x="4422058" y="3783354"/>
                        </a:lnTo>
                        <a:lnTo>
                          <a:pt x="4422058" y="3783354"/>
                        </a:lnTo>
                        <a:lnTo>
                          <a:pt x="4382405" y="3800348"/>
                        </a:lnTo>
                        <a:lnTo>
                          <a:pt x="4247866" y="3745117"/>
                        </a:lnTo>
                        <a:lnTo>
                          <a:pt x="4247866" y="3745117"/>
                        </a:lnTo>
                        <a:lnTo>
                          <a:pt x="3929223" y="3832921"/>
                        </a:lnTo>
                        <a:lnTo>
                          <a:pt x="3742286" y="3800348"/>
                        </a:lnTo>
                        <a:lnTo>
                          <a:pt x="3756448" y="3760695"/>
                        </a:lnTo>
                        <a:lnTo>
                          <a:pt x="3899483" y="3773440"/>
                        </a:lnTo>
                        <a:lnTo>
                          <a:pt x="3899483" y="3773440"/>
                        </a:lnTo>
                        <a:lnTo>
                          <a:pt x="3781939" y="3442052"/>
                        </a:lnTo>
                        <a:lnTo>
                          <a:pt x="3781939" y="3440636"/>
                        </a:lnTo>
                        <a:lnTo>
                          <a:pt x="3770610" y="3682804"/>
                        </a:lnTo>
                        <a:lnTo>
                          <a:pt x="3647401" y="3614827"/>
                        </a:lnTo>
                        <a:lnTo>
                          <a:pt x="3647401" y="3614827"/>
                        </a:lnTo>
                        <a:lnTo>
                          <a:pt x="3575175" y="3888152"/>
                        </a:lnTo>
                        <a:lnTo>
                          <a:pt x="3389654" y="3752198"/>
                        </a:lnTo>
                        <a:lnTo>
                          <a:pt x="3375492" y="3478873"/>
                        </a:lnTo>
                        <a:lnTo>
                          <a:pt x="3375492" y="3478873"/>
                        </a:lnTo>
                        <a:lnTo>
                          <a:pt x="3318844" y="3502948"/>
                        </a:lnTo>
                        <a:lnTo>
                          <a:pt x="3317428" y="3502948"/>
                        </a:lnTo>
                        <a:lnTo>
                          <a:pt x="3252283" y="3366994"/>
                        </a:lnTo>
                        <a:lnTo>
                          <a:pt x="3280607" y="3236704"/>
                        </a:lnTo>
                        <a:lnTo>
                          <a:pt x="3432140" y="3310346"/>
                        </a:lnTo>
                        <a:lnTo>
                          <a:pt x="3432140" y="3310346"/>
                        </a:lnTo>
                        <a:lnTo>
                          <a:pt x="3558181" y="3209797"/>
                        </a:lnTo>
                        <a:lnTo>
                          <a:pt x="3558181" y="3209797"/>
                        </a:lnTo>
                        <a:lnTo>
                          <a:pt x="3483123" y="3167311"/>
                        </a:lnTo>
                        <a:lnTo>
                          <a:pt x="3517111" y="3136155"/>
                        </a:lnTo>
                        <a:lnTo>
                          <a:pt x="3432140" y="3138987"/>
                        </a:lnTo>
                        <a:lnTo>
                          <a:pt x="3372659" y="3106415"/>
                        </a:lnTo>
                        <a:lnTo>
                          <a:pt x="3342920" y="2954882"/>
                        </a:lnTo>
                        <a:lnTo>
                          <a:pt x="3450550" y="3005865"/>
                        </a:lnTo>
                        <a:lnTo>
                          <a:pt x="3450550" y="3005865"/>
                        </a:lnTo>
                        <a:lnTo>
                          <a:pt x="3434972" y="2888321"/>
                        </a:lnTo>
                        <a:lnTo>
                          <a:pt x="3696968" y="2756616"/>
                        </a:lnTo>
                        <a:lnTo>
                          <a:pt x="3696968" y="2756616"/>
                        </a:lnTo>
                        <a:lnTo>
                          <a:pt x="3621910" y="2718378"/>
                        </a:lnTo>
                        <a:lnTo>
                          <a:pt x="3779106" y="2347336"/>
                        </a:lnTo>
                        <a:lnTo>
                          <a:pt x="3779106" y="2347336"/>
                        </a:lnTo>
                        <a:lnTo>
                          <a:pt x="3745118" y="2072595"/>
                        </a:lnTo>
                        <a:lnTo>
                          <a:pt x="3823009" y="2102335"/>
                        </a:lnTo>
                        <a:lnTo>
                          <a:pt x="3823009" y="2102335"/>
                        </a:lnTo>
                        <a:lnTo>
                          <a:pt x="3865495" y="1969213"/>
                        </a:lnTo>
                        <a:lnTo>
                          <a:pt x="4045350" y="2074011"/>
                        </a:lnTo>
                        <a:lnTo>
                          <a:pt x="4046767" y="2074011"/>
                        </a:lnTo>
                        <a:lnTo>
                          <a:pt x="3889569" y="1891323"/>
                        </a:lnTo>
                        <a:lnTo>
                          <a:pt x="3933472" y="1752536"/>
                        </a:lnTo>
                        <a:lnTo>
                          <a:pt x="4086420" y="1710050"/>
                        </a:lnTo>
                        <a:lnTo>
                          <a:pt x="4235120" y="1786525"/>
                        </a:lnTo>
                        <a:lnTo>
                          <a:pt x="4195467" y="1974878"/>
                        </a:lnTo>
                        <a:lnTo>
                          <a:pt x="4195467" y="1974878"/>
                        </a:lnTo>
                        <a:lnTo>
                          <a:pt x="4390901" y="1862999"/>
                        </a:lnTo>
                        <a:lnTo>
                          <a:pt x="4390901" y="1862999"/>
                        </a:lnTo>
                        <a:lnTo>
                          <a:pt x="4243617" y="1786525"/>
                        </a:lnTo>
                        <a:lnTo>
                          <a:pt x="4270525" y="1661900"/>
                        </a:lnTo>
                        <a:lnTo>
                          <a:pt x="4407896" y="1625079"/>
                        </a:lnTo>
                        <a:lnTo>
                          <a:pt x="4407896" y="1625079"/>
                        </a:lnTo>
                        <a:lnTo>
                          <a:pt x="4274774" y="1354587"/>
                        </a:lnTo>
                        <a:lnTo>
                          <a:pt x="4480121" y="1273864"/>
                        </a:lnTo>
                        <a:lnTo>
                          <a:pt x="4480121" y="1273864"/>
                        </a:lnTo>
                        <a:lnTo>
                          <a:pt x="4478705" y="1261118"/>
                        </a:lnTo>
                        <a:lnTo>
                          <a:pt x="4777522" y="1191725"/>
                        </a:lnTo>
                        <a:lnTo>
                          <a:pt x="4984286" y="970799"/>
                        </a:lnTo>
                        <a:lnTo>
                          <a:pt x="5267524" y="1129412"/>
                        </a:lnTo>
                        <a:lnTo>
                          <a:pt x="5149980" y="1232794"/>
                        </a:lnTo>
                        <a:lnTo>
                          <a:pt x="5040934" y="1307852"/>
                        </a:lnTo>
                        <a:lnTo>
                          <a:pt x="5040934" y="1307852"/>
                        </a:lnTo>
                        <a:lnTo>
                          <a:pt x="5113159" y="1416899"/>
                        </a:lnTo>
                        <a:lnTo>
                          <a:pt x="5021107" y="1585426"/>
                        </a:lnTo>
                        <a:lnTo>
                          <a:pt x="4934719" y="1693056"/>
                        </a:lnTo>
                        <a:lnTo>
                          <a:pt x="4844083" y="1821930"/>
                        </a:lnTo>
                        <a:lnTo>
                          <a:pt x="4784602" y="1879993"/>
                        </a:lnTo>
                        <a:lnTo>
                          <a:pt x="4784602" y="1879993"/>
                        </a:lnTo>
                        <a:lnTo>
                          <a:pt x="4786019" y="1881410"/>
                        </a:lnTo>
                        <a:lnTo>
                          <a:pt x="4786019" y="1881410"/>
                        </a:lnTo>
                        <a:lnTo>
                          <a:pt x="4845499" y="1823346"/>
                        </a:lnTo>
                        <a:lnTo>
                          <a:pt x="4937551" y="1693056"/>
                        </a:lnTo>
                        <a:lnTo>
                          <a:pt x="5023939" y="1585426"/>
                        </a:lnTo>
                        <a:lnTo>
                          <a:pt x="5115992" y="1416899"/>
                        </a:lnTo>
                        <a:lnTo>
                          <a:pt x="5115992" y="1416899"/>
                        </a:lnTo>
                        <a:lnTo>
                          <a:pt x="5045182" y="1309268"/>
                        </a:lnTo>
                        <a:lnTo>
                          <a:pt x="5152812" y="1235626"/>
                        </a:lnTo>
                        <a:lnTo>
                          <a:pt x="5271773" y="1130828"/>
                        </a:lnTo>
                        <a:lnTo>
                          <a:pt x="5271773" y="1130828"/>
                        </a:lnTo>
                        <a:lnTo>
                          <a:pt x="4984286" y="969383"/>
                        </a:lnTo>
                        <a:lnTo>
                          <a:pt x="4984286" y="969383"/>
                        </a:lnTo>
                        <a:lnTo>
                          <a:pt x="4776106" y="1188892"/>
                        </a:lnTo>
                        <a:lnTo>
                          <a:pt x="4477289" y="1258286"/>
                        </a:lnTo>
                        <a:lnTo>
                          <a:pt x="4458878" y="1115250"/>
                        </a:lnTo>
                        <a:lnTo>
                          <a:pt x="4542434" y="980712"/>
                        </a:lnTo>
                        <a:lnTo>
                          <a:pt x="4618908" y="956637"/>
                        </a:lnTo>
                        <a:lnTo>
                          <a:pt x="4771857" y="1108169"/>
                        </a:lnTo>
                        <a:lnTo>
                          <a:pt x="4771857" y="1108169"/>
                        </a:lnTo>
                        <a:lnTo>
                          <a:pt x="5084835" y="892908"/>
                        </a:lnTo>
                        <a:lnTo>
                          <a:pt x="5264692" y="993458"/>
                        </a:lnTo>
                        <a:lnTo>
                          <a:pt x="5264692" y="993458"/>
                        </a:lnTo>
                        <a:lnTo>
                          <a:pt x="5271773" y="982128"/>
                        </a:lnTo>
                        <a:lnTo>
                          <a:pt x="5355327" y="1030279"/>
                        </a:lnTo>
                        <a:lnTo>
                          <a:pt x="5277437" y="1147823"/>
                        </a:lnTo>
                        <a:lnTo>
                          <a:pt x="5277437" y="1149239"/>
                        </a:lnTo>
                        <a:lnTo>
                          <a:pt x="5404894" y="1057186"/>
                        </a:lnTo>
                        <a:lnTo>
                          <a:pt x="5404894" y="1057186"/>
                        </a:lnTo>
                        <a:lnTo>
                          <a:pt x="5358160" y="1030279"/>
                        </a:lnTo>
                        <a:lnTo>
                          <a:pt x="5411975" y="949556"/>
                        </a:lnTo>
                        <a:lnTo>
                          <a:pt x="5489866" y="1043025"/>
                        </a:lnTo>
                        <a:lnTo>
                          <a:pt x="5489866" y="1043025"/>
                        </a:lnTo>
                        <a:lnTo>
                          <a:pt x="5706544" y="803688"/>
                        </a:lnTo>
                        <a:lnTo>
                          <a:pt x="5804260" y="929729"/>
                        </a:lnTo>
                        <a:lnTo>
                          <a:pt x="5804260" y="929729"/>
                        </a:lnTo>
                        <a:lnTo>
                          <a:pt x="5805677" y="928313"/>
                        </a:lnTo>
                        <a:lnTo>
                          <a:pt x="5805677" y="928313"/>
                        </a:lnTo>
                        <a:lnTo>
                          <a:pt x="5707959" y="799440"/>
                        </a:lnTo>
                        <a:close/>
                        <a:moveTo>
                          <a:pt x="3376909" y="3106415"/>
                        </a:moveTo>
                        <a:lnTo>
                          <a:pt x="3432140" y="3137571"/>
                        </a:lnTo>
                        <a:lnTo>
                          <a:pt x="3383990" y="3138987"/>
                        </a:lnTo>
                        <a:lnTo>
                          <a:pt x="3376909" y="3106415"/>
                        </a:lnTo>
                        <a:close/>
                        <a:moveTo>
                          <a:pt x="3402400" y="3239537"/>
                        </a:moveTo>
                        <a:lnTo>
                          <a:pt x="3382573" y="3141819"/>
                        </a:lnTo>
                        <a:lnTo>
                          <a:pt x="3434972" y="3140403"/>
                        </a:lnTo>
                        <a:lnTo>
                          <a:pt x="3483123" y="3167311"/>
                        </a:lnTo>
                        <a:lnTo>
                          <a:pt x="3402400" y="3239537"/>
                        </a:lnTo>
                        <a:close/>
                        <a:moveTo>
                          <a:pt x="3439221" y="3138987"/>
                        </a:moveTo>
                        <a:lnTo>
                          <a:pt x="3514279" y="3136155"/>
                        </a:lnTo>
                        <a:lnTo>
                          <a:pt x="3483123" y="3164478"/>
                        </a:lnTo>
                        <a:lnTo>
                          <a:pt x="3439221" y="3138987"/>
                        </a:lnTo>
                        <a:close/>
                        <a:moveTo>
                          <a:pt x="2505951" y="3059680"/>
                        </a:moveTo>
                        <a:lnTo>
                          <a:pt x="2614997" y="3004449"/>
                        </a:lnTo>
                        <a:lnTo>
                          <a:pt x="2579592" y="3117744"/>
                        </a:lnTo>
                        <a:lnTo>
                          <a:pt x="2505951" y="3059680"/>
                        </a:lnTo>
                        <a:close/>
                        <a:moveTo>
                          <a:pt x="2539939" y="3255115"/>
                        </a:moveTo>
                        <a:lnTo>
                          <a:pt x="2581009" y="3119160"/>
                        </a:lnTo>
                        <a:lnTo>
                          <a:pt x="2654651" y="3175808"/>
                        </a:lnTo>
                        <a:lnTo>
                          <a:pt x="2539939" y="3255115"/>
                        </a:lnTo>
                        <a:close/>
                        <a:moveTo>
                          <a:pt x="1928145" y="2469129"/>
                        </a:moveTo>
                        <a:lnTo>
                          <a:pt x="1712883" y="2498869"/>
                        </a:lnTo>
                        <a:lnTo>
                          <a:pt x="1496206" y="2110833"/>
                        </a:lnTo>
                        <a:lnTo>
                          <a:pt x="1496206" y="2110833"/>
                        </a:lnTo>
                        <a:lnTo>
                          <a:pt x="1493374" y="2110833"/>
                        </a:lnTo>
                        <a:lnTo>
                          <a:pt x="1487709" y="2098087"/>
                        </a:lnTo>
                        <a:lnTo>
                          <a:pt x="1928145" y="2469129"/>
                        </a:lnTo>
                        <a:close/>
                        <a:moveTo>
                          <a:pt x="1928145" y="2865662"/>
                        </a:moveTo>
                        <a:lnTo>
                          <a:pt x="1824762" y="2869911"/>
                        </a:lnTo>
                        <a:lnTo>
                          <a:pt x="1814849" y="2845835"/>
                        </a:lnTo>
                        <a:lnTo>
                          <a:pt x="1928145" y="2865662"/>
                        </a:lnTo>
                        <a:close/>
                        <a:moveTo>
                          <a:pt x="1867248" y="2966212"/>
                        </a:moveTo>
                        <a:lnTo>
                          <a:pt x="1826179" y="2871327"/>
                        </a:lnTo>
                        <a:lnTo>
                          <a:pt x="1939474" y="2867078"/>
                        </a:lnTo>
                        <a:lnTo>
                          <a:pt x="1939474" y="2867078"/>
                        </a:lnTo>
                        <a:lnTo>
                          <a:pt x="1939474" y="2865662"/>
                        </a:lnTo>
                        <a:lnTo>
                          <a:pt x="1813433" y="2843003"/>
                        </a:lnTo>
                        <a:lnTo>
                          <a:pt x="1766699" y="2735373"/>
                        </a:lnTo>
                        <a:lnTo>
                          <a:pt x="1969214" y="2801934"/>
                        </a:lnTo>
                        <a:lnTo>
                          <a:pt x="2006035" y="2950634"/>
                        </a:lnTo>
                        <a:lnTo>
                          <a:pt x="1867248" y="2966212"/>
                        </a:lnTo>
                        <a:close/>
                        <a:moveTo>
                          <a:pt x="1745456" y="2833090"/>
                        </a:moveTo>
                        <a:lnTo>
                          <a:pt x="1812017" y="2844419"/>
                        </a:lnTo>
                        <a:lnTo>
                          <a:pt x="1823346" y="2868495"/>
                        </a:lnTo>
                        <a:lnTo>
                          <a:pt x="1775196" y="2869911"/>
                        </a:lnTo>
                        <a:lnTo>
                          <a:pt x="1745456" y="2833090"/>
                        </a:lnTo>
                        <a:close/>
                        <a:moveTo>
                          <a:pt x="1708635" y="2827425"/>
                        </a:moveTo>
                        <a:lnTo>
                          <a:pt x="1704386" y="2874159"/>
                        </a:lnTo>
                        <a:lnTo>
                          <a:pt x="1649155" y="2875576"/>
                        </a:lnTo>
                        <a:lnTo>
                          <a:pt x="1554270" y="2799101"/>
                        </a:lnTo>
                        <a:lnTo>
                          <a:pt x="1708635" y="2827425"/>
                        </a:lnTo>
                        <a:close/>
                        <a:moveTo>
                          <a:pt x="1405570" y="2392654"/>
                        </a:moveTo>
                        <a:lnTo>
                          <a:pt x="1439559" y="2437973"/>
                        </a:lnTo>
                        <a:lnTo>
                          <a:pt x="1303604" y="2547019"/>
                        </a:lnTo>
                        <a:lnTo>
                          <a:pt x="1365916" y="2402568"/>
                        </a:lnTo>
                        <a:lnTo>
                          <a:pt x="1405570" y="2392654"/>
                        </a:lnTo>
                        <a:close/>
                        <a:moveTo>
                          <a:pt x="1299356" y="2249619"/>
                        </a:moveTo>
                        <a:lnTo>
                          <a:pt x="1222881" y="2149070"/>
                        </a:lnTo>
                        <a:lnTo>
                          <a:pt x="1228546" y="2144821"/>
                        </a:lnTo>
                        <a:lnTo>
                          <a:pt x="1351754" y="2130659"/>
                        </a:lnTo>
                        <a:lnTo>
                          <a:pt x="1387159" y="2272278"/>
                        </a:lnTo>
                        <a:lnTo>
                          <a:pt x="1387159" y="2272278"/>
                        </a:lnTo>
                        <a:lnTo>
                          <a:pt x="1480628" y="2137740"/>
                        </a:lnTo>
                        <a:lnTo>
                          <a:pt x="1389992" y="2345920"/>
                        </a:lnTo>
                        <a:lnTo>
                          <a:pt x="1299356" y="2249619"/>
                        </a:lnTo>
                        <a:close/>
                        <a:moveTo>
                          <a:pt x="1296523" y="2565430"/>
                        </a:moveTo>
                        <a:lnTo>
                          <a:pt x="1303604" y="2551268"/>
                        </a:lnTo>
                        <a:lnTo>
                          <a:pt x="1442391" y="2439389"/>
                        </a:lnTo>
                        <a:lnTo>
                          <a:pt x="1567016" y="2602251"/>
                        </a:lnTo>
                        <a:lnTo>
                          <a:pt x="1542940" y="2636239"/>
                        </a:lnTo>
                        <a:lnTo>
                          <a:pt x="1296523" y="2565430"/>
                        </a:lnTo>
                        <a:close/>
                        <a:moveTo>
                          <a:pt x="1609501" y="2658898"/>
                        </a:moveTo>
                        <a:lnTo>
                          <a:pt x="1632161" y="2688638"/>
                        </a:lnTo>
                        <a:lnTo>
                          <a:pt x="1530195" y="2654650"/>
                        </a:lnTo>
                        <a:lnTo>
                          <a:pt x="1541524" y="2639072"/>
                        </a:lnTo>
                        <a:lnTo>
                          <a:pt x="1609501" y="2658898"/>
                        </a:lnTo>
                        <a:close/>
                        <a:moveTo>
                          <a:pt x="1425397" y="2386990"/>
                        </a:moveTo>
                        <a:lnTo>
                          <a:pt x="1459385" y="2422394"/>
                        </a:lnTo>
                        <a:lnTo>
                          <a:pt x="1442391" y="2436556"/>
                        </a:lnTo>
                        <a:lnTo>
                          <a:pt x="1408402" y="2392654"/>
                        </a:lnTo>
                        <a:lnTo>
                          <a:pt x="1425397" y="2386990"/>
                        </a:lnTo>
                        <a:close/>
                        <a:moveTo>
                          <a:pt x="1428229" y="2386990"/>
                        </a:moveTo>
                        <a:lnTo>
                          <a:pt x="1542940" y="2354417"/>
                        </a:lnTo>
                        <a:lnTo>
                          <a:pt x="1460801" y="2420978"/>
                        </a:lnTo>
                        <a:lnTo>
                          <a:pt x="1428229" y="2386990"/>
                        </a:lnTo>
                        <a:close/>
                        <a:moveTo>
                          <a:pt x="1460801" y="2423811"/>
                        </a:moveTo>
                        <a:lnTo>
                          <a:pt x="1593923" y="2564014"/>
                        </a:lnTo>
                        <a:lnTo>
                          <a:pt x="1568432" y="2600835"/>
                        </a:lnTo>
                        <a:lnTo>
                          <a:pt x="1443807" y="2437973"/>
                        </a:lnTo>
                        <a:lnTo>
                          <a:pt x="1460801" y="2423811"/>
                        </a:lnTo>
                        <a:close/>
                        <a:moveTo>
                          <a:pt x="1544357" y="2637655"/>
                        </a:moveTo>
                        <a:lnTo>
                          <a:pt x="1568432" y="2603667"/>
                        </a:lnTo>
                        <a:lnTo>
                          <a:pt x="1608085" y="2656066"/>
                        </a:lnTo>
                        <a:lnTo>
                          <a:pt x="1544357" y="2637655"/>
                        </a:lnTo>
                        <a:close/>
                        <a:moveTo>
                          <a:pt x="1636409" y="2690054"/>
                        </a:moveTo>
                        <a:lnTo>
                          <a:pt x="1613750" y="2660315"/>
                        </a:lnTo>
                        <a:lnTo>
                          <a:pt x="1721381" y="2691471"/>
                        </a:lnTo>
                        <a:lnTo>
                          <a:pt x="1718548" y="2718378"/>
                        </a:lnTo>
                        <a:lnTo>
                          <a:pt x="1636409" y="2690054"/>
                        </a:lnTo>
                        <a:close/>
                        <a:moveTo>
                          <a:pt x="1718548" y="2719795"/>
                        </a:moveTo>
                        <a:lnTo>
                          <a:pt x="1712883" y="2789188"/>
                        </a:lnTo>
                        <a:lnTo>
                          <a:pt x="1639242" y="2692887"/>
                        </a:lnTo>
                        <a:lnTo>
                          <a:pt x="1718548" y="2719795"/>
                        </a:lnTo>
                        <a:close/>
                        <a:moveTo>
                          <a:pt x="1423980" y="2385573"/>
                        </a:moveTo>
                        <a:lnTo>
                          <a:pt x="1406986" y="2389822"/>
                        </a:lnTo>
                        <a:lnTo>
                          <a:pt x="1385743" y="2361498"/>
                        </a:lnTo>
                        <a:lnTo>
                          <a:pt x="1391408" y="2348753"/>
                        </a:lnTo>
                        <a:lnTo>
                          <a:pt x="1423980" y="2385573"/>
                        </a:lnTo>
                        <a:close/>
                        <a:moveTo>
                          <a:pt x="1288026" y="2564014"/>
                        </a:moveTo>
                        <a:lnTo>
                          <a:pt x="1299356" y="2554100"/>
                        </a:lnTo>
                        <a:lnTo>
                          <a:pt x="1293691" y="2565430"/>
                        </a:lnTo>
                        <a:lnTo>
                          <a:pt x="1288026" y="2564014"/>
                        </a:lnTo>
                        <a:close/>
                        <a:moveTo>
                          <a:pt x="1540108" y="2639072"/>
                        </a:moveTo>
                        <a:lnTo>
                          <a:pt x="1528778" y="2654650"/>
                        </a:lnTo>
                        <a:lnTo>
                          <a:pt x="1292275" y="2576759"/>
                        </a:lnTo>
                        <a:lnTo>
                          <a:pt x="1296523" y="2568262"/>
                        </a:lnTo>
                        <a:lnTo>
                          <a:pt x="1540108" y="2639072"/>
                        </a:lnTo>
                        <a:close/>
                        <a:moveTo>
                          <a:pt x="1711467" y="2824593"/>
                        </a:moveTo>
                        <a:lnTo>
                          <a:pt x="1714300" y="2794853"/>
                        </a:lnTo>
                        <a:lnTo>
                          <a:pt x="1741207" y="2830257"/>
                        </a:lnTo>
                        <a:lnTo>
                          <a:pt x="1711467" y="2824593"/>
                        </a:lnTo>
                        <a:close/>
                        <a:moveTo>
                          <a:pt x="1707219" y="2874159"/>
                        </a:moveTo>
                        <a:lnTo>
                          <a:pt x="1711467" y="2827425"/>
                        </a:lnTo>
                        <a:lnTo>
                          <a:pt x="1742623" y="2833090"/>
                        </a:lnTo>
                        <a:lnTo>
                          <a:pt x="1772363" y="2871327"/>
                        </a:lnTo>
                        <a:lnTo>
                          <a:pt x="1707219" y="2874159"/>
                        </a:lnTo>
                        <a:close/>
                        <a:moveTo>
                          <a:pt x="1388576" y="2347336"/>
                        </a:moveTo>
                        <a:lnTo>
                          <a:pt x="1382911" y="2360082"/>
                        </a:lnTo>
                        <a:lnTo>
                          <a:pt x="1310685" y="2265197"/>
                        </a:lnTo>
                        <a:lnTo>
                          <a:pt x="1388576" y="2347336"/>
                        </a:lnTo>
                        <a:close/>
                        <a:moveTo>
                          <a:pt x="1404154" y="2391238"/>
                        </a:moveTo>
                        <a:lnTo>
                          <a:pt x="1368749" y="2401152"/>
                        </a:lnTo>
                        <a:lnTo>
                          <a:pt x="1384327" y="2364331"/>
                        </a:lnTo>
                        <a:lnTo>
                          <a:pt x="1404154" y="2391238"/>
                        </a:lnTo>
                        <a:close/>
                        <a:moveTo>
                          <a:pt x="1302188" y="2549852"/>
                        </a:moveTo>
                        <a:lnTo>
                          <a:pt x="1285194" y="2564014"/>
                        </a:lnTo>
                        <a:lnTo>
                          <a:pt x="1285194" y="2564014"/>
                        </a:lnTo>
                        <a:lnTo>
                          <a:pt x="1295107" y="2566846"/>
                        </a:lnTo>
                        <a:lnTo>
                          <a:pt x="1290858" y="2576759"/>
                        </a:lnTo>
                        <a:lnTo>
                          <a:pt x="1290858" y="2576759"/>
                        </a:lnTo>
                        <a:lnTo>
                          <a:pt x="1528778" y="2656066"/>
                        </a:lnTo>
                        <a:lnTo>
                          <a:pt x="1473547" y="2732540"/>
                        </a:lnTo>
                        <a:lnTo>
                          <a:pt x="1272448" y="2569678"/>
                        </a:lnTo>
                        <a:lnTo>
                          <a:pt x="1334760" y="2412481"/>
                        </a:lnTo>
                        <a:lnTo>
                          <a:pt x="1365916" y="2403984"/>
                        </a:lnTo>
                        <a:lnTo>
                          <a:pt x="1302188" y="2549852"/>
                        </a:lnTo>
                        <a:close/>
                        <a:moveTo>
                          <a:pt x="1530195" y="2657482"/>
                        </a:moveTo>
                        <a:lnTo>
                          <a:pt x="1634993" y="2692887"/>
                        </a:lnTo>
                        <a:lnTo>
                          <a:pt x="1711467" y="2793436"/>
                        </a:lnTo>
                        <a:lnTo>
                          <a:pt x="1708635" y="2826009"/>
                        </a:lnTo>
                        <a:lnTo>
                          <a:pt x="1551438" y="2797685"/>
                        </a:lnTo>
                        <a:lnTo>
                          <a:pt x="1474963" y="2735373"/>
                        </a:lnTo>
                        <a:lnTo>
                          <a:pt x="1530195" y="2657482"/>
                        </a:lnTo>
                        <a:close/>
                        <a:moveTo>
                          <a:pt x="1707219" y="2875576"/>
                        </a:moveTo>
                        <a:lnTo>
                          <a:pt x="1773780" y="2872743"/>
                        </a:lnTo>
                        <a:lnTo>
                          <a:pt x="1846005" y="2967628"/>
                        </a:lnTo>
                        <a:lnTo>
                          <a:pt x="1697305" y="2984622"/>
                        </a:lnTo>
                        <a:lnTo>
                          <a:pt x="1707219" y="2875576"/>
                        </a:lnTo>
                        <a:close/>
                        <a:moveTo>
                          <a:pt x="1744040" y="2831674"/>
                        </a:moveTo>
                        <a:lnTo>
                          <a:pt x="1714300" y="2792020"/>
                        </a:lnTo>
                        <a:lnTo>
                          <a:pt x="1719964" y="2719795"/>
                        </a:lnTo>
                        <a:lnTo>
                          <a:pt x="1763866" y="2733956"/>
                        </a:lnTo>
                        <a:lnTo>
                          <a:pt x="1810600" y="2843003"/>
                        </a:lnTo>
                        <a:lnTo>
                          <a:pt x="1744040" y="2831674"/>
                        </a:lnTo>
                        <a:close/>
                        <a:moveTo>
                          <a:pt x="1719964" y="2718378"/>
                        </a:moveTo>
                        <a:lnTo>
                          <a:pt x="1722797" y="2690054"/>
                        </a:lnTo>
                        <a:lnTo>
                          <a:pt x="1722797" y="2690054"/>
                        </a:lnTo>
                        <a:lnTo>
                          <a:pt x="1610918" y="2657482"/>
                        </a:lnTo>
                        <a:lnTo>
                          <a:pt x="1568432" y="2602251"/>
                        </a:lnTo>
                        <a:lnTo>
                          <a:pt x="1595340" y="2564014"/>
                        </a:lnTo>
                        <a:lnTo>
                          <a:pt x="1595340" y="2564014"/>
                        </a:lnTo>
                        <a:lnTo>
                          <a:pt x="1462218" y="2422394"/>
                        </a:lnTo>
                        <a:lnTo>
                          <a:pt x="1551438" y="2350169"/>
                        </a:lnTo>
                        <a:lnTo>
                          <a:pt x="1552854" y="2350169"/>
                        </a:lnTo>
                        <a:lnTo>
                          <a:pt x="1426813" y="2385573"/>
                        </a:lnTo>
                        <a:lnTo>
                          <a:pt x="1391408" y="2348753"/>
                        </a:lnTo>
                        <a:lnTo>
                          <a:pt x="1486293" y="2129243"/>
                        </a:lnTo>
                        <a:lnTo>
                          <a:pt x="1486293" y="2129243"/>
                        </a:lnTo>
                        <a:lnTo>
                          <a:pt x="1484876" y="2127827"/>
                        </a:lnTo>
                        <a:lnTo>
                          <a:pt x="1387159" y="2266613"/>
                        </a:lnTo>
                        <a:lnTo>
                          <a:pt x="1353171" y="2129243"/>
                        </a:lnTo>
                        <a:lnTo>
                          <a:pt x="1491957" y="2112249"/>
                        </a:lnTo>
                        <a:lnTo>
                          <a:pt x="1762450" y="2731124"/>
                        </a:lnTo>
                        <a:lnTo>
                          <a:pt x="1719964" y="2718378"/>
                        </a:lnTo>
                        <a:close/>
                        <a:moveTo>
                          <a:pt x="1547189" y="2796269"/>
                        </a:moveTo>
                        <a:lnTo>
                          <a:pt x="1443807" y="2777858"/>
                        </a:lnTo>
                        <a:lnTo>
                          <a:pt x="1473547" y="2736789"/>
                        </a:lnTo>
                        <a:lnTo>
                          <a:pt x="1547189" y="2796269"/>
                        </a:lnTo>
                        <a:close/>
                        <a:moveTo>
                          <a:pt x="1823346" y="2871327"/>
                        </a:moveTo>
                        <a:lnTo>
                          <a:pt x="1864416" y="2966212"/>
                        </a:lnTo>
                        <a:lnTo>
                          <a:pt x="1848838" y="2967628"/>
                        </a:lnTo>
                        <a:lnTo>
                          <a:pt x="1776612" y="2872743"/>
                        </a:lnTo>
                        <a:lnTo>
                          <a:pt x="1823346" y="2871327"/>
                        </a:lnTo>
                        <a:close/>
                        <a:moveTo>
                          <a:pt x="1865832" y="2969044"/>
                        </a:moveTo>
                        <a:lnTo>
                          <a:pt x="1887075" y="3018611"/>
                        </a:lnTo>
                        <a:lnTo>
                          <a:pt x="1850254" y="2970460"/>
                        </a:lnTo>
                        <a:lnTo>
                          <a:pt x="1865832" y="2969044"/>
                        </a:lnTo>
                        <a:close/>
                        <a:moveTo>
                          <a:pt x="2055602" y="2828841"/>
                        </a:moveTo>
                        <a:lnTo>
                          <a:pt x="1970630" y="2800517"/>
                        </a:lnTo>
                        <a:lnTo>
                          <a:pt x="1950804" y="2721211"/>
                        </a:lnTo>
                        <a:lnTo>
                          <a:pt x="2055602" y="2828841"/>
                        </a:lnTo>
                        <a:close/>
                        <a:moveTo>
                          <a:pt x="1229962" y="2141989"/>
                        </a:moveTo>
                        <a:lnTo>
                          <a:pt x="1331928" y="2055601"/>
                        </a:lnTo>
                        <a:lnTo>
                          <a:pt x="1350338" y="2127827"/>
                        </a:lnTo>
                        <a:lnTo>
                          <a:pt x="1229962" y="2141989"/>
                        </a:lnTo>
                        <a:close/>
                        <a:moveTo>
                          <a:pt x="1220049" y="2150486"/>
                        </a:moveTo>
                        <a:lnTo>
                          <a:pt x="1285194" y="2235457"/>
                        </a:lnTo>
                        <a:lnTo>
                          <a:pt x="1211552" y="2157567"/>
                        </a:lnTo>
                        <a:lnTo>
                          <a:pt x="1220049" y="2150486"/>
                        </a:lnTo>
                        <a:close/>
                        <a:moveTo>
                          <a:pt x="1215800" y="2143405"/>
                        </a:moveTo>
                        <a:lnTo>
                          <a:pt x="1198806" y="2144821"/>
                        </a:lnTo>
                        <a:lnTo>
                          <a:pt x="1198806" y="2144821"/>
                        </a:lnTo>
                        <a:lnTo>
                          <a:pt x="1210135" y="2156151"/>
                        </a:lnTo>
                        <a:lnTo>
                          <a:pt x="1127996" y="2226960"/>
                        </a:lnTo>
                        <a:lnTo>
                          <a:pt x="1085511" y="1972046"/>
                        </a:lnTo>
                        <a:lnTo>
                          <a:pt x="1215800" y="2143405"/>
                        </a:lnTo>
                        <a:close/>
                        <a:moveTo>
                          <a:pt x="1217216" y="2146237"/>
                        </a:moveTo>
                        <a:lnTo>
                          <a:pt x="1220049" y="2149070"/>
                        </a:lnTo>
                        <a:lnTo>
                          <a:pt x="1211552" y="2156151"/>
                        </a:lnTo>
                        <a:lnTo>
                          <a:pt x="1203054" y="2147654"/>
                        </a:lnTo>
                        <a:lnTo>
                          <a:pt x="1217216" y="2146237"/>
                        </a:lnTo>
                        <a:close/>
                        <a:moveTo>
                          <a:pt x="1684559" y="3147484"/>
                        </a:moveTo>
                        <a:lnTo>
                          <a:pt x="1695889" y="3017195"/>
                        </a:lnTo>
                        <a:lnTo>
                          <a:pt x="1885659" y="3029940"/>
                        </a:lnTo>
                        <a:lnTo>
                          <a:pt x="1684559" y="3147484"/>
                        </a:lnTo>
                        <a:close/>
                        <a:moveTo>
                          <a:pt x="1535859" y="3005865"/>
                        </a:moveTo>
                        <a:lnTo>
                          <a:pt x="1695889" y="2987455"/>
                        </a:lnTo>
                        <a:lnTo>
                          <a:pt x="1693057" y="3015778"/>
                        </a:lnTo>
                        <a:lnTo>
                          <a:pt x="1535859" y="3005865"/>
                        </a:lnTo>
                        <a:close/>
                        <a:moveTo>
                          <a:pt x="1072765" y="744208"/>
                        </a:moveTo>
                        <a:lnTo>
                          <a:pt x="1020366" y="713052"/>
                        </a:lnTo>
                        <a:lnTo>
                          <a:pt x="1111002" y="618167"/>
                        </a:lnTo>
                        <a:lnTo>
                          <a:pt x="1130829" y="738544"/>
                        </a:lnTo>
                        <a:lnTo>
                          <a:pt x="1072765" y="744208"/>
                        </a:lnTo>
                        <a:close/>
                        <a:moveTo>
                          <a:pt x="942475" y="1064267"/>
                        </a:moveTo>
                        <a:lnTo>
                          <a:pt x="1041609" y="909903"/>
                        </a:lnTo>
                        <a:lnTo>
                          <a:pt x="1088343" y="935394"/>
                        </a:lnTo>
                        <a:lnTo>
                          <a:pt x="1102505" y="960886"/>
                        </a:lnTo>
                        <a:lnTo>
                          <a:pt x="1041609" y="1136493"/>
                        </a:lnTo>
                        <a:lnTo>
                          <a:pt x="942475" y="1064267"/>
                        </a:lnTo>
                        <a:close/>
                        <a:moveTo>
                          <a:pt x="1043025" y="909903"/>
                        </a:moveTo>
                        <a:lnTo>
                          <a:pt x="1060019" y="884411"/>
                        </a:lnTo>
                        <a:lnTo>
                          <a:pt x="1088343" y="932562"/>
                        </a:lnTo>
                        <a:lnTo>
                          <a:pt x="1043025" y="909903"/>
                        </a:lnTo>
                        <a:close/>
                        <a:moveTo>
                          <a:pt x="1101089" y="816434"/>
                        </a:moveTo>
                        <a:lnTo>
                          <a:pt x="1060019" y="880163"/>
                        </a:lnTo>
                        <a:lnTo>
                          <a:pt x="1020366" y="809353"/>
                        </a:lnTo>
                        <a:lnTo>
                          <a:pt x="1101089" y="816434"/>
                        </a:lnTo>
                        <a:close/>
                        <a:moveTo>
                          <a:pt x="1017533" y="809353"/>
                        </a:moveTo>
                        <a:lnTo>
                          <a:pt x="1058603" y="881579"/>
                        </a:lnTo>
                        <a:lnTo>
                          <a:pt x="1041609" y="908486"/>
                        </a:lnTo>
                        <a:lnTo>
                          <a:pt x="1021782" y="897157"/>
                        </a:lnTo>
                        <a:lnTo>
                          <a:pt x="973632" y="805105"/>
                        </a:lnTo>
                        <a:lnTo>
                          <a:pt x="1017533" y="809353"/>
                        </a:lnTo>
                        <a:close/>
                        <a:moveTo>
                          <a:pt x="1072765" y="747041"/>
                        </a:moveTo>
                        <a:lnTo>
                          <a:pt x="1072765" y="747041"/>
                        </a:lnTo>
                        <a:lnTo>
                          <a:pt x="1130829" y="741376"/>
                        </a:lnTo>
                        <a:lnTo>
                          <a:pt x="1135077" y="765451"/>
                        </a:lnTo>
                        <a:lnTo>
                          <a:pt x="1102505" y="815018"/>
                        </a:lnTo>
                        <a:lnTo>
                          <a:pt x="1018949" y="807937"/>
                        </a:lnTo>
                        <a:lnTo>
                          <a:pt x="986377" y="749873"/>
                        </a:lnTo>
                        <a:lnTo>
                          <a:pt x="1020366" y="714468"/>
                        </a:lnTo>
                        <a:lnTo>
                          <a:pt x="1072765" y="747041"/>
                        </a:lnTo>
                        <a:close/>
                        <a:moveTo>
                          <a:pt x="1171898" y="783862"/>
                        </a:moveTo>
                        <a:lnTo>
                          <a:pt x="1171898" y="783862"/>
                        </a:lnTo>
                        <a:lnTo>
                          <a:pt x="1414067" y="839093"/>
                        </a:lnTo>
                        <a:lnTo>
                          <a:pt x="1105337" y="815018"/>
                        </a:lnTo>
                        <a:lnTo>
                          <a:pt x="1136494" y="765451"/>
                        </a:lnTo>
                        <a:lnTo>
                          <a:pt x="1136494" y="765451"/>
                        </a:lnTo>
                        <a:lnTo>
                          <a:pt x="1132245" y="739960"/>
                        </a:lnTo>
                        <a:lnTo>
                          <a:pt x="1340425" y="718717"/>
                        </a:lnTo>
                        <a:lnTo>
                          <a:pt x="1171898" y="783862"/>
                        </a:lnTo>
                        <a:close/>
                        <a:moveTo>
                          <a:pt x="1266783" y="1028863"/>
                        </a:moveTo>
                        <a:lnTo>
                          <a:pt x="1111002" y="945307"/>
                        </a:lnTo>
                        <a:lnTo>
                          <a:pt x="1149239" y="834845"/>
                        </a:lnTo>
                        <a:lnTo>
                          <a:pt x="1266783" y="1028863"/>
                        </a:lnTo>
                        <a:close/>
                        <a:moveTo>
                          <a:pt x="3048352" y="459554"/>
                        </a:moveTo>
                        <a:lnTo>
                          <a:pt x="2905316" y="534612"/>
                        </a:lnTo>
                        <a:lnTo>
                          <a:pt x="2974710" y="351923"/>
                        </a:lnTo>
                        <a:lnTo>
                          <a:pt x="3048352" y="459554"/>
                        </a:lnTo>
                        <a:close/>
                        <a:moveTo>
                          <a:pt x="5369489" y="840509"/>
                        </a:moveTo>
                        <a:lnTo>
                          <a:pt x="5470039" y="694642"/>
                        </a:lnTo>
                        <a:lnTo>
                          <a:pt x="5553594" y="822099"/>
                        </a:lnTo>
                        <a:lnTo>
                          <a:pt x="5369489" y="840509"/>
                        </a:lnTo>
                        <a:close/>
                        <a:moveTo>
                          <a:pt x="4267693" y="1661900"/>
                        </a:moveTo>
                        <a:lnTo>
                          <a:pt x="4240785" y="1785109"/>
                        </a:lnTo>
                        <a:lnTo>
                          <a:pt x="4094917" y="1708634"/>
                        </a:lnTo>
                        <a:lnTo>
                          <a:pt x="4267693" y="1661900"/>
                        </a:lnTo>
                        <a:close/>
                        <a:moveTo>
                          <a:pt x="4203964" y="1970630"/>
                        </a:moveTo>
                        <a:lnTo>
                          <a:pt x="4243617" y="1787941"/>
                        </a:lnTo>
                        <a:lnTo>
                          <a:pt x="4388069" y="1862999"/>
                        </a:lnTo>
                        <a:lnTo>
                          <a:pt x="4203964" y="1970630"/>
                        </a:lnTo>
                        <a:close/>
                        <a:moveTo>
                          <a:pt x="3374076" y="3104998"/>
                        </a:moveTo>
                        <a:lnTo>
                          <a:pt x="3381157" y="3138987"/>
                        </a:lnTo>
                        <a:lnTo>
                          <a:pt x="3276359" y="3143236"/>
                        </a:lnTo>
                        <a:lnTo>
                          <a:pt x="3219711" y="3020027"/>
                        </a:lnTo>
                        <a:lnTo>
                          <a:pt x="3374076" y="3104998"/>
                        </a:lnTo>
                        <a:close/>
                        <a:moveTo>
                          <a:pt x="2035775" y="2556933"/>
                        </a:moveTo>
                        <a:lnTo>
                          <a:pt x="2052769" y="2464880"/>
                        </a:lnTo>
                        <a:lnTo>
                          <a:pt x="2178810" y="2443637"/>
                        </a:lnTo>
                        <a:lnTo>
                          <a:pt x="2072596" y="2588089"/>
                        </a:lnTo>
                        <a:lnTo>
                          <a:pt x="2035775" y="2556933"/>
                        </a:lnTo>
                        <a:close/>
                        <a:moveTo>
                          <a:pt x="2049937" y="2464880"/>
                        </a:moveTo>
                        <a:lnTo>
                          <a:pt x="2032943" y="2555516"/>
                        </a:lnTo>
                        <a:lnTo>
                          <a:pt x="1946555" y="2483291"/>
                        </a:lnTo>
                        <a:lnTo>
                          <a:pt x="2049937" y="2464880"/>
                        </a:lnTo>
                        <a:close/>
                        <a:moveTo>
                          <a:pt x="2049937" y="2463464"/>
                        </a:moveTo>
                        <a:lnTo>
                          <a:pt x="1945139" y="2481874"/>
                        </a:lnTo>
                        <a:lnTo>
                          <a:pt x="1932393" y="2471961"/>
                        </a:lnTo>
                        <a:lnTo>
                          <a:pt x="2051353" y="2454967"/>
                        </a:lnTo>
                        <a:lnTo>
                          <a:pt x="2049937" y="2463464"/>
                        </a:lnTo>
                        <a:close/>
                        <a:moveTo>
                          <a:pt x="2032943" y="2556933"/>
                        </a:moveTo>
                        <a:lnTo>
                          <a:pt x="2023029" y="2612164"/>
                        </a:lnTo>
                        <a:lnTo>
                          <a:pt x="1793606" y="2508782"/>
                        </a:lnTo>
                        <a:lnTo>
                          <a:pt x="1945139" y="2483291"/>
                        </a:lnTo>
                        <a:lnTo>
                          <a:pt x="2032943" y="2556933"/>
                        </a:lnTo>
                        <a:close/>
                        <a:moveTo>
                          <a:pt x="2024445" y="2613580"/>
                        </a:moveTo>
                        <a:lnTo>
                          <a:pt x="2034359" y="2558349"/>
                        </a:lnTo>
                        <a:lnTo>
                          <a:pt x="2069764" y="2588089"/>
                        </a:lnTo>
                        <a:lnTo>
                          <a:pt x="2044272" y="2622077"/>
                        </a:lnTo>
                        <a:lnTo>
                          <a:pt x="2024445" y="2613580"/>
                        </a:lnTo>
                        <a:close/>
                        <a:moveTo>
                          <a:pt x="2044272" y="2624910"/>
                        </a:moveTo>
                        <a:lnTo>
                          <a:pt x="2015948" y="2663147"/>
                        </a:lnTo>
                        <a:lnTo>
                          <a:pt x="2024445" y="2616413"/>
                        </a:lnTo>
                        <a:lnTo>
                          <a:pt x="2044272" y="2624910"/>
                        </a:lnTo>
                        <a:close/>
                        <a:moveTo>
                          <a:pt x="2047105" y="2623494"/>
                        </a:moveTo>
                        <a:lnTo>
                          <a:pt x="2072596" y="2589505"/>
                        </a:lnTo>
                        <a:lnTo>
                          <a:pt x="2188724" y="2687222"/>
                        </a:lnTo>
                        <a:lnTo>
                          <a:pt x="2047105" y="2623494"/>
                        </a:lnTo>
                        <a:close/>
                        <a:moveTo>
                          <a:pt x="2052769" y="2462048"/>
                        </a:moveTo>
                        <a:lnTo>
                          <a:pt x="2054185" y="2453551"/>
                        </a:lnTo>
                        <a:lnTo>
                          <a:pt x="2183059" y="2435140"/>
                        </a:lnTo>
                        <a:lnTo>
                          <a:pt x="2178810" y="2440805"/>
                        </a:lnTo>
                        <a:lnTo>
                          <a:pt x="2052769" y="2462048"/>
                        </a:lnTo>
                        <a:close/>
                        <a:moveTo>
                          <a:pt x="1129413" y="1003371"/>
                        </a:moveTo>
                        <a:lnTo>
                          <a:pt x="1105337" y="962302"/>
                        </a:lnTo>
                        <a:lnTo>
                          <a:pt x="1109586" y="948140"/>
                        </a:lnTo>
                        <a:lnTo>
                          <a:pt x="1268199" y="1033111"/>
                        </a:lnTo>
                        <a:lnTo>
                          <a:pt x="1282361" y="1055770"/>
                        </a:lnTo>
                        <a:lnTo>
                          <a:pt x="1169066" y="1463633"/>
                        </a:lnTo>
                        <a:lnTo>
                          <a:pt x="1129413" y="1003371"/>
                        </a:lnTo>
                        <a:close/>
                        <a:moveTo>
                          <a:pt x="1169066" y="1474963"/>
                        </a:moveTo>
                        <a:lnTo>
                          <a:pt x="1173314" y="1521697"/>
                        </a:lnTo>
                        <a:lnTo>
                          <a:pt x="1157737" y="1514616"/>
                        </a:lnTo>
                        <a:lnTo>
                          <a:pt x="1169066" y="1474963"/>
                        </a:lnTo>
                        <a:close/>
                        <a:moveTo>
                          <a:pt x="1814849" y="1051522"/>
                        </a:moveTo>
                        <a:lnTo>
                          <a:pt x="2096671" y="911319"/>
                        </a:lnTo>
                        <a:lnTo>
                          <a:pt x="1921064" y="1183227"/>
                        </a:lnTo>
                        <a:lnTo>
                          <a:pt x="1814849" y="1051522"/>
                        </a:lnTo>
                        <a:close/>
                        <a:moveTo>
                          <a:pt x="2726876" y="952388"/>
                        </a:moveTo>
                        <a:lnTo>
                          <a:pt x="2742454" y="949556"/>
                        </a:lnTo>
                        <a:lnTo>
                          <a:pt x="2755200" y="952388"/>
                        </a:lnTo>
                        <a:lnTo>
                          <a:pt x="2726876" y="952388"/>
                        </a:lnTo>
                        <a:close/>
                        <a:moveTo>
                          <a:pt x="4590584" y="905654"/>
                        </a:moveTo>
                        <a:lnTo>
                          <a:pt x="4654313" y="803688"/>
                        </a:lnTo>
                        <a:lnTo>
                          <a:pt x="4788851" y="901405"/>
                        </a:lnTo>
                        <a:lnTo>
                          <a:pt x="4590584" y="905654"/>
                        </a:lnTo>
                        <a:close/>
                        <a:moveTo>
                          <a:pt x="4572174" y="907070"/>
                        </a:moveTo>
                        <a:lnTo>
                          <a:pt x="4586336" y="907070"/>
                        </a:lnTo>
                        <a:lnTo>
                          <a:pt x="4580671" y="915567"/>
                        </a:lnTo>
                        <a:lnTo>
                          <a:pt x="4572174" y="907070"/>
                        </a:lnTo>
                        <a:close/>
                        <a:moveTo>
                          <a:pt x="4092085" y="1707218"/>
                        </a:moveTo>
                        <a:lnTo>
                          <a:pt x="3970292" y="1643489"/>
                        </a:lnTo>
                        <a:lnTo>
                          <a:pt x="3970292" y="1643489"/>
                        </a:lnTo>
                        <a:lnTo>
                          <a:pt x="3936304" y="1749704"/>
                        </a:lnTo>
                        <a:lnTo>
                          <a:pt x="3896650" y="1761033"/>
                        </a:lnTo>
                        <a:lnTo>
                          <a:pt x="3920726" y="1565599"/>
                        </a:lnTo>
                        <a:lnTo>
                          <a:pt x="3920726" y="1565599"/>
                        </a:lnTo>
                        <a:lnTo>
                          <a:pt x="3883905" y="1507535"/>
                        </a:lnTo>
                        <a:lnTo>
                          <a:pt x="4175640" y="1392824"/>
                        </a:lnTo>
                        <a:lnTo>
                          <a:pt x="4307346" y="1477795"/>
                        </a:lnTo>
                        <a:lnTo>
                          <a:pt x="4267693" y="1661900"/>
                        </a:lnTo>
                        <a:lnTo>
                          <a:pt x="4092085" y="1707218"/>
                        </a:lnTo>
                        <a:close/>
                        <a:moveTo>
                          <a:pt x="3267862" y="2915229"/>
                        </a:moveTo>
                        <a:lnTo>
                          <a:pt x="3201301" y="2978958"/>
                        </a:lnTo>
                        <a:lnTo>
                          <a:pt x="3146069" y="2857165"/>
                        </a:lnTo>
                        <a:lnTo>
                          <a:pt x="3267862" y="2915229"/>
                        </a:lnTo>
                        <a:close/>
                        <a:moveTo>
                          <a:pt x="2544188" y="2685806"/>
                        </a:moveTo>
                        <a:lnTo>
                          <a:pt x="2631991" y="2748118"/>
                        </a:lnTo>
                        <a:lnTo>
                          <a:pt x="2670229" y="2801934"/>
                        </a:lnTo>
                        <a:lnTo>
                          <a:pt x="2544188" y="2685806"/>
                        </a:lnTo>
                        <a:close/>
                        <a:moveTo>
                          <a:pt x="2402569" y="2556933"/>
                        </a:moveTo>
                        <a:lnTo>
                          <a:pt x="2430893" y="2582424"/>
                        </a:lnTo>
                        <a:lnTo>
                          <a:pt x="2449303" y="2614997"/>
                        </a:lnTo>
                        <a:lnTo>
                          <a:pt x="2398320" y="2578175"/>
                        </a:lnTo>
                        <a:lnTo>
                          <a:pt x="2402569" y="2556933"/>
                        </a:lnTo>
                        <a:close/>
                        <a:moveTo>
                          <a:pt x="1874329" y="1660484"/>
                        </a:moveTo>
                        <a:lnTo>
                          <a:pt x="1966381" y="1734126"/>
                        </a:lnTo>
                        <a:lnTo>
                          <a:pt x="1744040" y="1799270"/>
                        </a:lnTo>
                        <a:lnTo>
                          <a:pt x="1456553" y="1659068"/>
                        </a:lnTo>
                        <a:lnTo>
                          <a:pt x="1450888" y="1647738"/>
                        </a:lnTo>
                        <a:lnTo>
                          <a:pt x="1874329" y="1660484"/>
                        </a:lnTo>
                        <a:close/>
                        <a:moveTo>
                          <a:pt x="1273864" y="1569848"/>
                        </a:moveTo>
                        <a:lnTo>
                          <a:pt x="1314933" y="1571264"/>
                        </a:lnTo>
                        <a:lnTo>
                          <a:pt x="1307852" y="1586842"/>
                        </a:lnTo>
                        <a:lnTo>
                          <a:pt x="1273864" y="1569848"/>
                        </a:lnTo>
                        <a:close/>
                        <a:moveTo>
                          <a:pt x="1285194" y="1055770"/>
                        </a:moveTo>
                        <a:lnTo>
                          <a:pt x="1285194" y="1055770"/>
                        </a:lnTo>
                        <a:lnTo>
                          <a:pt x="1272448" y="1034527"/>
                        </a:lnTo>
                        <a:lnTo>
                          <a:pt x="1278113" y="1037360"/>
                        </a:lnTo>
                        <a:lnTo>
                          <a:pt x="1278113" y="1037360"/>
                        </a:lnTo>
                        <a:lnTo>
                          <a:pt x="1504703" y="952388"/>
                        </a:lnTo>
                        <a:lnTo>
                          <a:pt x="1504703" y="952388"/>
                        </a:lnTo>
                        <a:lnTo>
                          <a:pt x="1622247" y="781029"/>
                        </a:lnTo>
                        <a:lnTo>
                          <a:pt x="1705802" y="897157"/>
                        </a:lnTo>
                        <a:lnTo>
                          <a:pt x="1584010" y="1163401"/>
                        </a:lnTo>
                        <a:lnTo>
                          <a:pt x="1465050" y="1222881"/>
                        </a:lnTo>
                        <a:lnTo>
                          <a:pt x="1173314" y="1497622"/>
                        </a:lnTo>
                        <a:lnTo>
                          <a:pt x="1173314" y="1497622"/>
                        </a:lnTo>
                        <a:lnTo>
                          <a:pt x="1353171" y="1483460"/>
                        </a:lnTo>
                        <a:lnTo>
                          <a:pt x="1313518" y="1567015"/>
                        </a:lnTo>
                        <a:lnTo>
                          <a:pt x="1268199" y="1565599"/>
                        </a:lnTo>
                        <a:lnTo>
                          <a:pt x="1174731" y="1520281"/>
                        </a:lnTo>
                        <a:lnTo>
                          <a:pt x="1170482" y="1467882"/>
                        </a:lnTo>
                        <a:lnTo>
                          <a:pt x="1285194" y="1055770"/>
                        </a:lnTo>
                        <a:close/>
                        <a:moveTo>
                          <a:pt x="2256701" y="1169066"/>
                        </a:moveTo>
                        <a:lnTo>
                          <a:pt x="2003203" y="1285193"/>
                        </a:lnTo>
                        <a:lnTo>
                          <a:pt x="1962133" y="1234210"/>
                        </a:lnTo>
                        <a:lnTo>
                          <a:pt x="2024445" y="1156320"/>
                        </a:lnTo>
                        <a:lnTo>
                          <a:pt x="2256701" y="1169066"/>
                        </a:lnTo>
                        <a:close/>
                        <a:moveTo>
                          <a:pt x="1749704" y="1453720"/>
                        </a:moveTo>
                        <a:lnTo>
                          <a:pt x="2113666" y="1425396"/>
                        </a:lnTo>
                        <a:lnTo>
                          <a:pt x="2188724" y="1520281"/>
                        </a:lnTo>
                        <a:lnTo>
                          <a:pt x="1895572" y="1661900"/>
                        </a:lnTo>
                        <a:lnTo>
                          <a:pt x="1895572" y="1661900"/>
                        </a:lnTo>
                        <a:lnTo>
                          <a:pt x="1896988" y="1663316"/>
                        </a:lnTo>
                        <a:lnTo>
                          <a:pt x="2201469" y="1535859"/>
                        </a:lnTo>
                        <a:lnTo>
                          <a:pt x="2239707" y="1584010"/>
                        </a:lnTo>
                        <a:lnTo>
                          <a:pt x="2241123" y="1654819"/>
                        </a:lnTo>
                        <a:lnTo>
                          <a:pt x="1969214" y="1734126"/>
                        </a:lnTo>
                        <a:lnTo>
                          <a:pt x="1874329" y="1659068"/>
                        </a:lnTo>
                        <a:lnTo>
                          <a:pt x="1874329" y="1659068"/>
                        </a:lnTo>
                        <a:lnTo>
                          <a:pt x="1449472" y="1646322"/>
                        </a:lnTo>
                        <a:lnTo>
                          <a:pt x="1409818" y="1571264"/>
                        </a:lnTo>
                        <a:lnTo>
                          <a:pt x="1409818" y="1571264"/>
                        </a:lnTo>
                        <a:lnTo>
                          <a:pt x="1316350" y="1569848"/>
                        </a:lnTo>
                        <a:lnTo>
                          <a:pt x="1356003" y="1486292"/>
                        </a:lnTo>
                        <a:lnTo>
                          <a:pt x="1518865" y="1473547"/>
                        </a:lnTo>
                        <a:lnTo>
                          <a:pt x="1523114" y="1493373"/>
                        </a:lnTo>
                        <a:lnTo>
                          <a:pt x="1405570" y="1559934"/>
                        </a:lnTo>
                        <a:lnTo>
                          <a:pt x="1405570" y="1559934"/>
                        </a:lnTo>
                        <a:lnTo>
                          <a:pt x="1406986" y="1561350"/>
                        </a:lnTo>
                        <a:lnTo>
                          <a:pt x="1616582" y="1465049"/>
                        </a:lnTo>
                        <a:lnTo>
                          <a:pt x="1685976" y="1459385"/>
                        </a:lnTo>
                        <a:lnTo>
                          <a:pt x="1664733" y="1584010"/>
                        </a:lnTo>
                        <a:lnTo>
                          <a:pt x="1664733" y="1585426"/>
                        </a:lnTo>
                        <a:lnTo>
                          <a:pt x="1749704" y="1453720"/>
                        </a:lnTo>
                        <a:close/>
                        <a:moveTo>
                          <a:pt x="2190140" y="1518865"/>
                        </a:moveTo>
                        <a:lnTo>
                          <a:pt x="2115082" y="1425396"/>
                        </a:lnTo>
                        <a:lnTo>
                          <a:pt x="2235458" y="1415483"/>
                        </a:lnTo>
                        <a:lnTo>
                          <a:pt x="2238290" y="1496206"/>
                        </a:lnTo>
                        <a:lnTo>
                          <a:pt x="2190140" y="1518865"/>
                        </a:lnTo>
                        <a:close/>
                        <a:moveTo>
                          <a:pt x="2239707" y="1494789"/>
                        </a:moveTo>
                        <a:lnTo>
                          <a:pt x="2236874" y="1415483"/>
                        </a:lnTo>
                        <a:lnTo>
                          <a:pt x="2413898" y="1401321"/>
                        </a:lnTo>
                        <a:lnTo>
                          <a:pt x="2419563" y="1406986"/>
                        </a:lnTo>
                        <a:lnTo>
                          <a:pt x="2239707" y="1494789"/>
                        </a:lnTo>
                        <a:close/>
                        <a:moveTo>
                          <a:pt x="2239707" y="1517448"/>
                        </a:moveTo>
                        <a:lnTo>
                          <a:pt x="2239707" y="1497622"/>
                        </a:lnTo>
                        <a:lnTo>
                          <a:pt x="2423812" y="1408402"/>
                        </a:lnTo>
                        <a:lnTo>
                          <a:pt x="2423812" y="1408402"/>
                        </a:lnTo>
                        <a:lnTo>
                          <a:pt x="2416731" y="1401321"/>
                        </a:lnTo>
                        <a:lnTo>
                          <a:pt x="2541355" y="1391407"/>
                        </a:lnTo>
                        <a:lnTo>
                          <a:pt x="2239707" y="1517448"/>
                        </a:lnTo>
                        <a:close/>
                        <a:moveTo>
                          <a:pt x="3039854" y="1351754"/>
                        </a:moveTo>
                        <a:lnTo>
                          <a:pt x="2554101" y="1389991"/>
                        </a:lnTo>
                        <a:lnTo>
                          <a:pt x="3045520" y="1184644"/>
                        </a:lnTo>
                        <a:lnTo>
                          <a:pt x="3066762" y="1200222"/>
                        </a:lnTo>
                        <a:lnTo>
                          <a:pt x="3039854" y="1351754"/>
                        </a:lnTo>
                        <a:close/>
                        <a:moveTo>
                          <a:pt x="2765114" y="950972"/>
                        </a:moveTo>
                        <a:lnTo>
                          <a:pt x="2746703" y="948140"/>
                        </a:lnTo>
                        <a:lnTo>
                          <a:pt x="2990288" y="898573"/>
                        </a:lnTo>
                        <a:lnTo>
                          <a:pt x="3022861" y="945307"/>
                        </a:lnTo>
                        <a:lnTo>
                          <a:pt x="2765114" y="950972"/>
                        </a:lnTo>
                        <a:close/>
                        <a:moveTo>
                          <a:pt x="3150318" y="595508"/>
                        </a:moveTo>
                        <a:lnTo>
                          <a:pt x="3175809" y="606838"/>
                        </a:lnTo>
                        <a:lnTo>
                          <a:pt x="3172977" y="621000"/>
                        </a:lnTo>
                        <a:lnTo>
                          <a:pt x="3150318" y="595508"/>
                        </a:lnTo>
                        <a:close/>
                        <a:moveTo>
                          <a:pt x="4273358" y="611086"/>
                        </a:moveTo>
                        <a:lnTo>
                          <a:pt x="4412144" y="749873"/>
                        </a:lnTo>
                        <a:lnTo>
                          <a:pt x="4431971" y="908486"/>
                        </a:lnTo>
                        <a:lnTo>
                          <a:pt x="4114744" y="916984"/>
                        </a:lnTo>
                        <a:lnTo>
                          <a:pt x="4161478" y="803688"/>
                        </a:lnTo>
                        <a:lnTo>
                          <a:pt x="4161478" y="803688"/>
                        </a:lnTo>
                        <a:lnTo>
                          <a:pt x="4041102" y="881579"/>
                        </a:lnTo>
                        <a:lnTo>
                          <a:pt x="3960379" y="717301"/>
                        </a:lnTo>
                        <a:lnTo>
                          <a:pt x="3960379" y="717301"/>
                        </a:lnTo>
                        <a:lnTo>
                          <a:pt x="3600667" y="922648"/>
                        </a:lnTo>
                        <a:lnTo>
                          <a:pt x="3895234" y="548774"/>
                        </a:lnTo>
                        <a:lnTo>
                          <a:pt x="4273358" y="611086"/>
                        </a:lnTo>
                        <a:close/>
                        <a:moveTo>
                          <a:pt x="2947802" y="2763697"/>
                        </a:moveTo>
                        <a:lnTo>
                          <a:pt x="2942138" y="2770778"/>
                        </a:lnTo>
                        <a:lnTo>
                          <a:pt x="2865663" y="2749535"/>
                        </a:lnTo>
                        <a:lnTo>
                          <a:pt x="2780692" y="2684390"/>
                        </a:lnTo>
                        <a:lnTo>
                          <a:pt x="2780692" y="2684390"/>
                        </a:lnTo>
                        <a:lnTo>
                          <a:pt x="2947802" y="2763697"/>
                        </a:lnTo>
                        <a:close/>
                        <a:moveTo>
                          <a:pt x="1969214" y="1736958"/>
                        </a:moveTo>
                        <a:lnTo>
                          <a:pt x="2156151" y="1885658"/>
                        </a:lnTo>
                        <a:lnTo>
                          <a:pt x="2136324" y="1991873"/>
                        </a:lnTo>
                        <a:lnTo>
                          <a:pt x="1748288" y="1802103"/>
                        </a:lnTo>
                        <a:lnTo>
                          <a:pt x="1969214" y="1736958"/>
                        </a:lnTo>
                        <a:close/>
                        <a:moveTo>
                          <a:pt x="4433387" y="908486"/>
                        </a:moveTo>
                        <a:lnTo>
                          <a:pt x="4413560" y="752705"/>
                        </a:lnTo>
                        <a:lnTo>
                          <a:pt x="4566510" y="905654"/>
                        </a:lnTo>
                        <a:lnTo>
                          <a:pt x="4433387" y="908486"/>
                        </a:lnTo>
                        <a:close/>
                        <a:moveTo>
                          <a:pt x="3508614" y="2661731"/>
                        </a:moveTo>
                        <a:lnTo>
                          <a:pt x="3569510" y="2691471"/>
                        </a:lnTo>
                        <a:lnTo>
                          <a:pt x="3623325" y="2718378"/>
                        </a:lnTo>
                        <a:lnTo>
                          <a:pt x="3586505" y="2804766"/>
                        </a:lnTo>
                        <a:lnTo>
                          <a:pt x="3508614" y="2661731"/>
                        </a:lnTo>
                        <a:close/>
                        <a:moveTo>
                          <a:pt x="3328758" y="2942136"/>
                        </a:moveTo>
                        <a:lnTo>
                          <a:pt x="3340087" y="2936472"/>
                        </a:lnTo>
                        <a:lnTo>
                          <a:pt x="3342920" y="2949217"/>
                        </a:lnTo>
                        <a:lnTo>
                          <a:pt x="3328758" y="2942136"/>
                        </a:lnTo>
                        <a:close/>
                        <a:moveTo>
                          <a:pt x="3308931" y="2878408"/>
                        </a:moveTo>
                        <a:lnTo>
                          <a:pt x="3308931" y="2878408"/>
                        </a:lnTo>
                        <a:lnTo>
                          <a:pt x="3316012" y="2809015"/>
                        </a:lnTo>
                        <a:lnTo>
                          <a:pt x="3340087" y="2933639"/>
                        </a:lnTo>
                        <a:lnTo>
                          <a:pt x="3325925" y="2940720"/>
                        </a:lnTo>
                        <a:lnTo>
                          <a:pt x="3270694" y="2915229"/>
                        </a:lnTo>
                        <a:lnTo>
                          <a:pt x="3308931" y="2878408"/>
                        </a:lnTo>
                        <a:close/>
                        <a:moveTo>
                          <a:pt x="2950635" y="2763697"/>
                        </a:moveTo>
                        <a:lnTo>
                          <a:pt x="2990288" y="2782107"/>
                        </a:lnTo>
                        <a:lnTo>
                          <a:pt x="2944970" y="2769361"/>
                        </a:lnTo>
                        <a:lnTo>
                          <a:pt x="2950635" y="2763697"/>
                        </a:lnTo>
                        <a:close/>
                        <a:moveTo>
                          <a:pt x="2382742" y="2494620"/>
                        </a:moveTo>
                        <a:lnTo>
                          <a:pt x="2411066" y="2507366"/>
                        </a:lnTo>
                        <a:lnTo>
                          <a:pt x="2405401" y="2534273"/>
                        </a:lnTo>
                        <a:lnTo>
                          <a:pt x="2382742" y="2494620"/>
                        </a:lnTo>
                        <a:close/>
                        <a:moveTo>
                          <a:pt x="2403985" y="2401152"/>
                        </a:moveTo>
                        <a:lnTo>
                          <a:pt x="2337424" y="2412481"/>
                        </a:lnTo>
                        <a:lnTo>
                          <a:pt x="2276528" y="2304851"/>
                        </a:lnTo>
                        <a:lnTo>
                          <a:pt x="2403985" y="2401152"/>
                        </a:lnTo>
                        <a:close/>
                        <a:moveTo>
                          <a:pt x="3158815" y="1241291"/>
                        </a:moveTo>
                        <a:lnTo>
                          <a:pt x="3165896" y="1271031"/>
                        </a:lnTo>
                        <a:lnTo>
                          <a:pt x="3069595" y="1198806"/>
                        </a:lnTo>
                        <a:lnTo>
                          <a:pt x="3071011" y="1193141"/>
                        </a:lnTo>
                        <a:lnTo>
                          <a:pt x="3158815" y="1241291"/>
                        </a:lnTo>
                        <a:close/>
                        <a:moveTo>
                          <a:pt x="3072427" y="1007620"/>
                        </a:moveTo>
                        <a:lnTo>
                          <a:pt x="3029942" y="946724"/>
                        </a:lnTo>
                        <a:lnTo>
                          <a:pt x="3114913" y="945307"/>
                        </a:lnTo>
                        <a:lnTo>
                          <a:pt x="3102167" y="1013285"/>
                        </a:lnTo>
                        <a:lnTo>
                          <a:pt x="3072427" y="1007620"/>
                        </a:lnTo>
                        <a:close/>
                        <a:moveTo>
                          <a:pt x="3100751" y="1014701"/>
                        </a:moveTo>
                        <a:lnTo>
                          <a:pt x="3096502" y="1041608"/>
                        </a:lnTo>
                        <a:lnTo>
                          <a:pt x="3073843" y="1010452"/>
                        </a:lnTo>
                        <a:lnTo>
                          <a:pt x="3100751" y="1014701"/>
                        </a:lnTo>
                        <a:close/>
                        <a:moveTo>
                          <a:pt x="4157230" y="809353"/>
                        </a:moveTo>
                        <a:lnTo>
                          <a:pt x="4111911" y="918400"/>
                        </a:lnTo>
                        <a:lnTo>
                          <a:pt x="4059512" y="919816"/>
                        </a:lnTo>
                        <a:lnTo>
                          <a:pt x="4042519" y="884411"/>
                        </a:lnTo>
                        <a:lnTo>
                          <a:pt x="4157230" y="809353"/>
                        </a:lnTo>
                        <a:close/>
                        <a:moveTo>
                          <a:pt x="3961795" y="1280945"/>
                        </a:moveTo>
                        <a:lnTo>
                          <a:pt x="4001449" y="1278112"/>
                        </a:lnTo>
                        <a:lnTo>
                          <a:pt x="4174224" y="1389991"/>
                        </a:lnTo>
                        <a:lnTo>
                          <a:pt x="3883905" y="1504703"/>
                        </a:lnTo>
                        <a:lnTo>
                          <a:pt x="3875407" y="1490541"/>
                        </a:lnTo>
                        <a:lnTo>
                          <a:pt x="3961795" y="1280945"/>
                        </a:lnTo>
                        <a:close/>
                        <a:moveTo>
                          <a:pt x="3864078" y="1511784"/>
                        </a:moveTo>
                        <a:lnTo>
                          <a:pt x="3872576" y="1491957"/>
                        </a:lnTo>
                        <a:lnTo>
                          <a:pt x="3881072" y="1504703"/>
                        </a:lnTo>
                        <a:lnTo>
                          <a:pt x="3864078" y="1511784"/>
                        </a:lnTo>
                        <a:close/>
                        <a:moveTo>
                          <a:pt x="3752199" y="1297939"/>
                        </a:moveTo>
                        <a:lnTo>
                          <a:pt x="3958963" y="1282361"/>
                        </a:lnTo>
                        <a:lnTo>
                          <a:pt x="3872576" y="1489125"/>
                        </a:lnTo>
                        <a:lnTo>
                          <a:pt x="3752199" y="1297939"/>
                        </a:lnTo>
                        <a:close/>
                        <a:moveTo>
                          <a:pt x="3011531" y="2790604"/>
                        </a:moveTo>
                        <a:lnTo>
                          <a:pt x="3127658" y="2823177"/>
                        </a:lnTo>
                        <a:lnTo>
                          <a:pt x="3140404" y="2852916"/>
                        </a:lnTo>
                        <a:lnTo>
                          <a:pt x="3011531" y="2790604"/>
                        </a:lnTo>
                        <a:close/>
                        <a:moveTo>
                          <a:pt x="3051185" y="2654650"/>
                        </a:moveTo>
                        <a:lnTo>
                          <a:pt x="3127658" y="2820344"/>
                        </a:lnTo>
                        <a:lnTo>
                          <a:pt x="3001618" y="2784939"/>
                        </a:lnTo>
                        <a:lnTo>
                          <a:pt x="2952051" y="2760864"/>
                        </a:lnTo>
                        <a:lnTo>
                          <a:pt x="3051185" y="2654650"/>
                        </a:lnTo>
                        <a:close/>
                        <a:moveTo>
                          <a:pt x="1972047" y="1735542"/>
                        </a:moveTo>
                        <a:lnTo>
                          <a:pt x="2241123" y="1656235"/>
                        </a:lnTo>
                        <a:lnTo>
                          <a:pt x="2252452" y="2047104"/>
                        </a:lnTo>
                        <a:lnTo>
                          <a:pt x="2139157" y="1991873"/>
                        </a:lnTo>
                        <a:lnTo>
                          <a:pt x="2158984" y="1884242"/>
                        </a:lnTo>
                        <a:lnTo>
                          <a:pt x="2158984" y="1884242"/>
                        </a:lnTo>
                        <a:lnTo>
                          <a:pt x="1972047" y="1735542"/>
                        </a:lnTo>
                        <a:close/>
                        <a:moveTo>
                          <a:pt x="3069595" y="2630574"/>
                        </a:moveTo>
                        <a:lnTo>
                          <a:pt x="3051185" y="2650401"/>
                        </a:lnTo>
                        <a:lnTo>
                          <a:pt x="3017196" y="2575343"/>
                        </a:lnTo>
                        <a:lnTo>
                          <a:pt x="3069595" y="2630574"/>
                        </a:lnTo>
                        <a:close/>
                        <a:moveTo>
                          <a:pt x="2854334" y="2226960"/>
                        </a:moveTo>
                        <a:lnTo>
                          <a:pt x="2715547" y="1807768"/>
                        </a:lnTo>
                        <a:lnTo>
                          <a:pt x="2729709" y="1810600"/>
                        </a:lnTo>
                        <a:lnTo>
                          <a:pt x="2896819" y="2239706"/>
                        </a:lnTo>
                        <a:lnTo>
                          <a:pt x="2854334" y="2226960"/>
                        </a:lnTo>
                        <a:close/>
                        <a:moveTo>
                          <a:pt x="2714130" y="1804935"/>
                        </a:moveTo>
                        <a:lnTo>
                          <a:pt x="2641905" y="1585426"/>
                        </a:lnTo>
                        <a:lnTo>
                          <a:pt x="2728292" y="1807768"/>
                        </a:lnTo>
                        <a:lnTo>
                          <a:pt x="2714130" y="1804935"/>
                        </a:lnTo>
                        <a:close/>
                        <a:moveTo>
                          <a:pt x="3393902" y="2280775"/>
                        </a:moveTo>
                        <a:lnTo>
                          <a:pt x="3688471" y="2452135"/>
                        </a:lnTo>
                        <a:lnTo>
                          <a:pt x="3327342" y="2354417"/>
                        </a:lnTo>
                        <a:lnTo>
                          <a:pt x="3393902" y="2280775"/>
                        </a:lnTo>
                        <a:close/>
                        <a:moveTo>
                          <a:pt x="3324509" y="2353001"/>
                        </a:moveTo>
                        <a:lnTo>
                          <a:pt x="3124826" y="2299186"/>
                        </a:lnTo>
                        <a:lnTo>
                          <a:pt x="3171561" y="2156151"/>
                        </a:lnTo>
                        <a:lnTo>
                          <a:pt x="3184306" y="2154735"/>
                        </a:lnTo>
                        <a:lnTo>
                          <a:pt x="3182890" y="2157567"/>
                        </a:lnTo>
                        <a:lnTo>
                          <a:pt x="3182890" y="2157567"/>
                        </a:lnTo>
                        <a:lnTo>
                          <a:pt x="3392486" y="2279359"/>
                        </a:lnTo>
                        <a:lnTo>
                          <a:pt x="3324509" y="2353001"/>
                        </a:lnTo>
                        <a:close/>
                        <a:moveTo>
                          <a:pt x="2321846" y="2083925"/>
                        </a:moveTo>
                        <a:lnTo>
                          <a:pt x="2260950" y="2292105"/>
                        </a:lnTo>
                        <a:lnTo>
                          <a:pt x="2253869" y="2051352"/>
                        </a:lnTo>
                        <a:lnTo>
                          <a:pt x="2321846" y="2083925"/>
                        </a:lnTo>
                        <a:close/>
                        <a:moveTo>
                          <a:pt x="2253869" y="2048520"/>
                        </a:moveTo>
                        <a:lnTo>
                          <a:pt x="2243955" y="1656235"/>
                        </a:lnTo>
                        <a:lnTo>
                          <a:pt x="2287857" y="1643489"/>
                        </a:lnTo>
                        <a:lnTo>
                          <a:pt x="2408233" y="1792190"/>
                        </a:lnTo>
                        <a:lnTo>
                          <a:pt x="2323262" y="2081092"/>
                        </a:lnTo>
                        <a:lnTo>
                          <a:pt x="2253869" y="2048520"/>
                        </a:lnTo>
                        <a:close/>
                        <a:moveTo>
                          <a:pt x="2843004" y="2336007"/>
                        </a:moveTo>
                        <a:lnTo>
                          <a:pt x="2488956" y="2163232"/>
                        </a:lnTo>
                        <a:lnTo>
                          <a:pt x="2535691" y="1952219"/>
                        </a:lnTo>
                        <a:lnTo>
                          <a:pt x="2843004" y="2336007"/>
                        </a:lnTo>
                        <a:close/>
                        <a:moveTo>
                          <a:pt x="2957715" y="2394071"/>
                        </a:moveTo>
                        <a:lnTo>
                          <a:pt x="3020028" y="2552684"/>
                        </a:lnTo>
                        <a:lnTo>
                          <a:pt x="2850085" y="2341672"/>
                        </a:lnTo>
                        <a:lnTo>
                          <a:pt x="2957715" y="2394071"/>
                        </a:lnTo>
                        <a:close/>
                        <a:moveTo>
                          <a:pt x="2847253" y="2337423"/>
                        </a:moveTo>
                        <a:lnTo>
                          <a:pt x="2535691" y="1949387"/>
                        </a:lnTo>
                        <a:lnTo>
                          <a:pt x="2573928" y="1778028"/>
                        </a:lnTo>
                        <a:lnTo>
                          <a:pt x="2712715" y="1804935"/>
                        </a:lnTo>
                        <a:lnTo>
                          <a:pt x="2851501" y="2226960"/>
                        </a:lnTo>
                        <a:lnTo>
                          <a:pt x="2851501" y="2226960"/>
                        </a:lnTo>
                        <a:lnTo>
                          <a:pt x="2898235" y="2239706"/>
                        </a:lnTo>
                        <a:lnTo>
                          <a:pt x="2957715" y="2389822"/>
                        </a:lnTo>
                        <a:lnTo>
                          <a:pt x="2847253" y="2337423"/>
                        </a:lnTo>
                        <a:close/>
                        <a:moveTo>
                          <a:pt x="2534274" y="1947971"/>
                        </a:moveTo>
                        <a:lnTo>
                          <a:pt x="2408233" y="1792190"/>
                        </a:lnTo>
                        <a:lnTo>
                          <a:pt x="2420979" y="1749704"/>
                        </a:lnTo>
                        <a:lnTo>
                          <a:pt x="2571095" y="1779444"/>
                        </a:lnTo>
                        <a:lnTo>
                          <a:pt x="2534274" y="1947971"/>
                        </a:lnTo>
                        <a:close/>
                        <a:moveTo>
                          <a:pt x="2420979" y="1746871"/>
                        </a:moveTo>
                        <a:lnTo>
                          <a:pt x="2420979" y="1746871"/>
                        </a:lnTo>
                        <a:lnTo>
                          <a:pt x="2408233" y="1789357"/>
                        </a:lnTo>
                        <a:lnTo>
                          <a:pt x="2289273" y="1642073"/>
                        </a:lnTo>
                        <a:lnTo>
                          <a:pt x="2623495" y="1542940"/>
                        </a:lnTo>
                        <a:lnTo>
                          <a:pt x="2572511" y="1776611"/>
                        </a:lnTo>
                        <a:lnTo>
                          <a:pt x="2420979" y="1746871"/>
                        </a:lnTo>
                        <a:close/>
                        <a:moveTo>
                          <a:pt x="2408233" y="1793606"/>
                        </a:moveTo>
                        <a:lnTo>
                          <a:pt x="2534274" y="1949387"/>
                        </a:lnTo>
                        <a:lnTo>
                          <a:pt x="2487540" y="2160399"/>
                        </a:lnTo>
                        <a:lnTo>
                          <a:pt x="2323262" y="2081092"/>
                        </a:lnTo>
                        <a:lnTo>
                          <a:pt x="2408233" y="1793606"/>
                        </a:lnTo>
                        <a:close/>
                        <a:moveTo>
                          <a:pt x="3310347" y="1892739"/>
                        </a:moveTo>
                        <a:lnTo>
                          <a:pt x="3304682" y="1904069"/>
                        </a:lnTo>
                        <a:lnTo>
                          <a:pt x="3211214" y="1868664"/>
                        </a:lnTo>
                        <a:lnTo>
                          <a:pt x="3209797" y="1868664"/>
                        </a:lnTo>
                        <a:lnTo>
                          <a:pt x="3293353" y="1928144"/>
                        </a:lnTo>
                        <a:lnTo>
                          <a:pt x="3185723" y="2153318"/>
                        </a:lnTo>
                        <a:lnTo>
                          <a:pt x="3170144" y="2154735"/>
                        </a:lnTo>
                        <a:lnTo>
                          <a:pt x="3170144" y="2154735"/>
                        </a:lnTo>
                        <a:lnTo>
                          <a:pt x="3121994" y="2299186"/>
                        </a:lnTo>
                        <a:lnTo>
                          <a:pt x="3031358" y="2275111"/>
                        </a:lnTo>
                        <a:lnTo>
                          <a:pt x="3021444" y="1476379"/>
                        </a:lnTo>
                        <a:lnTo>
                          <a:pt x="3243786" y="1605252"/>
                        </a:lnTo>
                        <a:lnTo>
                          <a:pt x="3310347" y="1892739"/>
                        </a:lnTo>
                        <a:close/>
                        <a:moveTo>
                          <a:pt x="3544019" y="2106584"/>
                        </a:moveTo>
                        <a:lnTo>
                          <a:pt x="3188554" y="2151902"/>
                        </a:lnTo>
                        <a:lnTo>
                          <a:pt x="3296186" y="1928144"/>
                        </a:lnTo>
                        <a:lnTo>
                          <a:pt x="3544019" y="2106584"/>
                        </a:lnTo>
                        <a:close/>
                        <a:moveTo>
                          <a:pt x="3223959" y="1875745"/>
                        </a:moveTo>
                        <a:lnTo>
                          <a:pt x="3303267" y="1905485"/>
                        </a:lnTo>
                        <a:lnTo>
                          <a:pt x="3293353" y="1925311"/>
                        </a:lnTo>
                        <a:lnTo>
                          <a:pt x="3223959" y="1875745"/>
                        </a:lnTo>
                        <a:close/>
                        <a:moveTo>
                          <a:pt x="3121994" y="2300602"/>
                        </a:moveTo>
                        <a:lnTo>
                          <a:pt x="3073843" y="2447886"/>
                        </a:lnTo>
                        <a:lnTo>
                          <a:pt x="3034190" y="2429475"/>
                        </a:lnTo>
                        <a:lnTo>
                          <a:pt x="3032773" y="2277943"/>
                        </a:lnTo>
                        <a:lnTo>
                          <a:pt x="3121994" y="2300602"/>
                        </a:lnTo>
                        <a:close/>
                        <a:moveTo>
                          <a:pt x="3031358" y="2428059"/>
                        </a:moveTo>
                        <a:lnTo>
                          <a:pt x="2959132" y="2392654"/>
                        </a:lnTo>
                        <a:lnTo>
                          <a:pt x="2899652" y="2241122"/>
                        </a:lnTo>
                        <a:lnTo>
                          <a:pt x="3028525" y="2276527"/>
                        </a:lnTo>
                        <a:lnTo>
                          <a:pt x="3031358" y="2428059"/>
                        </a:lnTo>
                        <a:close/>
                        <a:moveTo>
                          <a:pt x="3072427" y="2449302"/>
                        </a:moveTo>
                        <a:lnTo>
                          <a:pt x="3035606" y="2559765"/>
                        </a:lnTo>
                        <a:lnTo>
                          <a:pt x="3034190" y="2429475"/>
                        </a:lnTo>
                        <a:lnTo>
                          <a:pt x="3072427" y="2449302"/>
                        </a:lnTo>
                        <a:close/>
                        <a:moveTo>
                          <a:pt x="3075259" y="2447886"/>
                        </a:moveTo>
                        <a:lnTo>
                          <a:pt x="3123410" y="2300602"/>
                        </a:lnTo>
                        <a:lnTo>
                          <a:pt x="3323093" y="2354417"/>
                        </a:lnTo>
                        <a:lnTo>
                          <a:pt x="3187139" y="2503117"/>
                        </a:lnTo>
                        <a:lnTo>
                          <a:pt x="3075259" y="2447886"/>
                        </a:lnTo>
                        <a:close/>
                        <a:moveTo>
                          <a:pt x="3185723" y="2157567"/>
                        </a:moveTo>
                        <a:lnTo>
                          <a:pt x="3187139" y="2154735"/>
                        </a:lnTo>
                        <a:lnTo>
                          <a:pt x="3546852" y="2109416"/>
                        </a:lnTo>
                        <a:lnTo>
                          <a:pt x="3548267" y="2110833"/>
                        </a:lnTo>
                        <a:lnTo>
                          <a:pt x="3393902" y="2279359"/>
                        </a:lnTo>
                        <a:lnTo>
                          <a:pt x="3185723" y="2157567"/>
                        </a:lnTo>
                        <a:close/>
                        <a:moveTo>
                          <a:pt x="3493036" y="1973462"/>
                        </a:moveTo>
                        <a:lnTo>
                          <a:pt x="3306099" y="1904069"/>
                        </a:lnTo>
                        <a:lnTo>
                          <a:pt x="3311763" y="1892739"/>
                        </a:lnTo>
                        <a:lnTo>
                          <a:pt x="3311763" y="1892739"/>
                        </a:lnTo>
                        <a:lnTo>
                          <a:pt x="3245202" y="1605252"/>
                        </a:lnTo>
                        <a:lnTo>
                          <a:pt x="3372659" y="1678894"/>
                        </a:lnTo>
                        <a:lnTo>
                          <a:pt x="3493036" y="1973462"/>
                        </a:lnTo>
                        <a:close/>
                        <a:moveTo>
                          <a:pt x="3245202" y="1602420"/>
                        </a:moveTo>
                        <a:lnTo>
                          <a:pt x="3184306" y="1341841"/>
                        </a:lnTo>
                        <a:lnTo>
                          <a:pt x="3232457" y="1337592"/>
                        </a:lnTo>
                        <a:lnTo>
                          <a:pt x="3371244" y="1676062"/>
                        </a:lnTo>
                        <a:lnTo>
                          <a:pt x="3245202" y="1602420"/>
                        </a:lnTo>
                        <a:close/>
                        <a:moveTo>
                          <a:pt x="3546852" y="2106584"/>
                        </a:moveTo>
                        <a:lnTo>
                          <a:pt x="3296186" y="1926728"/>
                        </a:lnTo>
                        <a:lnTo>
                          <a:pt x="3306099" y="1905485"/>
                        </a:lnTo>
                        <a:lnTo>
                          <a:pt x="3494452" y="1976294"/>
                        </a:lnTo>
                        <a:lnTo>
                          <a:pt x="3546852" y="2106584"/>
                        </a:lnTo>
                        <a:lnTo>
                          <a:pt x="3546852" y="2106584"/>
                        </a:lnTo>
                        <a:close/>
                        <a:moveTo>
                          <a:pt x="3248035" y="1334760"/>
                        </a:moveTo>
                        <a:lnTo>
                          <a:pt x="3233873" y="1336176"/>
                        </a:lnTo>
                        <a:lnTo>
                          <a:pt x="3226792" y="1320598"/>
                        </a:lnTo>
                        <a:lnTo>
                          <a:pt x="3248035" y="1334760"/>
                        </a:lnTo>
                        <a:close/>
                        <a:moveTo>
                          <a:pt x="3223959" y="1317766"/>
                        </a:moveTo>
                        <a:lnTo>
                          <a:pt x="3231040" y="1336176"/>
                        </a:lnTo>
                        <a:lnTo>
                          <a:pt x="3182890" y="1340425"/>
                        </a:lnTo>
                        <a:lnTo>
                          <a:pt x="3168728" y="1276696"/>
                        </a:lnTo>
                        <a:lnTo>
                          <a:pt x="3223959" y="1317766"/>
                        </a:lnTo>
                        <a:close/>
                        <a:moveTo>
                          <a:pt x="2243955" y="1653403"/>
                        </a:moveTo>
                        <a:lnTo>
                          <a:pt x="2242539" y="1586842"/>
                        </a:lnTo>
                        <a:lnTo>
                          <a:pt x="2286441" y="1642073"/>
                        </a:lnTo>
                        <a:lnTo>
                          <a:pt x="2243955" y="1653403"/>
                        </a:lnTo>
                        <a:close/>
                        <a:moveTo>
                          <a:pt x="3071011" y="2631991"/>
                        </a:moveTo>
                        <a:lnTo>
                          <a:pt x="3301850" y="2869911"/>
                        </a:lnTo>
                        <a:lnTo>
                          <a:pt x="3129075" y="2821760"/>
                        </a:lnTo>
                        <a:lnTo>
                          <a:pt x="3052600" y="2653234"/>
                        </a:lnTo>
                        <a:lnTo>
                          <a:pt x="3071011" y="2631991"/>
                        </a:lnTo>
                        <a:close/>
                        <a:moveTo>
                          <a:pt x="3398152" y="2607916"/>
                        </a:moveTo>
                        <a:lnTo>
                          <a:pt x="3436388" y="2885489"/>
                        </a:lnTo>
                        <a:lnTo>
                          <a:pt x="3342920" y="2932223"/>
                        </a:lnTo>
                        <a:lnTo>
                          <a:pt x="3314596" y="2797685"/>
                        </a:lnTo>
                        <a:lnTo>
                          <a:pt x="3314596" y="2796269"/>
                        </a:lnTo>
                        <a:lnTo>
                          <a:pt x="3307515" y="2872743"/>
                        </a:lnTo>
                        <a:lnTo>
                          <a:pt x="3072427" y="2630574"/>
                        </a:lnTo>
                        <a:lnTo>
                          <a:pt x="3187139" y="2505950"/>
                        </a:lnTo>
                        <a:lnTo>
                          <a:pt x="3398152" y="2607916"/>
                        </a:lnTo>
                        <a:close/>
                        <a:moveTo>
                          <a:pt x="3716795" y="1300771"/>
                        </a:moveTo>
                        <a:lnTo>
                          <a:pt x="3681390" y="1656235"/>
                        </a:lnTo>
                        <a:lnTo>
                          <a:pt x="3253700" y="1337592"/>
                        </a:lnTo>
                        <a:lnTo>
                          <a:pt x="3716795" y="1300771"/>
                        </a:lnTo>
                        <a:close/>
                        <a:moveTo>
                          <a:pt x="3747950" y="1296523"/>
                        </a:moveTo>
                        <a:lnTo>
                          <a:pt x="3718210" y="1299355"/>
                        </a:lnTo>
                        <a:lnTo>
                          <a:pt x="3722459" y="1256869"/>
                        </a:lnTo>
                        <a:lnTo>
                          <a:pt x="3747950" y="1296523"/>
                        </a:lnTo>
                        <a:close/>
                        <a:moveTo>
                          <a:pt x="4004281" y="1178979"/>
                        </a:moveTo>
                        <a:lnTo>
                          <a:pt x="4015611" y="1150655"/>
                        </a:lnTo>
                        <a:lnTo>
                          <a:pt x="4150149" y="1108169"/>
                        </a:lnTo>
                        <a:lnTo>
                          <a:pt x="4202548" y="1215800"/>
                        </a:lnTo>
                        <a:lnTo>
                          <a:pt x="4004281" y="1178979"/>
                        </a:lnTo>
                        <a:close/>
                        <a:moveTo>
                          <a:pt x="3957547" y="1169066"/>
                        </a:moveTo>
                        <a:lnTo>
                          <a:pt x="4014195" y="1150655"/>
                        </a:lnTo>
                        <a:lnTo>
                          <a:pt x="4002865" y="1177563"/>
                        </a:lnTo>
                        <a:lnTo>
                          <a:pt x="3957547" y="1169066"/>
                        </a:lnTo>
                        <a:close/>
                        <a:moveTo>
                          <a:pt x="4182721" y="1095424"/>
                        </a:moveTo>
                        <a:lnTo>
                          <a:pt x="4151565" y="1105337"/>
                        </a:lnTo>
                        <a:lnTo>
                          <a:pt x="4143068" y="1086926"/>
                        </a:lnTo>
                        <a:lnTo>
                          <a:pt x="4182721" y="1095424"/>
                        </a:lnTo>
                        <a:close/>
                        <a:moveTo>
                          <a:pt x="4185554" y="1094007"/>
                        </a:moveTo>
                        <a:lnTo>
                          <a:pt x="4140235" y="1084094"/>
                        </a:lnTo>
                        <a:lnTo>
                          <a:pt x="4087836" y="977880"/>
                        </a:lnTo>
                        <a:lnTo>
                          <a:pt x="4111911" y="919816"/>
                        </a:lnTo>
                        <a:lnTo>
                          <a:pt x="4430555" y="911319"/>
                        </a:lnTo>
                        <a:lnTo>
                          <a:pt x="4443301" y="1010452"/>
                        </a:lnTo>
                        <a:lnTo>
                          <a:pt x="4185554" y="1094007"/>
                        </a:lnTo>
                        <a:close/>
                        <a:moveTo>
                          <a:pt x="4110496" y="919816"/>
                        </a:moveTo>
                        <a:lnTo>
                          <a:pt x="4087836" y="975047"/>
                        </a:lnTo>
                        <a:lnTo>
                          <a:pt x="4060929" y="921232"/>
                        </a:lnTo>
                        <a:lnTo>
                          <a:pt x="4110496" y="919816"/>
                        </a:lnTo>
                        <a:close/>
                        <a:moveTo>
                          <a:pt x="4138819" y="1084094"/>
                        </a:moveTo>
                        <a:lnTo>
                          <a:pt x="4052431" y="1065684"/>
                        </a:lnTo>
                        <a:lnTo>
                          <a:pt x="4087836" y="980712"/>
                        </a:lnTo>
                        <a:lnTo>
                          <a:pt x="4138819" y="1084094"/>
                        </a:lnTo>
                        <a:close/>
                        <a:moveTo>
                          <a:pt x="4140235" y="1085510"/>
                        </a:moveTo>
                        <a:lnTo>
                          <a:pt x="4150149" y="1105337"/>
                        </a:lnTo>
                        <a:lnTo>
                          <a:pt x="4017026" y="1147823"/>
                        </a:lnTo>
                        <a:lnTo>
                          <a:pt x="4051015" y="1065684"/>
                        </a:lnTo>
                        <a:lnTo>
                          <a:pt x="4140235" y="1085510"/>
                        </a:lnTo>
                        <a:close/>
                        <a:moveTo>
                          <a:pt x="3136156" y="1101088"/>
                        </a:moveTo>
                        <a:lnTo>
                          <a:pt x="3222543" y="1313517"/>
                        </a:lnTo>
                        <a:lnTo>
                          <a:pt x="3167312" y="1272448"/>
                        </a:lnTo>
                        <a:lnTo>
                          <a:pt x="3158815" y="1238459"/>
                        </a:lnTo>
                        <a:lnTo>
                          <a:pt x="3158815" y="1238459"/>
                        </a:lnTo>
                        <a:lnTo>
                          <a:pt x="3069595" y="1190308"/>
                        </a:lnTo>
                        <a:lnTo>
                          <a:pt x="3096502" y="1044441"/>
                        </a:lnTo>
                        <a:lnTo>
                          <a:pt x="3136156" y="1101088"/>
                        </a:lnTo>
                        <a:close/>
                        <a:moveTo>
                          <a:pt x="3020028" y="1472130"/>
                        </a:moveTo>
                        <a:lnTo>
                          <a:pt x="3020028" y="1472130"/>
                        </a:lnTo>
                        <a:lnTo>
                          <a:pt x="3041271" y="1353170"/>
                        </a:lnTo>
                        <a:lnTo>
                          <a:pt x="3182890" y="1341841"/>
                        </a:lnTo>
                        <a:lnTo>
                          <a:pt x="3243786" y="1601004"/>
                        </a:lnTo>
                        <a:lnTo>
                          <a:pt x="3020028" y="1472130"/>
                        </a:lnTo>
                        <a:close/>
                        <a:moveTo>
                          <a:pt x="3020028" y="1472130"/>
                        </a:moveTo>
                        <a:lnTo>
                          <a:pt x="3029942" y="2273694"/>
                        </a:lnTo>
                        <a:lnTo>
                          <a:pt x="2899652" y="2238290"/>
                        </a:lnTo>
                        <a:lnTo>
                          <a:pt x="2732542" y="1809184"/>
                        </a:lnTo>
                        <a:lnTo>
                          <a:pt x="2950635" y="1851669"/>
                        </a:lnTo>
                        <a:lnTo>
                          <a:pt x="2950635" y="1851669"/>
                        </a:lnTo>
                        <a:lnTo>
                          <a:pt x="3020028" y="1472130"/>
                        </a:lnTo>
                        <a:close/>
                        <a:moveTo>
                          <a:pt x="2437973" y="2398319"/>
                        </a:moveTo>
                        <a:lnTo>
                          <a:pt x="2665980" y="2358666"/>
                        </a:lnTo>
                        <a:lnTo>
                          <a:pt x="2777859" y="2680141"/>
                        </a:lnTo>
                        <a:lnTo>
                          <a:pt x="2772195" y="2677309"/>
                        </a:lnTo>
                        <a:lnTo>
                          <a:pt x="2433725" y="2420978"/>
                        </a:lnTo>
                        <a:lnTo>
                          <a:pt x="2437973" y="2398319"/>
                        </a:lnTo>
                        <a:close/>
                        <a:moveTo>
                          <a:pt x="2413898" y="2507366"/>
                        </a:moveTo>
                        <a:lnTo>
                          <a:pt x="2432309" y="2423811"/>
                        </a:lnTo>
                        <a:lnTo>
                          <a:pt x="2762281" y="2673060"/>
                        </a:lnTo>
                        <a:lnTo>
                          <a:pt x="2413898" y="2507366"/>
                        </a:lnTo>
                        <a:close/>
                        <a:moveTo>
                          <a:pt x="2409650" y="2402568"/>
                        </a:moveTo>
                        <a:lnTo>
                          <a:pt x="2436557" y="2398319"/>
                        </a:lnTo>
                        <a:lnTo>
                          <a:pt x="2432309" y="2419562"/>
                        </a:lnTo>
                        <a:lnTo>
                          <a:pt x="2409650" y="2402568"/>
                        </a:lnTo>
                        <a:close/>
                        <a:moveTo>
                          <a:pt x="2430893" y="2420978"/>
                        </a:moveTo>
                        <a:lnTo>
                          <a:pt x="2412482" y="2504534"/>
                        </a:lnTo>
                        <a:lnTo>
                          <a:pt x="2382742" y="2490372"/>
                        </a:lnTo>
                        <a:lnTo>
                          <a:pt x="2340256" y="2413897"/>
                        </a:lnTo>
                        <a:lnTo>
                          <a:pt x="2408233" y="2402568"/>
                        </a:lnTo>
                        <a:lnTo>
                          <a:pt x="2430893" y="2420978"/>
                        </a:lnTo>
                        <a:close/>
                        <a:moveTo>
                          <a:pt x="2488956" y="2164648"/>
                        </a:moveTo>
                        <a:lnTo>
                          <a:pt x="2847253" y="2338839"/>
                        </a:lnTo>
                        <a:lnTo>
                          <a:pt x="3027109" y="2562597"/>
                        </a:lnTo>
                        <a:lnTo>
                          <a:pt x="3028525" y="2564014"/>
                        </a:lnTo>
                        <a:lnTo>
                          <a:pt x="2961964" y="2395487"/>
                        </a:lnTo>
                        <a:lnTo>
                          <a:pt x="3032773" y="2429475"/>
                        </a:lnTo>
                        <a:lnTo>
                          <a:pt x="3034190" y="2571095"/>
                        </a:lnTo>
                        <a:lnTo>
                          <a:pt x="3034190" y="2572511"/>
                        </a:lnTo>
                        <a:lnTo>
                          <a:pt x="3075259" y="2450718"/>
                        </a:lnTo>
                        <a:lnTo>
                          <a:pt x="3187139" y="2504534"/>
                        </a:lnTo>
                        <a:lnTo>
                          <a:pt x="3072427" y="2629158"/>
                        </a:lnTo>
                        <a:lnTo>
                          <a:pt x="3011531" y="2566846"/>
                        </a:lnTo>
                        <a:lnTo>
                          <a:pt x="3010115" y="2565430"/>
                        </a:lnTo>
                        <a:lnTo>
                          <a:pt x="3049768" y="2651817"/>
                        </a:lnTo>
                        <a:lnTo>
                          <a:pt x="2949219" y="2760864"/>
                        </a:lnTo>
                        <a:lnTo>
                          <a:pt x="2779276" y="2680141"/>
                        </a:lnTo>
                        <a:lnTo>
                          <a:pt x="2665980" y="2355834"/>
                        </a:lnTo>
                        <a:lnTo>
                          <a:pt x="2665980" y="2355834"/>
                        </a:lnTo>
                        <a:lnTo>
                          <a:pt x="2437973" y="2395487"/>
                        </a:lnTo>
                        <a:lnTo>
                          <a:pt x="2488956" y="2164648"/>
                        </a:lnTo>
                        <a:close/>
                        <a:moveTo>
                          <a:pt x="3504366" y="2657482"/>
                        </a:moveTo>
                        <a:lnTo>
                          <a:pt x="3399567" y="2606499"/>
                        </a:lnTo>
                        <a:lnTo>
                          <a:pt x="3372659" y="2413897"/>
                        </a:lnTo>
                        <a:lnTo>
                          <a:pt x="3504366" y="2657482"/>
                        </a:lnTo>
                        <a:close/>
                        <a:moveTo>
                          <a:pt x="4004281" y="1180395"/>
                        </a:moveTo>
                        <a:lnTo>
                          <a:pt x="4205381" y="1217216"/>
                        </a:lnTo>
                        <a:lnTo>
                          <a:pt x="4271941" y="1351754"/>
                        </a:lnTo>
                        <a:lnTo>
                          <a:pt x="4177057" y="1388575"/>
                        </a:lnTo>
                        <a:lnTo>
                          <a:pt x="4001449" y="1275280"/>
                        </a:lnTo>
                        <a:lnTo>
                          <a:pt x="4001449" y="1275280"/>
                        </a:lnTo>
                        <a:lnTo>
                          <a:pt x="3961795" y="1278112"/>
                        </a:lnTo>
                        <a:lnTo>
                          <a:pt x="4004281" y="1180395"/>
                        </a:lnTo>
                        <a:close/>
                        <a:moveTo>
                          <a:pt x="4436220" y="1149239"/>
                        </a:moveTo>
                        <a:lnTo>
                          <a:pt x="4189802" y="1095424"/>
                        </a:lnTo>
                        <a:lnTo>
                          <a:pt x="4444717" y="1013285"/>
                        </a:lnTo>
                        <a:lnTo>
                          <a:pt x="4457463" y="1115250"/>
                        </a:lnTo>
                        <a:lnTo>
                          <a:pt x="4436220" y="1149239"/>
                        </a:lnTo>
                        <a:close/>
                        <a:moveTo>
                          <a:pt x="3949049" y="1170482"/>
                        </a:moveTo>
                        <a:lnTo>
                          <a:pt x="3723876" y="1242707"/>
                        </a:lnTo>
                        <a:lnTo>
                          <a:pt x="3603499" y="1106753"/>
                        </a:lnTo>
                        <a:lnTo>
                          <a:pt x="3949049" y="1170482"/>
                        </a:lnTo>
                        <a:close/>
                        <a:moveTo>
                          <a:pt x="3953298" y="1170482"/>
                        </a:moveTo>
                        <a:lnTo>
                          <a:pt x="4001449" y="1178979"/>
                        </a:lnTo>
                        <a:lnTo>
                          <a:pt x="3960379" y="1278112"/>
                        </a:lnTo>
                        <a:lnTo>
                          <a:pt x="3750783" y="1295107"/>
                        </a:lnTo>
                        <a:lnTo>
                          <a:pt x="3722459" y="1249788"/>
                        </a:lnTo>
                        <a:lnTo>
                          <a:pt x="3722459" y="1249788"/>
                        </a:lnTo>
                        <a:lnTo>
                          <a:pt x="3718210" y="1297939"/>
                        </a:lnTo>
                        <a:lnTo>
                          <a:pt x="3252283" y="1334760"/>
                        </a:lnTo>
                        <a:lnTo>
                          <a:pt x="3226792" y="1316349"/>
                        </a:lnTo>
                        <a:lnTo>
                          <a:pt x="3138988" y="1101088"/>
                        </a:lnTo>
                        <a:lnTo>
                          <a:pt x="3099335" y="1044441"/>
                        </a:lnTo>
                        <a:lnTo>
                          <a:pt x="3105000" y="1016117"/>
                        </a:lnTo>
                        <a:lnTo>
                          <a:pt x="3600667" y="1106753"/>
                        </a:lnTo>
                        <a:lnTo>
                          <a:pt x="3723876" y="1245540"/>
                        </a:lnTo>
                        <a:lnTo>
                          <a:pt x="3723876" y="1245540"/>
                        </a:lnTo>
                        <a:lnTo>
                          <a:pt x="3953298" y="1170482"/>
                        </a:lnTo>
                        <a:close/>
                        <a:moveTo>
                          <a:pt x="3069595" y="1006204"/>
                        </a:moveTo>
                        <a:lnTo>
                          <a:pt x="2776443" y="952388"/>
                        </a:lnTo>
                        <a:lnTo>
                          <a:pt x="3027109" y="946724"/>
                        </a:lnTo>
                        <a:lnTo>
                          <a:pt x="3069595" y="1006204"/>
                        </a:lnTo>
                        <a:close/>
                        <a:moveTo>
                          <a:pt x="3027109" y="943891"/>
                        </a:moveTo>
                        <a:lnTo>
                          <a:pt x="2993120" y="897157"/>
                        </a:lnTo>
                        <a:lnTo>
                          <a:pt x="3049768" y="885827"/>
                        </a:lnTo>
                        <a:lnTo>
                          <a:pt x="3114913" y="854671"/>
                        </a:lnTo>
                        <a:lnTo>
                          <a:pt x="3114913" y="854671"/>
                        </a:lnTo>
                        <a:lnTo>
                          <a:pt x="3106416" y="577098"/>
                        </a:lnTo>
                        <a:lnTo>
                          <a:pt x="3143237" y="594092"/>
                        </a:lnTo>
                        <a:lnTo>
                          <a:pt x="3170144" y="623832"/>
                        </a:lnTo>
                        <a:lnTo>
                          <a:pt x="3113497" y="942475"/>
                        </a:lnTo>
                        <a:lnTo>
                          <a:pt x="3027109" y="943891"/>
                        </a:lnTo>
                        <a:close/>
                        <a:moveTo>
                          <a:pt x="2379910" y="2493204"/>
                        </a:moveTo>
                        <a:lnTo>
                          <a:pt x="2405401" y="2537106"/>
                        </a:lnTo>
                        <a:lnTo>
                          <a:pt x="2401152" y="2552684"/>
                        </a:lnTo>
                        <a:lnTo>
                          <a:pt x="2287857" y="2449302"/>
                        </a:lnTo>
                        <a:lnTo>
                          <a:pt x="2379910" y="2493204"/>
                        </a:lnTo>
                        <a:close/>
                        <a:moveTo>
                          <a:pt x="2402569" y="2555516"/>
                        </a:moveTo>
                        <a:lnTo>
                          <a:pt x="2405401" y="2539938"/>
                        </a:lnTo>
                        <a:lnTo>
                          <a:pt x="2426644" y="2578175"/>
                        </a:lnTo>
                        <a:lnTo>
                          <a:pt x="2402569" y="2555516"/>
                        </a:lnTo>
                        <a:close/>
                        <a:moveTo>
                          <a:pt x="2777859" y="2681557"/>
                        </a:moveTo>
                        <a:lnTo>
                          <a:pt x="2777859" y="2681557"/>
                        </a:lnTo>
                        <a:lnTo>
                          <a:pt x="2777859" y="2681557"/>
                        </a:lnTo>
                        <a:lnTo>
                          <a:pt x="2777859" y="2681557"/>
                        </a:lnTo>
                        <a:close/>
                        <a:moveTo>
                          <a:pt x="3307515" y="2872743"/>
                        </a:moveTo>
                        <a:lnTo>
                          <a:pt x="3307515" y="2876992"/>
                        </a:lnTo>
                        <a:lnTo>
                          <a:pt x="3270694" y="2912397"/>
                        </a:lnTo>
                        <a:lnTo>
                          <a:pt x="3144653" y="2852916"/>
                        </a:lnTo>
                        <a:lnTo>
                          <a:pt x="3130491" y="2823177"/>
                        </a:lnTo>
                        <a:lnTo>
                          <a:pt x="3307515" y="2872743"/>
                        </a:lnTo>
                        <a:close/>
                        <a:moveTo>
                          <a:pt x="3505782" y="2660315"/>
                        </a:moveTo>
                        <a:lnTo>
                          <a:pt x="3586505" y="2809015"/>
                        </a:lnTo>
                        <a:lnTo>
                          <a:pt x="3586505" y="2809015"/>
                        </a:lnTo>
                        <a:lnTo>
                          <a:pt x="3624742" y="2718378"/>
                        </a:lnTo>
                        <a:lnTo>
                          <a:pt x="3696968" y="2753783"/>
                        </a:lnTo>
                        <a:lnTo>
                          <a:pt x="3439221" y="2882656"/>
                        </a:lnTo>
                        <a:lnTo>
                          <a:pt x="3400983" y="2606499"/>
                        </a:lnTo>
                        <a:lnTo>
                          <a:pt x="3505782" y="2660315"/>
                        </a:lnTo>
                        <a:close/>
                        <a:moveTo>
                          <a:pt x="3375492" y="1680311"/>
                        </a:moveTo>
                        <a:lnTo>
                          <a:pt x="3723876" y="1882826"/>
                        </a:lnTo>
                        <a:lnTo>
                          <a:pt x="3746534" y="2068347"/>
                        </a:lnTo>
                        <a:lnTo>
                          <a:pt x="3495868" y="1974878"/>
                        </a:lnTo>
                        <a:lnTo>
                          <a:pt x="3375492" y="1680311"/>
                        </a:lnTo>
                        <a:close/>
                        <a:moveTo>
                          <a:pt x="3699800" y="1666149"/>
                        </a:moveTo>
                        <a:lnTo>
                          <a:pt x="3892402" y="1891323"/>
                        </a:lnTo>
                        <a:lnTo>
                          <a:pt x="3868326" y="1964965"/>
                        </a:lnTo>
                        <a:lnTo>
                          <a:pt x="3725291" y="1881410"/>
                        </a:lnTo>
                        <a:lnTo>
                          <a:pt x="3699800" y="1666149"/>
                        </a:lnTo>
                        <a:close/>
                        <a:moveTo>
                          <a:pt x="4460295" y="1262534"/>
                        </a:moveTo>
                        <a:lnTo>
                          <a:pt x="4205381" y="1215800"/>
                        </a:lnTo>
                        <a:lnTo>
                          <a:pt x="4151565" y="1106753"/>
                        </a:lnTo>
                        <a:lnTo>
                          <a:pt x="4185554" y="1095424"/>
                        </a:lnTo>
                        <a:lnTo>
                          <a:pt x="4436220" y="1150655"/>
                        </a:lnTo>
                        <a:lnTo>
                          <a:pt x="4436220" y="1150655"/>
                        </a:lnTo>
                        <a:lnTo>
                          <a:pt x="4457463" y="1118083"/>
                        </a:lnTo>
                        <a:lnTo>
                          <a:pt x="4474457" y="1258286"/>
                        </a:lnTo>
                        <a:lnTo>
                          <a:pt x="4460295" y="1262534"/>
                        </a:lnTo>
                        <a:close/>
                        <a:moveTo>
                          <a:pt x="3983038" y="919816"/>
                        </a:moveTo>
                        <a:lnTo>
                          <a:pt x="4039686" y="882995"/>
                        </a:lnTo>
                        <a:lnTo>
                          <a:pt x="4056680" y="918400"/>
                        </a:lnTo>
                        <a:lnTo>
                          <a:pt x="3983038" y="919816"/>
                        </a:lnTo>
                        <a:close/>
                        <a:moveTo>
                          <a:pt x="4058096" y="919816"/>
                        </a:moveTo>
                        <a:lnTo>
                          <a:pt x="4086420" y="976464"/>
                        </a:lnTo>
                        <a:lnTo>
                          <a:pt x="4049600" y="1062851"/>
                        </a:lnTo>
                        <a:lnTo>
                          <a:pt x="3832922" y="1014701"/>
                        </a:lnTo>
                        <a:lnTo>
                          <a:pt x="3978790" y="921232"/>
                        </a:lnTo>
                        <a:lnTo>
                          <a:pt x="4058096" y="919816"/>
                        </a:lnTo>
                        <a:close/>
                        <a:moveTo>
                          <a:pt x="3828673" y="1017533"/>
                        </a:moveTo>
                        <a:lnTo>
                          <a:pt x="3828673" y="1017533"/>
                        </a:lnTo>
                        <a:lnTo>
                          <a:pt x="4049600" y="1067100"/>
                        </a:lnTo>
                        <a:lnTo>
                          <a:pt x="4014195" y="1150655"/>
                        </a:lnTo>
                        <a:lnTo>
                          <a:pt x="3951882" y="1170482"/>
                        </a:lnTo>
                        <a:lnTo>
                          <a:pt x="3599250" y="1105337"/>
                        </a:lnTo>
                        <a:lnTo>
                          <a:pt x="3450550" y="936810"/>
                        </a:lnTo>
                        <a:lnTo>
                          <a:pt x="3975957" y="924064"/>
                        </a:lnTo>
                        <a:lnTo>
                          <a:pt x="3828673" y="1017533"/>
                        </a:lnTo>
                        <a:close/>
                        <a:moveTo>
                          <a:pt x="3103583" y="1013285"/>
                        </a:moveTo>
                        <a:lnTo>
                          <a:pt x="3116329" y="943891"/>
                        </a:lnTo>
                        <a:lnTo>
                          <a:pt x="3449134" y="935394"/>
                        </a:lnTo>
                        <a:lnTo>
                          <a:pt x="3597834" y="1102505"/>
                        </a:lnTo>
                        <a:lnTo>
                          <a:pt x="3103583" y="1013285"/>
                        </a:lnTo>
                        <a:close/>
                        <a:moveTo>
                          <a:pt x="3116329" y="942475"/>
                        </a:moveTo>
                        <a:lnTo>
                          <a:pt x="3174393" y="626664"/>
                        </a:lnTo>
                        <a:lnTo>
                          <a:pt x="3446301" y="933978"/>
                        </a:lnTo>
                        <a:lnTo>
                          <a:pt x="3116329" y="942475"/>
                        </a:lnTo>
                        <a:close/>
                        <a:moveTo>
                          <a:pt x="3146069" y="592676"/>
                        </a:moveTo>
                        <a:lnTo>
                          <a:pt x="3121994" y="565768"/>
                        </a:lnTo>
                        <a:lnTo>
                          <a:pt x="3073843" y="494959"/>
                        </a:lnTo>
                        <a:lnTo>
                          <a:pt x="3211214" y="408571"/>
                        </a:lnTo>
                        <a:lnTo>
                          <a:pt x="3174393" y="606838"/>
                        </a:lnTo>
                        <a:lnTo>
                          <a:pt x="3146069" y="592676"/>
                        </a:lnTo>
                        <a:close/>
                        <a:moveTo>
                          <a:pt x="3212630" y="404322"/>
                        </a:moveTo>
                        <a:lnTo>
                          <a:pt x="3072427" y="492126"/>
                        </a:lnTo>
                        <a:lnTo>
                          <a:pt x="3051185" y="459554"/>
                        </a:lnTo>
                        <a:lnTo>
                          <a:pt x="3218295" y="371750"/>
                        </a:lnTo>
                        <a:lnTo>
                          <a:pt x="3212630" y="404322"/>
                        </a:lnTo>
                        <a:close/>
                        <a:moveTo>
                          <a:pt x="3106416" y="574265"/>
                        </a:moveTo>
                        <a:lnTo>
                          <a:pt x="3106416" y="574265"/>
                        </a:lnTo>
                        <a:lnTo>
                          <a:pt x="3114913" y="853255"/>
                        </a:lnTo>
                        <a:lnTo>
                          <a:pt x="3051185" y="884411"/>
                        </a:lnTo>
                        <a:lnTo>
                          <a:pt x="2994537" y="895741"/>
                        </a:lnTo>
                        <a:lnTo>
                          <a:pt x="2823177" y="653572"/>
                        </a:lnTo>
                        <a:lnTo>
                          <a:pt x="3073843" y="494959"/>
                        </a:lnTo>
                        <a:lnTo>
                          <a:pt x="3121994" y="565768"/>
                        </a:lnTo>
                        <a:lnTo>
                          <a:pt x="3143237" y="589843"/>
                        </a:lnTo>
                        <a:lnTo>
                          <a:pt x="3106416" y="574265"/>
                        </a:lnTo>
                        <a:close/>
                        <a:moveTo>
                          <a:pt x="2715547" y="952388"/>
                        </a:moveTo>
                        <a:lnTo>
                          <a:pt x="2715547" y="952388"/>
                        </a:lnTo>
                        <a:lnTo>
                          <a:pt x="2715547" y="953805"/>
                        </a:lnTo>
                        <a:lnTo>
                          <a:pt x="2715547" y="953805"/>
                        </a:lnTo>
                        <a:lnTo>
                          <a:pt x="2766530" y="952388"/>
                        </a:lnTo>
                        <a:lnTo>
                          <a:pt x="3071011" y="1009036"/>
                        </a:lnTo>
                        <a:lnTo>
                          <a:pt x="3096502" y="1044441"/>
                        </a:lnTo>
                        <a:lnTo>
                          <a:pt x="3069595" y="1190308"/>
                        </a:lnTo>
                        <a:lnTo>
                          <a:pt x="2545604" y="912735"/>
                        </a:lnTo>
                        <a:lnTo>
                          <a:pt x="2738206" y="948140"/>
                        </a:lnTo>
                        <a:lnTo>
                          <a:pt x="2715547" y="952388"/>
                        </a:lnTo>
                        <a:close/>
                        <a:moveTo>
                          <a:pt x="3167312" y="1273864"/>
                        </a:moveTo>
                        <a:lnTo>
                          <a:pt x="3182890" y="1340425"/>
                        </a:lnTo>
                        <a:lnTo>
                          <a:pt x="3042687" y="1351754"/>
                        </a:lnTo>
                        <a:lnTo>
                          <a:pt x="3069595" y="1201638"/>
                        </a:lnTo>
                        <a:lnTo>
                          <a:pt x="3167312" y="1273864"/>
                        </a:lnTo>
                        <a:close/>
                        <a:moveTo>
                          <a:pt x="3038439" y="1353170"/>
                        </a:moveTo>
                        <a:lnTo>
                          <a:pt x="2947802" y="1850253"/>
                        </a:lnTo>
                        <a:lnTo>
                          <a:pt x="2729709" y="1807768"/>
                        </a:lnTo>
                        <a:lnTo>
                          <a:pt x="2627743" y="1548605"/>
                        </a:lnTo>
                        <a:lnTo>
                          <a:pt x="2627743" y="1548605"/>
                        </a:lnTo>
                        <a:lnTo>
                          <a:pt x="2626327" y="1548605"/>
                        </a:lnTo>
                        <a:lnTo>
                          <a:pt x="2711299" y="1803519"/>
                        </a:lnTo>
                        <a:lnTo>
                          <a:pt x="2573928" y="1776611"/>
                        </a:lnTo>
                        <a:lnTo>
                          <a:pt x="2626327" y="1540108"/>
                        </a:lnTo>
                        <a:lnTo>
                          <a:pt x="2626327" y="1540108"/>
                        </a:lnTo>
                        <a:lnTo>
                          <a:pt x="2287857" y="1640657"/>
                        </a:lnTo>
                        <a:lnTo>
                          <a:pt x="2241123" y="1582593"/>
                        </a:lnTo>
                        <a:lnTo>
                          <a:pt x="2239707" y="1520281"/>
                        </a:lnTo>
                        <a:lnTo>
                          <a:pt x="2548436" y="1391407"/>
                        </a:lnTo>
                        <a:lnTo>
                          <a:pt x="3038439" y="1353170"/>
                        </a:lnTo>
                        <a:close/>
                        <a:moveTo>
                          <a:pt x="2201469" y="1533027"/>
                        </a:moveTo>
                        <a:lnTo>
                          <a:pt x="2191556" y="1520281"/>
                        </a:lnTo>
                        <a:lnTo>
                          <a:pt x="2236874" y="1497622"/>
                        </a:lnTo>
                        <a:lnTo>
                          <a:pt x="2236874" y="1517448"/>
                        </a:lnTo>
                        <a:lnTo>
                          <a:pt x="2201469" y="1533027"/>
                        </a:lnTo>
                        <a:close/>
                        <a:moveTo>
                          <a:pt x="2202886" y="1535859"/>
                        </a:moveTo>
                        <a:lnTo>
                          <a:pt x="2236874" y="1521697"/>
                        </a:lnTo>
                        <a:lnTo>
                          <a:pt x="2238290" y="1581177"/>
                        </a:lnTo>
                        <a:lnTo>
                          <a:pt x="2202886" y="1535859"/>
                        </a:lnTo>
                        <a:close/>
                        <a:moveTo>
                          <a:pt x="1930977" y="1646322"/>
                        </a:moveTo>
                        <a:lnTo>
                          <a:pt x="2190140" y="1521697"/>
                        </a:lnTo>
                        <a:lnTo>
                          <a:pt x="2200053" y="1534443"/>
                        </a:lnTo>
                        <a:lnTo>
                          <a:pt x="1930977" y="1646322"/>
                        </a:lnTo>
                        <a:close/>
                        <a:moveTo>
                          <a:pt x="1691640" y="1429645"/>
                        </a:moveTo>
                        <a:lnTo>
                          <a:pt x="1687392" y="1456552"/>
                        </a:lnTo>
                        <a:lnTo>
                          <a:pt x="1623663" y="1462217"/>
                        </a:lnTo>
                        <a:lnTo>
                          <a:pt x="1691640" y="1429645"/>
                        </a:lnTo>
                        <a:close/>
                        <a:moveTo>
                          <a:pt x="1793606" y="1381494"/>
                        </a:moveTo>
                        <a:lnTo>
                          <a:pt x="1694473" y="1426812"/>
                        </a:lnTo>
                        <a:lnTo>
                          <a:pt x="1721381" y="1272448"/>
                        </a:lnTo>
                        <a:lnTo>
                          <a:pt x="1837508" y="1314933"/>
                        </a:lnTo>
                        <a:lnTo>
                          <a:pt x="1793606" y="1381494"/>
                        </a:lnTo>
                        <a:close/>
                        <a:moveTo>
                          <a:pt x="1521697" y="1472130"/>
                        </a:moveTo>
                        <a:lnTo>
                          <a:pt x="1610918" y="1465049"/>
                        </a:lnTo>
                        <a:lnTo>
                          <a:pt x="1428229" y="1548605"/>
                        </a:lnTo>
                        <a:lnTo>
                          <a:pt x="1525946" y="1491957"/>
                        </a:lnTo>
                        <a:lnTo>
                          <a:pt x="1525946" y="1491957"/>
                        </a:lnTo>
                        <a:lnTo>
                          <a:pt x="1521697" y="1472130"/>
                        </a:lnTo>
                        <a:close/>
                        <a:moveTo>
                          <a:pt x="1474963" y="1235626"/>
                        </a:moveTo>
                        <a:lnTo>
                          <a:pt x="1520281" y="1470714"/>
                        </a:lnTo>
                        <a:lnTo>
                          <a:pt x="1358835" y="1483460"/>
                        </a:lnTo>
                        <a:lnTo>
                          <a:pt x="1474963" y="1235626"/>
                        </a:lnTo>
                        <a:close/>
                        <a:moveTo>
                          <a:pt x="1746872" y="1453720"/>
                        </a:moveTo>
                        <a:lnTo>
                          <a:pt x="1668981" y="1574096"/>
                        </a:lnTo>
                        <a:lnTo>
                          <a:pt x="1688808" y="1457969"/>
                        </a:lnTo>
                        <a:lnTo>
                          <a:pt x="1746872" y="1453720"/>
                        </a:lnTo>
                        <a:close/>
                        <a:moveTo>
                          <a:pt x="1688808" y="1456552"/>
                        </a:moveTo>
                        <a:lnTo>
                          <a:pt x="1693057" y="1429645"/>
                        </a:lnTo>
                        <a:lnTo>
                          <a:pt x="1790774" y="1384327"/>
                        </a:lnTo>
                        <a:lnTo>
                          <a:pt x="1746872" y="1452304"/>
                        </a:lnTo>
                        <a:lnTo>
                          <a:pt x="1688808" y="1456552"/>
                        </a:lnTo>
                        <a:close/>
                        <a:moveTo>
                          <a:pt x="1838924" y="1314933"/>
                        </a:moveTo>
                        <a:lnTo>
                          <a:pt x="1882826" y="1330511"/>
                        </a:lnTo>
                        <a:lnTo>
                          <a:pt x="1882826" y="1330511"/>
                        </a:lnTo>
                        <a:lnTo>
                          <a:pt x="1959300" y="1234210"/>
                        </a:lnTo>
                        <a:lnTo>
                          <a:pt x="2000370" y="1285193"/>
                        </a:lnTo>
                        <a:lnTo>
                          <a:pt x="1797855" y="1378662"/>
                        </a:lnTo>
                        <a:lnTo>
                          <a:pt x="1838924" y="1314933"/>
                        </a:lnTo>
                        <a:close/>
                        <a:moveTo>
                          <a:pt x="1718548" y="1271031"/>
                        </a:moveTo>
                        <a:lnTo>
                          <a:pt x="1691640" y="1428229"/>
                        </a:lnTo>
                        <a:lnTo>
                          <a:pt x="1616582" y="1462217"/>
                        </a:lnTo>
                        <a:lnTo>
                          <a:pt x="1521697" y="1469298"/>
                        </a:lnTo>
                        <a:lnTo>
                          <a:pt x="1476380" y="1228546"/>
                        </a:lnTo>
                        <a:lnTo>
                          <a:pt x="1476380" y="1228546"/>
                        </a:lnTo>
                        <a:lnTo>
                          <a:pt x="1356003" y="1482044"/>
                        </a:lnTo>
                        <a:lnTo>
                          <a:pt x="1180395" y="1496206"/>
                        </a:lnTo>
                        <a:lnTo>
                          <a:pt x="1467882" y="1225713"/>
                        </a:lnTo>
                        <a:lnTo>
                          <a:pt x="1584010" y="1167649"/>
                        </a:lnTo>
                        <a:lnTo>
                          <a:pt x="1562767" y="1214384"/>
                        </a:lnTo>
                        <a:lnTo>
                          <a:pt x="1562767" y="1214384"/>
                        </a:lnTo>
                        <a:lnTo>
                          <a:pt x="1718548" y="1271031"/>
                        </a:lnTo>
                        <a:close/>
                        <a:moveTo>
                          <a:pt x="1751121" y="1452304"/>
                        </a:moveTo>
                        <a:lnTo>
                          <a:pt x="1796438" y="1382910"/>
                        </a:lnTo>
                        <a:lnTo>
                          <a:pt x="2003203" y="1288026"/>
                        </a:lnTo>
                        <a:lnTo>
                          <a:pt x="2112249" y="1423980"/>
                        </a:lnTo>
                        <a:lnTo>
                          <a:pt x="1751121" y="1452304"/>
                        </a:lnTo>
                        <a:close/>
                        <a:moveTo>
                          <a:pt x="1881410" y="1329095"/>
                        </a:moveTo>
                        <a:lnTo>
                          <a:pt x="1838924" y="1313517"/>
                        </a:lnTo>
                        <a:lnTo>
                          <a:pt x="1919647" y="1187476"/>
                        </a:lnTo>
                        <a:lnTo>
                          <a:pt x="1956468" y="1234210"/>
                        </a:lnTo>
                        <a:lnTo>
                          <a:pt x="1881410" y="1329095"/>
                        </a:lnTo>
                        <a:close/>
                        <a:moveTo>
                          <a:pt x="1837508" y="1313517"/>
                        </a:moveTo>
                        <a:lnTo>
                          <a:pt x="1719964" y="1271031"/>
                        </a:lnTo>
                        <a:lnTo>
                          <a:pt x="1751121" y="1084094"/>
                        </a:lnTo>
                        <a:lnTo>
                          <a:pt x="1812017" y="1054354"/>
                        </a:lnTo>
                        <a:lnTo>
                          <a:pt x="1918231" y="1187476"/>
                        </a:lnTo>
                        <a:lnTo>
                          <a:pt x="1837508" y="1313517"/>
                        </a:lnTo>
                        <a:close/>
                        <a:moveTo>
                          <a:pt x="1718548" y="1269615"/>
                        </a:moveTo>
                        <a:lnTo>
                          <a:pt x="1565599" y="1212967"/>
                        </a:lnTo>
                        <a:lnTo>
                          <a:pt x="1586842" y="1166233"/>
                        </a:lnTo>
                        <a:lnTo>
                          <a:pt x="1749704" y="1084094"/>
                        </a:lnTo>
                        <a:lnTo>
                          <a:pt x="1718548" y="1269615"/>
                        </a:lnTo>
                        <a:close/>
                        <a:moveTo>
                          <a:pt x="1316350" y="1571264"/>
                        </a:moveTo>
                        <a:lnTo>
                          <a:pt x="1409818" y="1572680"/>
                        </a:lnTo>
                        <a:lnTo>
                          <a:pt x="1448056" y="1646322"/>
                        </a:lnTo>
                        <a:lnTo>
                          <a:pt x="1428229" y="1646322"/>
                        </a:lnTo>
                        <a:lnTo>
                          <a:pt x="1309269" y="1588258"/>
                        </a:lnTo>
                        <a:lnTo>
                          <a:pt x="1316350" y="1571264"/>
                        </a:lnTo>
                        <a:close/>
                        <a:moveTo>
                          <a:pt x="2187307" y="2433724"/>
                        </a:moveTo>
                        <a:lnTo>
                          <a:pt x="2187307" y="2433724"/>
                        </a:lnTo>
                        <a:lnTo>
                          <a:pt x="2054185" y="2452135"/>
                        </a:lnTo>
                        <a:lnTo>
                          <a:pt x="2137741" y="1994705"/>
                        </a:lnTo>
                        <a:lnTo>
                          <a:pt x="2251036" y="2049936"/>
                        </a:lnTo>
                        <a:lnTo>
                          <a:pt x="2258117" y="2303435"/>
                        </a:lnTo>
                        <a:lnTo>
                          <a:pt x="2258117" y="2304851"/>
                        </a:lnTo>
                        <a:lnTo>
                          <a:pt x="2323262" y="2085341"/>
                        </a:lnTo>
                        <a:lnTo>
                          <a:pt x="2487540" y="2164648"/>
                        </a:lnTo>
                        <a:lnTo>
                          <a:pt x="2436557" y="2396903"/>
                        </a:lnTo>
                        <a:lnTo>
                          <a:pt x="2408233" y="2402568"/>
                        </a:lnTo>
                        <a:lnTo>
                          <a:pt x="2272279" y="2299186"/>
                        </a:lnTo>
                        <a:lnTo>
                          <a:pt x="2270863" y="2299186"/>
                        </a:lnTo>
                        <a:lnTo>
                          <a:pt x="2336008" y="2415314"/>
                        </a:lnTo>
                        <a:lnTo>
                          <a:pt x="2197221" y="2439389"/>
                        </a:lnTo>
                        <a:lnTo>
                          <a:pt x="2187307" y="2433724"/>
                        </a:lnTo>
                        <a:lnTo>
                          <a:pt x="2191556" y="2439389"/>
                        </a:lnTo>
                        <a:lnTo>
                          <a:pt x="2183059" y="2440805"/>
                        </a:lnTo>
                        <a:lnTo>
                          <a:pt x="2187307" y="2433724"/>
                        </a:lnTo>
                        <a:close/>
                        <a:moveTo>
                          <a:pt x="2336008" y="2415314"/>
                        </a:moveTo>
                        <a:lnTo>
                          <a:pt x="2377077" y="2488955"/>
                        </a:lnTo>
                        <a:lnTo>
                          <a:pt x="2277944" y="2440805"/>
                        </a:lnTo>
                        <a:lnTo>
                          <a:pt x="2276528" y="2440805"/>
                        </a:lnTo>
                        <a:lnTo>
                          <a:pt x="2399736" y="2555516"/>
                        </a:lnTo>
                        <a:lnTo>
                          <a:pt x="2395488" y="2578175"/>
                        </a:lnTo>
                        <a:lnTo>
                          <a:pt x="2198637" y="2439389"/>
                        </a:lnTo>
                        <a:lnTo>
                          <a:pt x="2336008" y="2415314"/>
                        </a:lnTo>
                        <a:close/>
                        <a:moveTo>
                          <a:pt x="2532858" y="2674476"/>
                        </a:moveTo>
                        <a:lnTo>
                          <a:pt x="2432309" y="2582424"/>
                        </a:lnTo>
                        <a:lnTo>
                          <a:pt x="2406817" y="2537106"/>
                        </a:lnTo>
                        <a:lnTo>
                          <a:pt x="2412482" y="2508782"/>
                        </a:lnTo>
                        <a:lnTo>
                          <a:pt x="2769362" y="2678725"/>
                        </a:lnTo>
                        <a:lnTo>
                          <a:pt x="2777859" y="2685806"/>
                        </a:lnTo>
                        <a:lnTo>
                          <a:pt x="2793438" y="2729708"/>
                        </a:lnTo>
                        <a:lnTo>
                          <a:pt x="2576761" y="2670228"/>
                        </a:lnTo>
                        <a:lnTo>
                          <a:pt x="2576761" y="2670228"/>
                        </a:lnTo>
                        <a:lnTo>
                          <a:pt x="2629159" y="2743870"/>
                        </a:lnTo>
                        <a:lnTo>
                          <a:pt x="2532858" y="2674476"/>
                        </a:lnTo>
                        <a:close/>
                        <a:moveTo>
                          <a:pt x="2923727" y="2792020"/>
                        </a:moveTo>
                        <a:lnTo>
                          <a:pt x="2942138" y="2772194"/>
                        </a:lnTo>
                        <a:lnTo>
                          <a:pt x="2998785" y="2787772"/>
                        </a:lnTo>
                        <a:lnTo>
                          <a:pt x="3140404" y="2855749"/>
                        </a:lnTo>
                        <a:lnTo>
                          <a:pt x="3197052" y="2981790"/>
                        </a:lnTo>
                        <a:lnTo>
                          <a:pt x="3185723" y="2993119"/>
                        </a:lnTo>
                        <a:lnTo>
                          <a:pt x="2923727" y="2792020"/>
                        </a:lnTo>
                        <a:close/>
                        <a:moveTo>
                          <a:pt x="3323093" y="2942136"/>
                        </a:moveTo>
                        <a:lnTo>
                          <a:pt x="3209797" y="2998784"/>
                        </a:lnTo>
                        <a:lnTo>
                          <a:pt x="3201301" y="2981790"/>
                        </a:lnTo>
                        <a:lnTo>
                          <a:pt x="3269278" y="2916645"/>
                        </a:lnTo>
                        <a:lnTo>
                          <a:pt x="3323093" y="2942136"/>
                        </a:lnTo>
                        <a:close/>
                        <a:moveTo>
                          <a:pt x="3325925" y="2943553"/>
                        </a:moveTo>
                        <a:lnTo>
                          <a:pt x="3342920" y="2952050"/>
                        </a:lnTo>
                        <a:lnTo>
                          <a:pt x="3372659" y="3103582"/>
                        </a:lnTo>
                        <a:lnTo>
                          <a:pt x="3216878" y="3017195"/>
                        </a:lnTo>
                        <a:lnTo>
                          <a:pt x="3209797" y="3001616"/>
                        </a:lnTo>
                        <a:lnTo>
                          <a:pt x="3325925" y="2943553"/>
                        </a:lnTo>
                        <a:close/>
                        <a:moveTo>
                          <a:pt x="3345752" y="2949217"/>
                        </a:moveTo>
                        <a:lnTo>
                          <a:pt x="3342920" y="2933639"/>
                        </a:lnTo>
                        <a:lnTo>
                          <a:pt x="3436388" y="2886905"/>
                        </a:lnTo>
                        <a:lnTo>
                          <a:pt x="3451967" y="2998784"/>
                        </a:lnTo>
                        <a:lnTo>
                          <a:pt x="3345752" y="2949217"/>
                        </a:lnTo>
                        <a:close/>
                        <a:moveTo>
                          <a:pt x="3623325" y="2716962"/>
                        </a:moveTo>
                        <a:lnTo>
                          <a:pt x="3570926" y="2690054"/>
                        </a:lnTo>
                        <a:lnTo>
                          <a:pt x="3507198" y="2658898"/>
                        </a:lnTo>
                        <a:lnTo>
                          <a:pt x="3369828" y="2403984"/>
                        </a:lnTo>
                        <a:lnTo>
                          <a:pt x="3369828" y="2402568"/>
                        </a:lnTo>
                        <a:lnTo>
                          <a:pt x="3398152" y="2605083"/>
                        </a:lnTo>
                        <a:lnTo>
                          <a:pt x="3189971" y="2503117"/>
                        </a:lnTo>
                        <a:lnTo>
                          <a:pt x="3325925" y="2354417"/>
                        </a:lnTo>
                        <a:lnTo>
                          <a:pt x="3701216" y="2456383"/>
                        </a:lnTo>
                        <a:lnTo>
                          <a:pt x="3702633" y="2456383"/>
                        </a:lnTo>
                        <a:lnTo>
                          <a:pt x="3395319" y="2277943"/>
                        </a:lnTo>
                        <a:lnTo>
                          <a:pt x="3549683" y="2109416"/>
                        </a:lnTo>
                        <a:lnTo>
                          <a:pt x="3552516" y="2110833"/>
                        </a:lnTo>
                        <a:lnTo>
                          <a:pt x="3552516" y="2110833"/>
                        </a:lnTo>
                        <a:lnTo>
                          <a:pt x="3551100" y="2106584"/>
                        </a:lnTo>
                        <a:lnTo>
                          <a:pt x="3553933" y="2103752"/>
                        </a:lnTo>
                        <a:lnTo>
                          <a:pt x="3553933" y="2103752"/>
                        </a:lnTo>
                        <a:lnTo>
                          <a:pt x="3549683" y="2103752"/>
                        </a:lnTo>
                        <a:lnTo>
                          <a:pt x="3497285" y="1974878"/>
                        </a:lnTo>
                        <a:lnTo>
                          <a:pt x="3746534" y="2068347"/>
                        </a:lnTo>
                        <a:lnTo>
                          <a:pt x="3780523" y="2343088"/>
                        </a:lnTo>
                        <a:lnTo>
                          <a:pt x="3623325" y="2716962"/>
                        </a:lnTo>
                        <a:close/>
                        <a:moveTo>
                          <a:pt x="3726707" y="1884242"/>
                        </a:moveTo>
                        <a:lnTo>
                          <a:pt x="3868326" y="1966381"/>
                        </a:lnTo>
                        <a:lnTo>
                          <a:pt x="3825841" y="2098087"/>
                        </a:lnTo>
                        <a:lnTo>
                          <a:pt x="3747950" y="2069763"/>
                        </a:lnTo>
                        <a:lnTo>
                          <a:pt x="3726707" y="1884242"/>
                        </a:lnTo>
                        <a:close/>
                        <a:moveTo>
                          <a:pt x="3893818" y="1892739"/>
                        </a:moveTo>
                        <a:lnTo>
                          <a:pt x="4041102" y="2065514"/>
                        </a:lnTo>
                        <a:lnTo>
                          <a:pt x="3869743" y="1966381"/>
                        </a:lnTo>
                        <a:lnTo>
                          <a:pt x="3893818" y="1892739"/>
                        </a:lnTo>
                        <a:close/>
                        <a:moveTo>
                          <a:pt x="3696968" y="1660484"/>
                        </a:moveTo>
                        <a:lnTo>
                          <a:pt x="3696968" y="1660484"/>
                        </a:lnTo>
                        <a:lnTo>
                          <a:pt x="3723876" y="1879993"/>
                        </a:lnTo>
                        <a:lnTo>
                          <a:pt x="3374076" y="1677478"/>
                        </a:lnTo>
                        <a:lnTo>
                          <a:pt x="3235289" y="1337592"/>
                        </a:lnTo>
                        <a:lnTo>
                          <a:pt x="3250867" y="1336176"/>
                        </a:lnTo>
                        <a:lnTo>
                          <a:pt x="3682806" y="1659068"/>
                        </a:lnTo>
                        <a:lnTo>
                          <a:pt x="3682806" y="1659068"/>
                        </a:lnTo>
                        <a:lnTo>
                          <a:pt x="3718210" y="1299355"/>
                        </a:lnTo>
                        <a:lnTo>
                          <a:pt x="3749367" y="1296523"/>
                        </a:lnTo>
                        <a:lnTo>
                          <a:pt x="3871159" y="1489125"/>
                        </a:lnTo>
                        <a:lnTo>
                          <a:pt x="3861245" y="1514616"/>
                        </a:lnTo>
                        <a:lnTo>
                          <a:pt x="3882488" y="1506119"/>
                        </a:lnTo>
                        <a:lnTo>
                          <a:pt x="3919310" y="1564183"/>
                        </a:lnTo>
                        <a:lnTo>
                          <a:pt x="3895234" y="1762449"/>
                        </a:lnTo>
                        <a:lnTo>
                          <a:pt x="3895234" y="1762449"/>
                        </a:lnTo>
                        <a:lnTo>
                          <a:pt x="3936304" y="1751120"/>
                        </a:lnTo>
                        <a:lnTo>
                          <a:pt x="3892402" y="1887074"/>
                        </a:lnTo>
                        <a:lnTo>
                          <a:pt x="3696968" y="1660484"/>
                        </a:lnTo>
                        <a:close/>
                        <a:moveTo>
                          <a:pt x="4308763" y="1474963"/>
                        </a:moveTo>
                        <a:lnTo>
                          <a:pt x="4308763" y="1474963"/>
                        </a:lnTo>
                        <a:lnTo>
                          <a:pt x="4177057" y="1389991"/>
                        </a:lnTo>
                        <a:lnTo>
                          <a:pt x="4270525" y="1353170"/>
                        </a:lnTo>
                        <a:lnTo>
                          <a:pt x="4402231" y="1622247"/>
                        </a:lnTo>
                        <a:lnTo>
                          <a:pt x="4269109" y="1659068"/>
                        </a:lnTo>
                        <a:lnTo>
                          <a:pt x="4308763" y="1474963"/>
                        </a:lnTo>
                        <a:close/>
                        <a:moveTo>
                          <a:pt x="4271941" y="1351754"/>
                        </a:moveTo>
                        <a:lnTo>
                          <a:pt x="4206797" y="1217216"/>
                        </a:lnTo>
                        <a:lnTo>
                          <a:pt x="4460295" y="1263950"/>
                        </a:lnTo>
                        <a:lnTo>
                          <a:pt x="4460295" y="1263950"/>
                        </a:lnTo>
                        <a:lnTo>
                          <a:pt x="4475873" y="1259702"/>
                        </a:lnTo>
                        <a:lnTo>
                          <a:pt x="4477289" y="1269615"/>
                        </a:lnTo>
                        <a:lnTo>
                          <a:pt x="4271941" y="1351754"/>
                        </a:lnTo>
                        <a:close/>
                        <a:moveTo>
                          <a:pt x="4539602" y="982128"/>
                        </a:moveTo>
                        <a:lnTo>
                          <a:pt x="4458878" y="1112418"/>
                        </a:lnTo>
                        <a:lnTo>
                          <a:pt x="4446133" y="1013285"/>
                        </a:lnTo>
                        <a:lnTo>
                          <a:pt x="4539602" y="982128"/>
                        </a:lnTo>
                        <a:close/>
                        <a:moveTo>
                          <a:pt x="4446133" y="1010452"/>
                        </a:moveTo>
                        <a:lnTo>
                          <a:pt x="4433387" y="911319"/>
                        </a:lnTo>
                        <a:lnTo>
                          <a:pt x="4569341" y="908486"/>
                        </a:lnTo>
                        <a:lnTo>
                          <a:pt x="4579255" y="918400"/>
                        </a:lnTo>
                        <a:lnTo>
                          <a:pt x="4541017" y="980712"/>
                        </a:lnTo>
                        <a:lnTo>
                          <a:pt x="4446133" y="1010452"/>
                        </a:lnTo>
                        <a:close/>
                        <a:moveTo>
                          <a:pt x="4652897" y="802272"/>
                        </a:moveTo>
                        <a:lnTo>
                          <a:pt x="4589168" y="905654"/>
                        </a:lnTo>
                        <a:lnTo>
                          <a:pt x="4572174" y="905654"/>
                        </a:lnTo>
                        <a:lnTo>
                          <a:pt x="4414977" y="749873"/>
                        </a:lnTo>
                        <a:lnTo>
                          <a:pt x="4397982" y="618167"/>
                        </a:lnTo>
                        <a:lnTo>
                          <a:pt x="4652897" y="802272"/>
                        </a:lnTo>
                        <a:close/>
                        <a:moveTo>
                          <a:pt x="3400983" y="92760"/>
                        </a:moveTo>
                        <a:lnTo>
                          <a:pt x="3528440" y="350507"/>
                        </a:lnTo>
                        <a:lnTo>
                          <a:pt x="3453382" y="731463"/>
                        </a:lnTo>
                        <a:lnTo>
                          <a:pt x="3177225" y="605422"/>
                        </a:lnTo>
                        <a:lnTo>
                          <a:pt x="3214047" y="404322"/>
                        </a:lnTo>
                        <a:lnTo>
                          <a:pt x="3313180" y="342010"/>
                        </a:lnTo>
                        <a:lnTo>
                          <a:pt x="3313180" y="342010"/>
                        </a:lnTo>
                        <a:lnTo>
                          <a:pt x="3231040" y="138079"/>
                        </a:lnTo>
                        <a:lnTo>
                          <a:pt x="3150318" y="13454"/>
                        </a:lnTo>
                        <a:lnTo>
                          <a:pt x="3400983" y="92760"/>
                        </a:lnTo>
                        <a:close/>
                        <a:moveTo>
                          <a:pt x="2412482" y="1399905"/>
                        </a:moveTo>
                        <a:lnTo>
                          <a:pt x="2238290" y="1414067"/>
                        </a:lnTo>
                        <a:lnTo>
                          <a:pt x="2234042" y="1231378"/>
                        </a:lnTo>
                        <a:lnTo>
                          <a:pt x="2412482" y="1399905"/>
                        </a:lnTo>
                        <a:close/>
                        <a:moveTo>
                          <a:pt x="1268199" y="1569848"/>
                        </a:moveTo>
                        <a:lnTo>
                          <a:pt x="1305020" y="1588258"/>
                        </a:lnTo>
                        <a:lnTo>
                          <a:pt x="1279529" y="1640657"/>
                        </a:lnTo>
                        <a:lnTo>
                          <a:pt x="1184644" y="1637825"/>
                        </a:lnTo>
                        <a:lnTo>
                          <a:pt x="1178979" y="1568431"/>
                        </a:lnTo>
                        <a:lnTo>
                          <a:pt x="1268199" y="1569848"/>
                        </a:lnTo>
                        <a:close/>
                        <a:moveTo>
                          <a:pt x="698890" y="1550021"/>
                        </a:moveTo>
                        <a:lnTo>
                          <a:pt x="904238" y="1497622"/>
                        </a:lnTo>
                        <a:lnTo>
                          <a:pt x="885828" y="1561350"/>
                        </a:lnTo>
                        <a:lnTo>
                          <a:pt x="885828" y="1561350"/>
                        </a:lnTo>
                        <a:lnTo>
                          <a:pt x="1176147" y="1567015"/>
                        </a:lnTo>
                        <a:lnTo>
                          <a:pt x="1181812" y="1636409"/>
                        </a:lnTo>
                        <a:lnTo>
                          <a:pt x="1060019" y="1632160"/>
                        </a:lnTo>
                        <a:lnTo>
                          <a:pt x="1060019" y="1632160"/>
                        </a:lnTo>
                        <a:lnTo>
                          <a:pt x="1197390" y="1796438"/>
                        </a:lnTo>
                        <a:lnTo>
                          <a:pt x="1197390" y="1803519"/>
                        </a:lnTo>
                        <a:lnTo>
                          <a:pt x="875914" y="1854502"/>
                        </a:lnTo>
                        <a:lnTo>
                          <a:pt x="844758" y="1807768"/>
                        </a:lnTo>
                        <a:lnTo>
                          <a:pt x="873082" y="1803519"/>
                        </a:lnTo>
                        <a:lnTo>
                          <a:pt x="873082" y="1803519"/>
                        </a:lnTo>
                        <a:lnTo>
                          <a:pt x="698890" y="1550021"/>
                        </a:lnTo>
                        <a:close/>
                        <a:moveTo>
                          <a:pt x="1263951" y="1567015"/>
                        </a:moveTo>
                        <a:lnTo>
                          <a:pt x="1178979" y="1565599"/>
                        </a:lnTo>
                        <a:lnTo>
                          <a:pt x="1174731" y="1524529"/>
                        </a:lnTo>
                        <a:lnTo>
                          <a:pt x="1263951" y="1567015"/>
                        </a:lnTo>
                        <a:close/>
                        <a:moveTo>
                          <a:pt x="1065684" y="1634992"/>
                        </a:moveTo>
                        <a:lnTo>
                          <a:pt x="1183228" y="1639241"/>
                        </a:lnTo>
                        <a:lnTo>
                          <a:pt x="1197390" y="1793606"/>
                        </a:lnTo>
                        <a:lnTo>
                          <a:pt x="1065684" y="1634992"/>
                        </a:lnTo>
                        <a:close/>
                        <a:moveTo>
                          <a:pt x="1200222" y="1796438"/>
                        </a:moveTo>
                        <a:lnTo>
                          <a:pt x="1186060" y="1639241"/>
                        </a:lnTo>
                        <a:lnTo>
                          <a:pt x="1280945" y="1642073"/>
                        </a:lnTo>
                        <a:lnTo>
                          <a:pt x="1205887" y="1802103"/>
                        </a:lnTo>
                        <a:lnTo>
                          <a:pt x="1200222" y="1796438"/>
                        </a:lnTo>
                        <a:close/>
                        <a:moveTo>
                          <a:pt x="1422564" y="1644906"/>
                        </a:moveTo>
                        <a:lnTo>
                          <a:pt x="1283777" y="1640657"/>
                        </a:lnTo>
                        <a:lnTo>
                          <a:pt x="1307852" y="1588258"/>
                        </a:lnTo>
                        <a:lnTo>
                          <a:pt x="1422564" y="1644906"/>
                        </a:lnTo>
                        <a:close/>
                        <a:moveTo>
                          <a:pt x="1449472" y="1647738"/>
                        </a:moveTo>
                        <a:lnTo>
                          <a:pt x="1455137" y="1657651"/>
                        </a:lnTo>
                        <a:lnTo>
                          <a:pt x="1432478" y="1646322"/>
                        </a:lnTo>
                        <a:lnTo>
                          <a:pt x="1449472" y="1647738"/>
                        </a:lnTo>
                        <a:close/>
                        <a:moveTo>
                          <a:pt x="2674477" y="2814679"/>
                        </a:moveTo>
                        <a:lnTo>
                          <a:pt x="2674477" y="2813263"/>
                        </a:lnTo>
                        <a:lnTo>
                          <a:pt x="2634824" y="2942136"/>
                        </a:lnTo>
                        <a:lnTo>
                          <a:pt x="2454968" y="2623494"/>
                        </a:lnTo>
                        <a:lnTo>
                          <a:pt x="2531442" y="2677309"/>
                        </a:lnTo>
                        <a:lnTo>
                          <a:pt x="2675894" y="2810431"/>
                        </a:lnTo>
                        <a:lnTo>
                          <a:pt x="2675894" y="2810431"/>
                        </a:lnTo>
                        <a:lnTo>
                          <a:pt x="2677310" y="2809015"/>
                        </a:lnTo>
                        <a:lnTo>
                          <a:pt x="2636240" y="2750951"/>
                        </a:lnTo>
                        <a:lnTo>
                          <a:pt x="2834507" y="2891154"/>
                        </a:lnTo>
                        <a:lnTo>
                          <a:pt x="2668813" y="2974709"/>
                        </a:lnTo>
                        <a:lnTo>
                          <a:pt x="2674477" y="2814679"/>
                        </a:lnTo>
                        <a:close/>
                        <a:moveTo>
                          <a:pt x="2520112" y="2665979"/>
                        </a:moveTo>
                        <a:lnTo>
                          <a:pt x="2452135" y="2619245"/>
                        </a:lnTo>
                        <a:lnTo>
                          <a:pt x="2435141" y="2589505"/>
                        </a:lnTo>
                        <a:lnTo>
                          <a:pt x="2520112" y="2665979"/>
                        </a:lnTo>
                        <a:close/>
                        <a:moveTo>
                          <a:pt x="2654651" y="2981790"/>
                        </a:moveTo>
                        <a:lnTo>
                          <a:pt x="2617830" y="3000200"/>
                        </a:lnTo>
                        <a:lnTo>
                          <a:pt x="2634824" y="2946385"/>
                        </a:lnTo>
                        <a:lnTo>
                          <a:pt x="2654651" y="2981790"/>
                        </a:lnTo>
                        <a:close/>
                        <a:moveTo>
                          <a:pt x="2671645" y="2827425"/>
                        </a:moveTo>
                        <a:lnTo>
                          <a:pt x="2668813" y="2974709"/>
                        </a:lnTo>
                        <a:lnTo>
                          <a:pt x="2657483" y="2980374"/>
                        </a:lnTo>
                        <a:lnTo>
                          <a:pt x="2636240" y="2943553"/>
                        </a:lnTo>
                        <a:lnTo>
                          <a:pt x="2671645" y="2827425"/>
                        </a:lnTo>
                        <a:close/>
                        <a:moveTo>
                          <a:pt x="2668813" y="2977541"/>
                        </a:moveTo>
                        <a:lnTo>
                          <a:pt x="2668813" y="3001616"/>
                        </a:lnTo>
                        <a:lnTo>
                          <a:pt x="2658899" y="2983206"/>
                        </a:lnTo>
                        <a:lnTo>
                          <a:pt x="2668813" y="2977541"/>
                        </a:lnTo>
                        <a:close/>
                        <a:moveTo>
                          <a:pt x="2695720" y="3054016"/>
                        </a:moveTo>
                        <a:lnTo>
                          <a:pt x="2661732" y="3381156"/>
                        </a:lnTo>
                        <a:lnTo>
                          <a:pt x="2670229" y="3008697"/>
                        </a:lnTo>
                        <a:lnTo>
                          <a:pt x="2695720" y="3054016"/>
                        </a:lnTo>
                        <a:close/>
                        <a:moveTo>
                          <a:pt x="2861415" y="2746702"/>
                        </a:moveTo>
                        <a:lnTo>
                          <a:pt x="2797686" y="2728292"/>
                        </a:lnTo>
                        <a:lnTo>
                          <a:pt x="2783524" y="2685806"/>
                        </a:lnTo>
                        <a:lnTo>
                          <a:pt x="2861415" y="2746702"/>
                        </a:lnTo>
                        <a:close/>
                        <a:moveTo>
                          <a:pt x="2865663" y="2750951"/>
                        </a:moveTo>
                        <a:lnTo>
                          <a:pt x="2920895" y="2793436"/>
                        </a:lnTo>
                        <a:lnTo>
                          <a:pt x="2847253" y="2874159"/>
                        </a:lnTo>
                        <a:lnTo>
                          <a:pt x="2797686" y="2732540"/>
                        </a:lnTo>
                        <a:lnTo>
                          <a:pt x="2865663" y="2750951"/>
                        </a:lnTo>
                        <a:close/>
                        <a:moveTo>
                          <a:pt x="2871328" y="2752367"/>
                        </a:moveTo>
                        <a:lnTo>
                          <a:pt x="2940721" y="2772194"/>
                        </a:lnTo>
                        <a:lnTo>
                          <a:pt x="2922311" y="2792020"/>
                        </a:lnTo>
                        <a:lnTo>
                          <a:pt x="2871328" y="2752367"/>
                        </a:lnTo>
                        <a:close/>
                        <a:moveTo>
                          <a:pt x="3208382" y="3001616"/>
                        </a:moveTo>
                        <a:lnTo>
                          <a:pt x="3214047" y="3015778"/>
                        </a:lnTo>
                        <a:lnTo>
                          <a:pt x="3198468" y="3007281"/>
                        </a:lnTo>
                        <a:lnTo>
                          <a:pt x="3208382" y="3001616"/>
                        </a:lnTo>
                        <a:close/>
                        <a:moveTo>
                          <a:pt x="4617492" y="955221"/>
                        </a:moveTo>
                        <a:lnTo>
                          <a:pt x="4545267" y="979296"/>
                        </a:lnTo>
                        <a:lnTo>
                          <a:pt x="4582087" y="919816"/>
                        </a:lnTo>
                        <a:lnTo>
                          <a:pt x="4617492" y="955221"/>
                        </a:lnTo>
                        <a:close/>
                        <a:moveTo>
                          <a:pt x="4781770" y="902822"/>
                        </a:moveTo>
                        <a:lnTo>
                          <a:pt x="4618908" y="955221"/>
                        </a:lnTo>
                        <a:lnTo>
                          <a:pt x="4582087" y="918400"/>
                        </a:lnTo>
                        <a:lnTo>
                          <a:pt x="4589168" y="908486"/>
                        </a:lnTo>
                        <a:lnTo>
                          <a:pt x="4781770" y="902822"/>
                        </a:lnTo>
                        <a:close/>
                        <a:moveTo>
                          <a:pt x="5083419" y="871665"/>
                        </a:moveTo>
                        <a:lnTo>
                          <a:pt x="5115992" y="868833"/>
                        </a:lnTo>
                        <a:lnTo>
                          <a:pt x="5098997" y="880163"/>
                        </a:lnTo>
                        <a:lnTo>
                          <a:pt x="5083419" y="871665"/>
                        </a:lnTo>
                        <a:close/>
                        <a:moveTo>
                          <a:pt x="5080587" y="870249"/>
                        </a:moveTo>
                        <a:lnTo>
                          <a:pt x="4951713" y="796607"/>
                        </a:lnTo>
                        <a:lnTo>
                          <a:pt x="5182553" y="822099"/>
                        </a:lnTo>
                        <a:lnTo>
                          <a:pt x="5118824" y="866001"/>
                        </a:lnTo>
                        <a:lnTo>
                          <a:pt x="5080587" y="870249"/>
                        </a:lnTo>
                        <a:close/>
                        <a:moveTo>
                          <a:pt x="5057927" y="874498"/>
                        </a:moveTo>
                        <a:lnTo>
                          <a:pt x="5080587" y="871665"/>
                        </a:lnTo>
                        <a:lnTo>
                          <a:pt x="5097581" y="881579"/>
                        </a:lnTo>
                        <a:lnTo>
                          <a:pt x="5086251" y="890076"/>
                        </a:lnTo>
                        <a:lnTo>
                          <a:pt x="5057927" y="874498"/>
                        </a:lnTo>
                        <a:close/>
                        <a:moveTo>
                          <a:pt x="5053679" y="873082"/>
                        </a:moveTo>
                        <a:lnTo>
                          <a:pt x="4910644" y="792359"/>
                        </a:lnTo>
                        <a:lnTo>
                          <a:pt x="4946049" y="796607"/>
                        </a:lnTo>
                        <a:lnTo>
                          <a:pt x="5076338" y="870249"/>
                        </a:lnTo>
                        <a:lnTo>
                          <a:pt x="5053679" y="873082"/>
                        </a:lnTo>
                        <a:close/>
                        <a:moveTo>
                          <a:pt x="4941800" y="793775"/>
                        </a:moveTo>
                        <a:lnTo>
                          <a:pt x="4902146" y="789526"/>
                        </a:lnTo>
                        <a:lnTo>
                          <a:pt x="4900730" y="789526"/>
                        </a:lnTo>
                        <a:lnTo>
                          <a:pt x="5050846" y="873082"/>
                        </a:lnTo>
                        <a:lnTo>
                          <a:pt x="4801597" y="899989"/>
                        </a:lnTo>
                        <a:lnTo>
                          <a:pt x="4791683" y="899989"/>
                        </a:lnTo>
                        <a:lnTo>
                          <a:pt x="4654313" y="800856"/>
                        </a:lnTo>
                        <a:lnTo>
                          <a:pt x="4732203" y="674815"/>
                        </a:lnTo>
                        <a:lnTo>
                          <a:pt x="4941800" y="793775"/>
                        </a:lnTo>
                        <a:close/>
                        <a:moveTo>
                          <a:pt x="4790268" y="902822"/>
                        </a:moveTo>
                        <a:lnTo>
                          <a:pt x="4803013" y="902822"/>
                        </a:lnTo>
                        <a:lnTo>
                          <a:pt x="5055096" y="875914"/>
                        </a:lnTo>
                        <a:lnTo>
                          <a:pt x="5083419" y="891492"/>
                        </a:lnTo>
                        <a:lnTo>
                          <a:pt x="4773273" y="1106753"/>
                        </a:lnTo>
                        <a:lnTo>
                          <a:pt x="4621740" y="956637"/>
                        </a:lnTo>
                        <a:lnTo>
                          <a:pt x="4790268" y="902822"/>
                        </a:lnTo>
                        <a:close/>
                        <a:moveTo>
                          <a:pt x="5086251" y="891492"/>
                        </a:moveTo>
                        <a:lnTo>
                          <a:pt x="5097581" y="882995"/>
                        </a:lnTo>
                        <a:lnTo>
                          <a:pt x="5268940" y="980712"/>
                        </a:lnTo>
                        <a:lnTo>
                          <a:pt x="5263275" y="989209"/>
                        </a:lnTo>
                        <a:lnTo>
                          <a:pt x="5086251" y="891492"/>
                        </a:lnTo>
                        <a:close/>
                        <a:moveTo>
                          <a:pt x="5365241" y="841925"/>
                        </a:moveTo>
                        <a:lnTo>
                          <a:pt x="5271773" y="979296"/>
                        </a:lnTo>
                        <a:lnTo>
                          <a:pt x="5100413" y="881579"/>
                        </a:lnTo>
                        <a:lnTo>
                          <a:pt x="5120240" y="867417"/>
                        </a:lnTo>
                        <a:lnTo>
                          <a:pt x="5365241" y="841925"/>
                        </a:lnTo>
                        <a:close/>
                        <a:moveTo>
                          <a:pt x="1812017" y="1051522"/>
                        </a:moveTo>
                        <a:lnTo>
                          <a:pt x="1752537" y="1081262"/>
                        </a:lnTo>
                        <a:lnTo>
                          <a:pt x="1766699" y="996290"/>
                        </a:lnTo>
                        <a:lnTo>
                          <a:pt x="1812017" y="1051522"/>
                        </a:lnTo>
                        <a:close/>
                        <a:moveTo>
                          <a:pt x="1108170" y="946724"/>
                        </a:moveTo>
                        <a:lnTo>
                          <a:pt x="1103921" y="959469"/>
                        </a:lnTo>
                        <a:lnTo>
                          <a:pt x="1092592" y="938226"/>
                        </a:lnTo>
                        <a:lnTo>
                          <a:pt x="1108170" y="946724"/>
                        </a:lnTo>
                        <a:close/>
                        <a:moveTo>
                          <a:pt x="1421148" y="1898404"/>
                        </a:moveTo>
                        <a:lnTo>
                          <a:pt x="1559935" y="1857334"/>
                        </a:lnTo>
                        <a:lnTo>
                          <a:pt x="1601004" y="1935225"/>
                        </a:lnTo>
                        <a:lnTo>
                          <a:pt x="1421148" y="1898404"/>
                        </a:lnTo>
                        <a:close/>
                        <a:moveTo>
                          <a:pt x="1742623" y="1800687"/>
                        </a:moveTo>
                        <a:lnTo>
                          <a:pt x="1561351" y="1854502"/>
                        </a:lnTo>
                        <a:lnTo>
                          <a:pt x="1459385" y="1663316"/>
                        </a:lnTo>
                        <a:lnTo>
                          <a:pt x="1742623" y="1800687"/>
                        </a:lnTo>
                        <a:close/>
                        <a:moveTo>
                          <a:pt x="2194388" y="2439389"/>
                        </a:moveTo>
                        <a:lnTo>
                          <a:pt x="2195805" y="2439389"/>
                        </a:lnTo>
                        <a:lnTo>
                          <a:pt x="2395488" y="2579592"/>
                        </a:lnTo>
                        <a:lnTo>
                          <a:pt x="2347337" y="2797685"/>
                        </a:lnTo>
                        <a:lnTo>
                          <a:pt x="2194388" y="2439389"/>
                        </a:lnTo>
                        <a:close/>
                        <a:moveTo>
                          <a:pt x="2192972" y="2437973"/>
                        </a:moveTo>
                        <a:lnTo>
                          <a:pt x="2192972" y="2437973"/>
                        </a:lnTo>
                        <a:lnTo>
                          <a:pt x="2192972" y="2437973"/>
                        </a:lnTo>
                        <a:lnTo>
                          <a:pt x="2192972" y="2437973"/>
                        </a:lnTo>
                        <a:close/>
                        <a:moveTo>
                          <a:pt x="4089253" y="1708634"/>
                        </a:moveTo>
                        <a:lnTo>
                          <a:pt x="3939136" y="1749704"/>
                        </a:lnTo>
                        <a:lnTo>
                          <a:pt x="3971709" y="1647738"/>
                        </a:lnTo>
                        <a:lnTo>
                          <a:pt x="4089253" y="1708634"/>
                        </a:lnTo>
                        <a:close/>
                        <a:moveTo>
                          <a:pt x="5284518" y="1140742"/>
                        </a:moveTo>
                        <a:lnTo>
                          <a:pt x="5356744" y="1031695"/>
                        </a:lnTo>
                        <a:lnTo>
                          <a:pt x="5400646" y="1057186"/>
                        </a:lnTo>
                        <a:lnTo>
                          <a:pt x="5284518" y="1140742"/>
                        </a:lnTo>
                        <a:close/>
                        <a:moveTo>
                          <a:pt x="2801934" y="629497"/>
                        </a:moveTo>
                        <a:lnTo>
                          <a:pt x="2818929" y="653572"/>
                        </a:lnTo>
                        <a:lnTo>
                          <a:pt x="2541355" y="829180"/>
                        </a:lnTo>
                        <a:lnTo>
                          <a:pt x="2801934" y="629497"/>
                        </a:lnTo>
                        <a:close/>
                        <a:moveTo>
                          <a:pt x="2532858" y="908486"/>
                        </a:moveTo>
                        <a:lnTo>
                          <a:pt x="1926728" y="796607"/>
                        </a:lnTo>
                        <a:lnTo>
                          <a:pt x="2129244" y="693225"/>
                        </a:lnTo>
                        <a:lnTo>
                          <a:pt x="2532858" y="908486"/>
                        </a:lnTo>
                        <a:close/>
                        <a:moveTo>
                          <a:pt x="1710051" y="897157"/>
                        </a:moveTo>
                        <a:lnTo>
                          <a:pt x="1753953" y="800856"/>
                        </a:lnTo>
                        <a:lnTo>
                          <a:pt x="1763866" y="973631"/>
                        </a:lnTo>
                        <a:lnTo>
                          <a:pt x="1710051" y="897157"/>
                        </a:lnTo>
                        <a:close/>
                        <a:moveTo>
                          <a:pt x="579930" y="1177563"/>
                        </a:moveTo>
                        <a:lnTo>
                          <a:pt x="570017" y="1207303"/>
                        </a:lnTo>
                        <a:lnTo>
                          <a:pt x="568601" y="1208719"/>
                        </a:lnTo>
                        <a:lnTo>
                          <a:pt x="554439" y="1197389"/>
                        </a:lnTo>
                        <a:lnTo>
                          <a:pt x="579930" y="1177563"/>
                        </a:lnTo>
                        <a:close/>
                        <a:moveTo>
                          <a:pt x="759787" y="871665"/>
                        </a:moveTo>
                        <a:lnTo>
                          <a:pt x="748457" y="882995"/>
                        </a:lnTo>
                        <a:lnTo>
                          <a:pt x="747041" y="861752"/>
                        </a:lnTo>
                        <a:lnTo>
                          <a:pt x="759787" y="871665"/>
                        </a:lnTo>
                        <a:close/>
                        <a:moveTo>
                          <a:pt x="762619" y="871665"/>
                        </a:moveTo>
                        <a:lnTo>
                          <a:pt x="948140" y="687561"/>
                        </a:lnTo>
                        <a:lnTo>
                          <a:pt x="983545" y="749873"/>
                        </a:lnTo>
                        <a:lnTo>
                          <a:pt x="822099" y="919816"/>
                        </a:lnTo>
                        <a:lnTo>
                          <a:pt x="762619" y="871665"/>
                        </a:lnTo>
                        <a:close/>
                        <a:moveTo>
                          <a:pt x="820683" y="921232"/>
                        </a:moveTo>
                        <a:lnTo>
                          <a:pt x="762619" y="982128"/>
                        </a:lnTo>
                        <a:lnTo>
                          <a:pt x="756954" y="986377"/>
                        </a:lnTo>
                        <a:lnTo>
                          <a:pt x="749873" y="884411"/>
                        </a:lnTo>
                        <a:lnTo>
                          <a:pt x="762619" y="871665"/>
                        </a:lnTo>
                        <a:lnTo>
                          <a:pt x="820683" y="921232"/>
                        </a:lnTo>
                        <a:close/>
                        <a:moveTo>
                          <a:pt x="756954" y="989209"/>
                        </a:moveTo>
                        <a:lnTo>
                          <a:pt x="764035" y="984961"/>
                        </a:lnTo>
                        <a:lnTo>
                          <a:pt x="822099" y="924064"/>
                        </a:lnTo>
                        <a:lnTo>
                          <a:pt x="871666" y="965134"/>
                        </a:lnTo>
                        <a:lnTo>
                          <a:pt x="761203" y="1045857"/>
                        </a:lnTo>
                        <a:lnTo>
                          <a:pt x="756954" y="989209"/>
                        </a:lnTo>
                        <a:close/>
                        <a:moveTo>
                          <a:pt x="584179" y="1171898"/>
                        </a:moveTo>
                        <a:lnTo>
                          <a:pt x="602589" y="1120915"/>
                        </a:lnTo>
                        <a:lnTo>
                          <a:pt x="616751" y="1118083"/>
                        </a:lnTo>
                        <a:lnTo>
                          <a:pt x="592676" y="1166233"/>
                        </a:lnTo>
                        <a:lnTo>
                          <a:pt x="584179" y="1171898"/>
                        </a:lnTo>
                        <a:close/>
                        <a:moveTo>
                          <a:pt x="591260" y="1169066"/>
                        </a:moveTo>
                        <a:lnTo>
                          <a:pt x="572849" y="1204470"/>
                        </a:lnTo>
                        <a:lnTo>
                          <a:pt x="571433" y="1204470"/>
                        </a:lnTo>
                        <a:lnTo>
                          <a:pt x="582763" y="1174730"/>
                        </a:lnTo>
                        <a:lnTo>
                          <a:pt x="591260" y="1169066"/>
                        </a:lnTo>
                        <a:close/>
                        <a:moveTo>
                          <a:pt x="490710" y="1139326"/>
                        </a:moveTo>
                        <a:lnTo>
                          <a:pt x="490710" y="1139326"/>
                        </a:lnTo>
                        <a:lnTo>
                          <a:pt x="599757" y="1120915"/>
                        </a:lnTo>
                        <a:lnTo>
                          <a:pt x="579930" y="1174730"/>
                        </a:lnTo>
                        <a:lnTo>
                          <a:pt x="550190" y="1195973"/>
                        </a:lnTo>
                        <a:lnTo>
                          <a:pt x="435479" y="1103921"/>
                        </a:lnTo>
                        <a:lnTo>
                          <a:pt x="608254" y="1021782"/>
                        </a:lnTo>
                        <a:lnTo>
                          <a:pt x="490710" y="1139326"/>
                        </a:lnTo>
                        <a:close/>
                        <a:moveTo>
                          <a:pt x="684728" y="984961"/>
                        </a:moveTo>
                        <a:lnTo>
                          <a:pt x="647908" y="1058603"/>
                        </a:lnTo>
                        <a:lnTo>
                          <a:pt x="615335" y="1079845"/>
                        </a:lnTo>
                        <a:lnTo>
                          <a:pt x="615335" y="1079845"/>
                        </a:lnTo>
                        <a:lnTo>
                          <a:pt x="601173" y="1118083"/>
                        </a:lnTo>
                        <a:lnTo>
                          <a:pt x="496375" y="1136493"/>
                        </a:lnTo>
                        <a:lnTo>
                          <a:pt x="615335" y="1017533"/>
                        </a:lnTo>
                        <a:lnTo>
                          <a:pt x="684728" y="984961"/>
                        </a:lnTo>
                        <a:close/>
                        <a:moveTo>
                          <a:pt x="645075" y="1062851"/>
                        </a:moveTo>
                        <a:lnTo>
                          <a:pt x="618167" y="1115250"/>
                        </a:lnTo>
                        <a:lnTo>
                          <a:pt x="602589" y="1118083"/>
                        </a:lnTo>
                        <a:lnTo>
                          <a:pt x="615335" y="1081262"/>
                        </a:lnTo>
                        <a:lnTo>
                          <a:pt x="645075" y="1062851"/>
                        </a:lnTo>
                        <a:close/>
                        <a:moveTo>
                          <a:pt x="650740" y="1057186"/>
                        </a:moveTo>
                        <a:lnTo>
                          <a:pt x="688977" y="982128"/>
                        </a:lnTo>
                        <a:lnTo>
                          <a:pt x="688977" y="982128"/>
                        </a:lnTo>
                        <a:lnTo>
                          <a:pt x="619584" y="1014701"/>
                        </a:lnTo>
                        <a:lnTo>
                          <a:pt x="747041" y="887244"/>
                        </a:lnTo>
                        <a:lnTo>
                          <a:pt x="754122" y="987793"/>
                        </a:lnTo>
                        <a:lnTo>
                          <a:pt x="650740" y="1057186"/>
                        </a:lnTo>
                        <a:close/>
                        <a:moveTo>
                          <a:pt x="647908" y="1060019"/>
                        </a:moveTo>
                        <a:lnTo>
                          <a:pt x="754122" y="989209"/>
                        </a:lnTo>
                        <a:lnTo>
                          <a:pt x="758370" y="1044441"/>
                        </a:lnTo>
                        <a:lnTo>
                          <a:pt x="676231" y="1103921"/>
                        </a:lnTo>
                        <a:lnTo>
                          <a:pt x="621000" y="1113834"/>
                        </a:lnTo>
                        <a:lnTo>
                          <a:pt x="647908" y="1060019"/>
                        </a:lnTo>
                        <a:close/>
                        <a:moveTo>
                          <a:pt x="551606" y="1197389"/>
                        </a:moveTo>
                        <a:lnTo>
                          <a:pt x="565768" y="1208719"/>
                        </a:lnTo>
                        <a:lnTo>
                          <a:pt x="459554" y="1265367"/>
                        </a:lnTo>
                        <a:lnTo>
                          <a:pt x="551606" y="1197389"/>
                        </a:lnTo>
                        <a:close/>
                        <a:moveTo>
                          <a:pt x="571433" y="1211551"/>
                        </a:moveTo>
                        <a:lnTo>
                          <a:pt x="574265" y="1205887"/>
                        </a:lnTo>
                        <a:lnTo>
                          <a:pt x="670566" y="1154904"/>
                        </a:lnTo>
                        <a:lnTo>
                          <a:pt x="681896" y="1300771"/>
                        </a:lnTo>
                        <a:lnTo>
                          <a:pt x="571433" y="1211551"/>
                        </a:lnTo>
                        <a:close/>
                        <a:moveTo>
                          <a:pt x="671983" y="1108169"/>
                        </a:moveTo>
                        <a:lnTo>
                          <a:pt x="596925" y="1163401"/>
                        </a:lnTo>
                        <a:lnTo>
                          <a:pt x="619584" y="1118083"/>
                        </a:lnTo>
                        <a:lnTo>
                          <a:pt x="671983" y="1108169"/>
                        </a:lnTo>
                        <a:close/>
                        <a:moveTo>
                          <a:pt x="758370" y="1047273"/>
                        </a:moveTo>
                        <a:lnTo>
                          <a:pt x="761203" y="1089759"/>
                        </a:lnTo>
                        <a:lnTo>
                          <a:pt x="680480" y="1103921"/>
                        </a:lnTo>
                        <a:lnTo>
                          <a:pt x="758370" y="1047273"/>
                        </a:lnTo>
                        <a:close/>
                        <a:moveTo>
                          <a:pt x="568601" y="1208719"/>
                        </a:moveTo>
                        <a:lnTo>
                          <a:pt x="568601" y="1208719"/>
                        </a:lnTo>
                        <a:lnTo>
                          <a:pt x="568601" y="1208719"/>
                        </a:lnTo>
                        <a:lnTo>
                          <a:pt x="568601" y="1208719"/>
                        </a:lnTo>
                        <a:close/>
                        <a:moveTo>
                          <a:pt x="568601" y="1211551"/>
                        </a:moveTo>
                        <a:lnTo>
                          <a:pt x="568601" y="1211551"/>
                        </a:lnTo>
                        <a:lnTo>
                          <a:pt x="567185" y="1214384"/>
                        </a:lnTo>
                        <a:lnTo>
                          <a:pt x="568601" y="1211551"/>
                        </a:lnTo>
                        <a:close/>
                        <a:moveTo>
                          <a:pt x="570017" y="1208719"/>
                        </a:moveTo>
                        <a:lnTo>
                          <a:pt x="570017" y="1208719"/>
                        </a:lnTo>
                        <a:lnTo>
                          <a:pt x="570017" y="1211551"/>
                        </a:lnTo>
                        <a:lnTo>
                          <a:pt x="570017" y="1211551"/>
                        </a:lnTo>
                        <a:lnTo>
                          <a:pt x="570017" y="1208719"/>
                        </a:lnTo>
                        <a:close/>
                        <a:moveTo>
                          <a:pt x="752706" y="2127827"/>
                        </a:moveTo>
                        <a:lnTo>
                          <a:pt x="728630" y="2195804"/>
                        </a:lnTo>
                        <a:lnTo>
                          <a:pt x="741376" y="2120746"/>
                        </a:lnTo>
                        <a:lnTo>
                          <a:pt x="752706" y="2127827"/>
                        </a:lnTo>
                        <a:close/>
                        <a:moveTo>
                          <a:pt x="605422" y="1766698"/>
                        </a:moveTo>
                        <a:lnTo>
                          <a:pt x="486461" y="1647738"/>
                        </a:lnTo>
                        <a:lnTo>
                          <a:pt x="649323" y="1517448"/>
                        </a:lnTo>
                        <a:lnTo>
                          <a:pt x="843342" y="1809184"/>
                        </a:lnTo>
                        <a:lnTo>
                          <a:pt x="751289" y="1824762"/>
                        </a:lnTo>
                        <a:lnTo>
                          <a:pt x="625248" y="1752536"/>
                        </a:lnTo>
                        <a:lnTo>
                          <a:pt x="625248" y="1752536"/>
                        </a:lnTo>
                        <a:lnTo>
                          <a:pt x="605422" y="1766698"/>
                        </a:lnTo>
                        <a:close/>
                        <a:moveTo>
                          <a:pt x="605422" y="1769530"/>
                        </a:moveTo>
                        <a:lnTo>
                          <a:pt x="674815" y="1838924"/>
                        </a:lnTo>
                        <a:lnTo>
                          <a:pt x="596925" y="1860167"/>
                        </a:lnTo>
                        <a:lnTo>
                          <a:pt x="595508" y="1851669"/>
                        </a:lnTo>
                        <a:lnTo>
                          <a:pt x="595508" y="1851669"/>
                        </a:lnTo>
                        <a:lnTo>
                          <a:pt x="456722" y="1885658"/>
                        </a:lnTo>
                        <a:lnTo>
                          <a:pt x="605422" y="1769530"/>
                        </a:lnTo>
                        <a:close/>
                        <a:moveTo>
                          <a:pt x="739960" y="2117913"/>
                        </a:moveTo>
                        <a:lnTo>
                          <a:pt x="690393" y="2086757"/>
                        </a:lnTo>
                        <a:lnTo>
                          <a:pt x="619584" y="1991873"/>
                        </a:lnTo>
                        <a:lnTo>
                          <a:pt x="592676" y="1862999"/>
                        </a:lnTo>
                        <a:lnTo>
                          <a:pt x="596925" y="1861583"/>
                        </a:lnTo>
                        <a:lnTo>
                          <a:pt x="626665" y="1990456"/>
                        </a:lnTo>
                        <a:lnTo>
                          <a:pt x="626665" y="1990456"/>
                        </a:lnTo>
                        <a:lnTo>
                          <a:pt x="748457" y="2074011"/>
                        </a:lnTo>
                        <a:lnTo>
                          <a:pt x="739960" y="2117913"/>
                        </a:lnTo>
                        <a:close/>
                        <a:moveTo>
                          <a:pt x="187645" y="2093838"/>
                        </a:moveTo>
                        <a:lnTo>
                          <a:pt x="230131" y="1996121"/>
                        </a:lnTo>
                        <a:lnTo>
                          <a:pt x="317935" y="1984792"/>
                        </a:lnTo>
                        <a:lnTo>
                          <a:pt x="302357" y="2004618"/>
                        </a:lnTo>
                        <a:lnTo>
                          <a:pt x="187645" y="2093838"/>
                        </a:lnTo>
                        <a:close/>
                        <a:moveTo>
                          <a:pt x="152241" y="2123578"/>
                        </a:moveTo>
                        <a:lnTo>
                          <a:pt x="180564" y="2102335"/>
                        </a:lnTo>
                        <a:lnTo>
                          <a:pt x="181980" y="2102335"/>
                        </a:lnTo>
                        <a:lnTo>
                          <a:pt x="172067" y="2126411"/>
                        </a:lnTo>
                        <a:lnTo>
                          <a:pt x="152241" y="2123578"/>
                        </a:lnTo>
                        <a:close/>
                        <a:moveTo>
                          <a:pt x="48858" y="2106584"/>
                        </a:moveTo>
                        <a:lnTo>
                          <a:pt x="77182" y="2085341"/>
                        </a:lnTo>
                        <a:lnTo>
                          <a:pt x="98425" y="2115081"/>
                        </a:lnTo>
                        <a:lnTo>
                          <a:pt x="48858" y="2106584"/>
                        </a:lnTo>
                        <a:close/>
                        <a:moveTo>
                          <a:pt x="157905" y="2083925"/>
                        </a:moveTo>
                        <a:lnTo>
                          <a:pt x="223050" y="1997537"/>
                        </a:lnTo>
                        <a:lnTo>
                          <a:pt x="228715" y="1997537"/>
                        </a:lnTo>
                        <a:lnTo>
                          <a:pt x="184813" y="2098087"/>
                        </a:lnTo>
                        <a:lnTo>
                          <a:pt x="180564" y="2100919"/>
                        </a:lnTo>
                        <a:lnTo>
                          <a:pt x="157905" y="2083925"/>
                        </a:lnTo>
                        <a:close/>
                        <a:moveTo>
                          <a:pt x="123917" y="2146237"/>
                        </a:moveTo>
                        <a:lnTo>
                          <a:pt x="150824" y="2124994"/>
                        </a:lnTo>
                        <a:lnTo>
                          <a:pt x="170651" y="2127827"/>
                        </a:lnTo>
                        <a:lnTo>
                          <a:pt x="147992" y="2178810"/>
                        </a:lnTo>
                        <a:lnTo>
                          <a:pt x="123917" y="2146237"/>
                        </a:lnTo>
                        <a:close/>
                        <a:moveTo>
                          <a:pt x="115420" y="2139156"/>
                        </a:moveTo>
                        <a:lnTo>
                          <a:pt x="119668" y="2146237"/>
                        </a:lnTo>
                        <a:lnTo>
                          <a:pt x="95593" y="2164648"/>
                        </a:lnTo>
                        <a:lnTo>
                          <a:pt x="115420" y="2139156"/>
                        </a:lnTo>
                        <a:close/>
                        <a:moveTo>
                          <a:pt x="128165" y="2122162"/>
                        </a:moveTo>
                        <a:lnTo>
                          <a:pt x="146575" y="2124994"/>
                        </a:lnTo>
                        <a:lnTo>
                          <a:pt x="122500" y="2144821"/>
                        </a:lnTo>
                        <a:lnTo>
                          <a:pt x="116836" y="2137740"/>
                        </a:lnTo>
                        <a:lnTo>
                          <a:pt x="128165" y="2122162"/>
                        </a:lnTo>
                        <a:close/>
                        <a:moveTo>
                          <a:pt x="116836" y="2057017"/>
                        </a:moveTo>
                        <a:lnTo>
                          <a:pt x="155073" y="2083925"/>
                        </a:lnTo>
                        <a:lnTo>
                          <a:pt x="128165" y="2119330"/>
                        </a:lnTo>
                        <a:lnTo>
                          <a:pt x="102674" y="2115081"/>
                        </a:lnTo>
                        <a:lnTo>
                          <a:pt x="80015" y="2083925"/>
                        </a:lnTo>
                        <a:lnTo>
                          <a:pt x="116836" y="2057017"/>
                        </a:lnTo>
                        <a:close/>
                        <a:moveTo>
                          <a:pt x="129581" y="2120746"/>
                        </a:moveTo>
                        <a:lnTo>
                          <a:pt x="155073" y="2085341"/>
                        </a:lnTo>
                        <a:lnTo>
                          <a:pt x="177732" y="2100919"/>
                        </a:lnTo>
                        <a:lnTo>
                          <a:pt x="149408" y="2123578"/>
                        </a:lnTo>
                        <a:lnTo>
                          <a:pt x="129581" y="2120746"/>
                        </a:lnTo>
                        <a:close/>
                        <a:moveTo>
                          <a:pt x="118252" y="2055601"/>
                        </a:moveTo>
                        <a:lnTo>
                          <a:pt x="193310" y="2000370"/>
                        </a:lnTo>
                        <a:lnTo>
                          <a:pt x="220218" y="1997537"/>
                        </a:lnTo>
                        <a:lnTo>
                          <a:pt x="156489" y="2082509"/>
                        </a:lnTo>
                        <a:lnTo>
                          <a:pt x="118252" y="2055601"/>
                        </a:lnTo>
                        <a:close/>
                        <a:moveTo>
                          <a:pt x="63020" y="2015948"/>
                        </a:moveTo>
                        <a:lnTo>
                          <a:pt x="189061" y="2000370"/>
                        </a:lnTo>
                        <a:lnTo>
                          <a:pt x="116836" y="2054185"/>
                        </a:lnTo>
                        <a:lnTo>
                          <a:pt x="63020" y="2015948"/>
                        </a:lnTo>
                        <a:close/>
                        <a:moveTo>
                          <a:pt x="126749" y="2122162"/>
                        </a:moveTo>
                        <a:lnTo>
                          <a:pt x="116836" y="2136324"/>
                        </a:lnTo>
                        <a:lnTo>
                          <a:pt x="104090" y="2119330"/>
                        </a:lnTo>
                        <a:lnTo>
                          <a:pt x="126749" y="2122162"/>
                        </a:lnTo>
                        <a:close/>
                        <a:moveTo>
                          <a:pt x="223050" y="1994705"/>
                        </a:moveTo>
                        <a:lnTo>
                          <a:pt x="232963" y="1980543"/>
                        </a:lnTo>
                        <a:lnTo>
                          <a:pt x="227299" y="1993289"/>
                        </a:lnTo>
                        <a:lnTo>
                          <a:pt x="223050" y="1994705"/>
                        </a:lnTo>
                        <a:close/>
                        <a:moveTo>
                          <a:pt x="238628" y="1973462"/>
                        </a:moveTo>
                        <a:lnTo>
                          <a:pt x="238628" y="1973462"/>
                        </a:lnTo>
                        <a:lnTo>
                          <a:pt x="237212" y="1972046"/>
                        </a:lnTo>
                        <a:lnTo>
                          <a:pt x="220218" y="1994705"/>
                        </a:lnTo>
                        <a:lnTo>
                          <a:pt x="194726" y="1997537"/>
                        </a:lnTo>
                        <a:lnTo>
                          <a:pt x="234380" y="1967797"/>
                        </a:lnTo>
                        <a:lnTo>
                          <a:pt x="234380" y="1967797"/>
                        </a:lnTo>
                        <a:lnTo>
                          <a:pt x="74350" y="1981959"/>
                        </a:lnTo>
                        <a:lnTo>
                          <a:pt x="370334" y="1909733"/>
                        </a:lnTo>
                        <a:lnTo>
                          <a:pt x="375999" y="1912566"/>
                        </a:lnTo>
                        <a:lnTo>
                          <a:pt x="317935" y="1984792"/>
                        </a:lnTo>
                        <a:lnTo>
                          <a:pt x="228715" y="1996121"/>
                        </a:lnTo>
                        <a:lnTo>
                          <a:pt x="238628" y="1973462"/>
                        </a:lnTo>
                        <a:close/>
                        <a:moveTo>
                          <a:pt x="230131" y="1970630"/>
                        </a:moveTo>
                        <a:lnTo>
                          <a:pt x="191894" y="1998953"/>
                        </a:lnTo>
                        <a:lnTo>
                          <a:pt x="57356" y="2015948"/>
                        </a:lnTo>
                        <a:lnTo>
                          <a:pt x="57356" y="2015948"/>
                        </a:lnTo>
                        <a:lnTo>
                          <a:pt x="115420" y="2057017"/>
                        </a:lnTo>
                        <a:lnTo>
                          <a:pt x="80015" y="2083925"/>
                        </a:lnTo>
                        <a:lnTo>
                          <a:pt x="19118" y="1997537"/>
                        </a:lnTo>
                        <a:lnTo>
                          <a:pt x="65853" y="1986208"/>
                        </a:lnTo>
                        <a:lnTo>
                          <a:pt x="230131" y="1970630"/>
                        </a:lnTo>
                        <a:close/>
                        <a:moveTo>
                          <a:pt x="13454" y="1994705"/>
                        </a:moveTo>
                        <a:lnTo>
                          <a:pt x="13454" y="1994705"/>
                        </a:lnTo>
                        <a:lnTo>
                          <a:pt x="75766" y="2083925"/>
                        </a:lnTo>
                        <a:lnTo>
                          <a:pt x="43194" y="2108000"/>
                        </a:lnTo>
                        <a:lnTo>
                          <a:pt x="99841" y="2117913"/>
                        </a:lnTo>
                        <a:lnTo>
                          <a:pt x="114003" y="2137740"/>
                        </a:lnTo>
                        <a:lnTo>
                          <a:pt x="89928" y="2170312"/>
                        </a:lnTo>
                        <a:lnTo>
                          <a:pt x="47442" y="2204301"/>
                        </a:lnTo>
                        <a:lnTo>
                          <a:pt x="10621" y="1990456"/>
                        </a:lnTo>
                        <a:lnTo>
                          <a:pt x="50275" y="1987624"/>
                        </a:lnTo>
                        <a:lnTo>
                          <a:pt x="13454" y="1994705"/>
                        </a:lnTo>
                        <a:close/>
                        <a:moveTo>
                          <a:pt x="58772" y="2215631"/>
                        </a:moveTo>
                        <a:lnTo>
                          <a:pt x="92760" y="2170312"/>
                        </a:lnTo>
                        <a:lnTo>
                          <a:pt x="122500" y="2147654"/>
                        </a:lnTo>
                        <a:lnTo>
                          <a:pt x="147992" y="2184474"/>
                        </a:lnTo>
                        <a:lnTo>
                          <a:pt x="147992" y="2184474"/>
                        </a:lnTo>
                        <a:lnTo>
                          <a:pt x="172067" y="2129243"/>
                        </a:lnTo>
                        <a:lnTo>
                          <a:pt x="196142" y="2133492"/>
                        </a:lnTo>
                        <a:lnTo>
                          <a:pt x="130998" y="2214214"/>
                        </a:lnTo>
                        <a:lnTo>
                          <a:pt x="58772" y="2215631"/>
                        </a:lnTo>
                        <a:close/>
                        <a:moveTo>
                          <a:pt x="181980" y="2100919"/>
                        </a:moveTo>
                        <a:lnTo>
                          <a:pt x="181980" y="2100919"/>
                        </a:lnTo>
                        <a:lnTo>
                          <a:pt x="181980" y="2100919"/>
                        </a:lnTo>
                        <a:lnTo>
                          <a:pt x="181980" y="2100919"/>
                        </a:lnTo>
                        <a:close/>
                        <a:moveTo>
                          <a:pt x="183397" y="2102335"/>
                        </a:moveTo>
                        <a:lnTo>
                          <a:pt x="184813" y="2098087"/>
                        </a:lnTo>
                        <a:lnTo>
                          <a:pt x="293860" y="2011699"/>
                        </a:lnTo>
                        <a:lnTo>
                          <a:pt x="206056" y="2119330"/>
                        </a:lnTo>
                        <a:lnTo>
                          <a:pt x="183397" y="2102335"/>
                        </a:lnTo>
                        <a:close/>
                        <a:moveTo>
                          <a:pt x="380247" y="1911149"/>
                        </a:moveTo>
                        <a:lnTo>
                          <a:pt x="384496" y="1905485"/>
                        </a:lnTo>
                        <a:lnTo>
                          <a:pt x="448224" y="1889907"/>
                        </a:lnTo>
                        <a:lnTo>
                          <a:pt x="405739" y="1923895"/>
                        </a:lnTo>
                        <a:lnTo>
                          <a:pt x="380247" y="1911149"/>
                        </a:lnTo>
                        <a:close/>
                        <a:moveTo>
                          <a:pt x="320767" y="1780860"/>
                        </a:moveTo>
                        <a:lnTo>
                          <a:pt x="485046" y="1776611"/>
                        </a:lnTo>
                        <a:lnTo>
                          <a:pt x="381663" y="1902652"/>
                        </a:lnTo>
                        <a:lnTo>
                          <a:pt x="370334" y="1905485"/>
                        </a:lnTo>
                        <a:lnTo>
                          <a:pt x="133830" y="1783692"/>
                        </a:lnTo>
                        <a:lnTo>
                          <a:pt x="254206" y="1780860"/>
                        </a:lnTo>
                        <a:lnTo>
                          <a:pt x="269784" y="1817681"/>
                        </a:lnTo>
                        <a:lnTo>
                          <a:pt x="269784" y="1817681"/>
                        </a:lnTo>
                        <a:lnTo>
                          <a:pt x="320767" y="1780860"/>
                        </a:lnTo>
                        <a:close/>
                        <a:moveTo>
                          <a:pt x="317935" y="1780860"/>
                        </a:moveTo>
                        <a:lnTo>
                          <a:pt x="274033" y="1816265"/>
                        </a:lnTo>
                        <a:lnTo>
                          <a:pt x="258455" y="1782276"/>
                        </a:lnTo>
                        <a:lnTo>
                          <a:pt x="317935" y="1780860"/>
                        </a:lnTo>
                        <a:close/>
                        <a:moveTo>
                          <a:pt x="320767" y="1779444"/>
                        </a:moveTo>
                        <a:lnTo>
                          <a:pt x="258455" y="1780860"/>
                        </a:lnTo>
                        <a:lnTo>
                          <a:pt x="235796" y="1729877"/>
                        </a:lnTo>
                        <a:lnTo>
                          <a:pt x="459554" y="1547188"/>
                        </a:lnTo>
                        <a:lnTo>
                          <a:pt x="459554" y="1625079"/>
                        </a:lnTo>
                        <a:lnTo>
                          <a:pt x="483629" y="1649154"/>
                        </a:lnTo>
                        <a:lnTo>
                          <a:pt x="320767" y="1779444"/>
                        </a:lnTo>
                        <a:close/>
                        <a:moveTo>
                          <a:pt x="387328" y="1902652"/>
                        </a:moveTo>
                        <a:lnTo>
                          <a:pt x="490710" y="1775195"/>
                        </a:lnTo>
                        <a:lnTo>
                          <a:pt x="490710" y="1775195"/>
                        </a:lnTo>
                        <a:lnTo>
                          <a:pt x="323599" y="1779444"/>
                        </a:lnTo>
                        <a:lnTo>
                          <a:pt x="485046" y="1650570"/>
                        </a:lnTo>
                        <a:lnTo>
                          <a:pt x="604006" y="1769530"/>
                        </a:lnTo>
                        <a:lnTo>
                          <a:pt x="452473" y="1888491"/>
                        </a:lnTo>
                        <a:lnTo>
                          <a:pt x="387328" y="1902652"/>
                        </a:lnTo>
                        <a:close/>
                        <a:moveTo>
                          <a:pt x="206056" y="2120746"/>
                        </a:moveTo>
                        <a:lnTo>
                          <a:pt x="197558" y="2132075"/>
                        </a:lnTo>
                        <a:lnTo>
                          <a:pt x="172067" y="2127827"/>
                        </a:lnTo>
                        <a:lnTo>
                          <a:pt x="181980" y="2105168"/>
                        </a:lnTo>
                        <a:lnTo>
                          <a:pt x="206056" y="2120746"/>
                        </a:lnTo>
                        <a:close/>
                        <a:moveTo>
                          <a:pt x="228715" y="2136324"/>
                        </a:moveTo>
                        <a:lnTo>
                          <a:pt x="200391" y="2132075"/>
                        </a:lnTo>
                        <a:lnTo>
                          <a:pt x="208888" y="2122162"/>
                        </a:lnTo>
                        <a:lnTo>
                          <a:pt x="228715" y="2136324"/>
                        </a:lnTo>
                        <a:close/>
                        <a:moveTo>
                          <a:pt x="327848" y="1983375"/>
                        </a:moveTo>
                        <a:lnTo>
                          <a:pt x="308022" y="1998953"/>
                        </a:lnTo>
                        <a:lnTo>
                          <a:pt x="319351" y="1984792"/>
                        </a:lnTo>
                        <a:lnTo>
                          <a:pt x="327848" y="1983375"/>
                        </a:lnTo>
                        <a:close/>
                        <a:moveTo>
                          <a:pt x="402906" y="1925311"/>
                        </a:moveTo>
                        <a:lnTo>
                          <a:pt x="330680" y="1981959"/>
                        </a:lnTo>
                        <a:lnTo>
                          <a:pt x="320767" y="1983375"/>
                        </a:lnTo>
                        <a:lnTo>
                          <a:pt x="377415" y="1912566"/>
                        </a:lnTo>
                        <a:lnTo>
                          <a:pt x="402906" y="1925311"/>
                        </a:lnTo>
                        <a:close/>
                        <a:moveTo>
                          <a:pt x="477965" y="1963549"/>
                        </a:moveTo>
                        <a:lnTo>
                          <a:pt x="334929" y="1980543"/>
                        </a:lnTo>
                        <a:lnTo>
                          <a:pt x="405739" y="1925311"/>
                        </a:lnTo>
                        <a:lnTo>
                          <a:pt x="477965" y="1963549"/>
                        </a:lnTo>
                        <a:close/>
                        <a:moveTo>
                          <a:pt x="687561" y="1836092"/>
                        </a:moveTo>
                        <a:lnTo>
                          <a:pt x="751289" y="1826178"/>
                        </a:lnTo>
                        <a:lnTo>
                          <a:pt x="977880" y="1956468"/>
                        </a:lnTo>
                        <a:lnTo>
                          <a:pt x="687561" y="1836092"/>
                        </a:lnTo>
                        <a:close/>
                        <a:moveTo>
                          <a:pt x="3391071" y="3753614"/>
                        </a:moveTo>
                        <a:lnTo>
                          <a:pt x="3575175" y="3889568"/>
                        </a:lnTo>
                        <a:lnTo>
                          <a:pt x="3572343" y="3899481"/>
                        </a:lnTo>
                        <a:lnTo>
                          <a:pt x="3393902" y="3808845"/>
                        </a:lnTo>
                        <a:lnTo>
                          <a:pt x="3391071" y="3753614"/>
                        </a:lnTo>
                        <a:close/>
                        <a:moveTo>
                          <a:pt x="3395319" y="3832921"/>
                        </a:moveTo>
                        <a:lnTo>
                          <a:pt x="3393902" y="3810261"/>
                        </a:lnTo>
                        <a:lnTo>
                          <a:pt x="3572343" y="3900898"/>
                        </a:lnTo>
                        <a:lnTo>
                          <a:pt x="3556764" y="3957545"/>
                        </a:lnTo>
                        <a:lnTo>
                          <a:pt x="3395319" y="3832921"/>
                        </a:lnTo>
                        <a:close/>
                        <a:moveTo>
                          <a:pt x="3357082" y="3803181"/>
                        </a:moveTo>
                        <a:lnTo>
                          <a:pt x="3347168" y="3786186"/>
                        </a:lnTo>
                        <a:lnTo>
                          <a:pt x="3392486" y="3810261"/>
                        </a:lnTo>
                        <a:lnTo>
                          <a:pt x="3393902" y="3831504"/>
                        </a:lnTo>
                        <a:lnTo>
                          <a:pt x="3357082" y="3803181"/>
                        </a:lnTo>
                        <a:close/>
                        <a:moveTo>
                          <a:pt x="3359914" y="3807429"/>
                        </a:moveTo>
                        <a:lnTo>
                          <a:pt x="3393902" y="3834337"/>
                        </a:lnTo>
                        <a:lnTo>
                          <a:pt x="3395319" y="3866909"/>
                        </a:lnTo>
                        <a:lnTo>
                          <a:pt x="3359914" y="3807429"/>
                        </a:lnTo>
                        <a:close/>
                        <a:moveTo>
                          <a:pt x="3342920" y="3784770"/>
                        </a:moveTo>
                        <a:lnTo>
                          <a:pt x="3351416" y="3800348"/>
                        </a:lnTo>
                        <a:lnTo>
                          <a:pt x="3311763" y="3770608"/>
                        </a:lnTo>
                        <a:lnTo>
                          <a:pt x="3342920" y="3784770"/>
                        </a:lnTo>
                        <a:close/>
                        <a:moveTo>
                          <a:pt x="3344336" y="3783354"/>
                        </a:moveTo>
                        <a:lnTo>
                          <a:pt x="3274943" y="3667226"/>
                        </a:lnTo>
                        <a:lnTo>
                          <a:pt x="3389654" y="3752198"/>
                        </a:lnTo>
                        <a:lnTo>
                          <a:pt x="3392486" y="3807429"/>
                        </a:lnTo>
                        <a:lnTo>
                          <a:pt x="3344336" y="3783354"/>
                        </a:lnTo>
                        <a:close/>
                        <a:moveTo>
                          <a:pt x="3575175" y="3900898"/>
                        </a:moveTo>
                        <a:lnTo>
                          <a:pt x="3578007" y="3890985"/>
                        </a:lnTo>
                        <a:lnTo>
                          <a:pt x="3630406" y="3929221"/>
                        </a:lnTo>
                        <a:lnTo>
                          <a:pt x="3575175" y="3900898"/>
                        </a:lnTo>
                        <a:close/>
                        <a:moveTo>
                          <a:pt x="3266445" y="3525607"/>
                        </a:moveTo>
                        <a:lnTo>
                          <a:pt x="3317428" y="3504364"/>
                        </a:lnTo>
                        <a:lnTo>
                          <a:pt x="3350001" y="3573757"/>
                        </a:lnTo>
                        <a:lnTo>
                          <a:pt x="3266445" y="3525607"/>
                        </a:lnTo>
                        <a:close/>
                        <a:moveTo>
                          <a:pt x="3265029" y="3524191"/>
                        </a:moveTo>
                        <a:lnTo>
                          <a:pt x="3170144" y="3468959"/>
                        </a:lnTo>
                        <a:lnTo>
                          <a:pt x="3317428" y="3501532"/>
                        </a:lnTo>
                        <a:lnTo>
                          <a:pt x="3265029" y="3524191"/>
                        </a:lnTo>
                        <a:close/>
                        <a:moveTo>
                          <a:pt x="3361330" y="3511445"/>
                        </a:moveTo>
                        <a:lnTo>
                          <a:pt x="3359914" y="3711128"/>
                        </a:lnTo>
                        <a:lnTo>
                          <a:pt x="3233873" y="3538353"/>
                        </a:lnTo>
                        <a:lnTo>
                          <a:pt x="3265029" y="3525607"/>
                        </a:lnTo>
                        <a:lnTo>
                          <a:pt x="3355666" y="3578006"/>
                        </a:lnTo>
                        <a:lnTo>
                          <a:pt x="3355666" y="3578006"/>
                        </a:lnTo>
                        <a:lnTo>
                          <a:pt x="3320261" y="3501532"/>
                        </a:lnTo>
                        <a:lnTo>
                          <a:pt x="3320261" y="3501532"/>
                        </a:lnTo>
                        <a:lnTo>
                          <a:pt x="3361330" y="3511445"/>
                        </a:lnTo>
                        <a:close/>
                        <a:moveTo>
                          <a:pt x="3668644" y="3749365"/>
                        </a:moveTo>
                        <a:lnTo>
                          <a:pt x="3780523" y="3692718"/>
                        </a:lnTo>
                        <a:lnTo>
                          <a:pt x="3756448" y="3757862"/>
                        </a:lnTo>
                        <a:lnTo>
                          <a:pt x="3668644" y="3749365"/>
                        </a:lnTo>
                        <a:close/>
                        <a:moveTo>
                          <a:pt x="4385236" y="3800348"/>
                        </a:moveTo>
                        <a:lnTo>
                          <a:pt x="4422058" y="3784770"/>
                        </a:lnTo>
                        <a:lnTo>
                          <a:pt x="4451797" y="3818759"/>
                        </a:lnTo>
                        <a:lnTo>
                          <a:pt x="4426306" y="3815926"/>
                        </a:lnTo>
                        <a:lnTo>
                          <a:pt x="4385236" y="3800348"/>
                        </a:lnTo>
                        <a:close/>
                        <a:moveTo>
                          <a:pt x="4431971" y="3820175"/>
                        </a:moveTo>
                        <a:lnTo>
                          <a:pt x="4453214" y="3821591"/>
                        </a:lnTo>
                        <a:lnTo>
                          <a:pt x="4461711" y="3831504"/>
                        </a:lnTo>
                        <a:lnTo>
                          <a:pt x="4431971" y="3820175"/>
                        </a:lnTo>
                        <a:close/>
                        <a:moveTo>
                          <a:pt x="4361162" y="3811678"/>
                        </a:moveTo>
                        <a:lnTo>
                          <a:pt x="4382405" y="3803181"/>
                        </a:lnTo>
                        <a:lnTo>
                          <a:pt x="4417809" y="3817342"/>
                        </a:lnTo>
                        <a:lnTo>
                          <a:pt x="4361162" y="3811678"/>
                        </a:lnTo>
                        <a:close/>
                        <a:moveTo>
                          <a:pt x="4514110" y="3895233"/>
                        </a:moveTo>
                        <a:lnTo>
                          <a:pt x="4361162" y="3837169"/>
                        </a:lnTo>
                        <a:lnTo>
                          <a:pt x="4473040" y="3845666"/>
                        </a:lnTo>
                        <a:lnTo>
                          <a:pt x="4514110" y="3895233"/>
                        </a:lnTo>
                        <a:close/>
                        <a:moveTo>
                          <a:pt x="4474457" y="3844250"/>
                        </a:moveTo>
                        <a:lnTo>
                          <a:pt x="4468792" y="3837169"/>
                        </a:lnTo>
                        <a:lnTo>
                          <a:pt x="4487202" y="3844250"/>
                        </a:lnTo>
                        <a:lnTo>
                          <a:pt x="4474457" y="3844250"/>
                        </a:lnTo>
                        <a:close/>
                        <a:moveTo>
                          <a:pt x="4521191" y="3899481"/>
                        </a:moveTo>
                        <a:lnTo>
                          <a:pt x="4702464" y="3967459"/>
                        </a:lnTo>
                        <a:lnTo>
                          <a:pt x="4586336" y="3990118"/>
                        </a:lnTo>
                        <a:lnTo>
                          <a:pt x="4446133" y="3963210"/>
                        </a:lnTo>
                        <a:lnTo>
                          <a:pt x="4539602" y="3922140"/>
                        </a:lnTo>
                        <a:lnTo>
                          <a:pt x="4539602" y="3922140"/>
                        </a:lnTo>
                        <a:lnTo>
                          <a:pt x="4521191" y="389948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49" name="Freeform: Shape 948">
                    <a:extLst>
                      <a:ext uri="{FF2B5EF4-FFF2-40B4-BE49-F238E27FC236}">
                        <a16:creationId xmlns:a16="http://schemas.microsoft.com/office/drawing/2014/main" id="{637AEF78-A656-41E8-96FE-0D379B4076CE}"/>
                      </a:ext>
                    </a:extLst>
                  </p:cNvPr>
                  <p:cNvSpPr/>
                  <p:nvPr/>
                </p:nvSpPr>
                <p:spPr>
                  <a:xfrm>
                    <a:off x="5261155" y="2789590"/>
                    <a:ext cx="2081801" cy="2563305"/>
                  </a:xfrm>
                  <a:custGeom>
                    <a:avLst/>
                    <a:gdLst>
                      <a:gd name="connsiteX0" fmla="*/ 1861584 w 2081801"/>
                      <a:gd name="connsiteY0" fmla="*/ 1065684 h 2563305"/>
                      <a:gd name="connsiteX1" fmla="*/ 1996122 w 2081801"/>
                      <a:gd name="connsiteY1" fmla="*/ 1212967 h 2563305"/>
                      <a:gd name="connsiteX2" fmla="*/ 1976295 w 2081801"/>
                      <a:gd name="connsiteY2" fmla="*/ 1265367 h 2563305"/>
                      <a:gd name="connsiteX3" fmla="*/ 1908318 w 2081801"/>
                      <a:gd name="connsiteY3" fmla="*/ 1344673 h 2563305"/>
                      <a:gd name="connsiteX4" fmla="*/ 1654820 w 2081801"/>
                      <a:gd name="connsiteY4" fmla="*/ 1440974 h 2563305"/>
                      <a:gd name="connsiteX5" fmla="*/ 1663317 w 2081801"/>
                      <a:gd name="connsiteY5" fmla="*/ 1357419 h 2563305"/>
                      <a:gd name="connsiteX6" fmla="*/ 1779445 w 2081801"/>
                      <a:gd name="connsiteY6" fmla="*/ 1259702 h 2563305"/>
                      <a:gd name="connsiteX7" fmla="*/ 1779445 w 2081801"/>
                      <a:gd name="connsiteY7" fmla="*/ 1259702 h 2563305"/>
                      <a:gd name="connsiteX8" fmla="*/ 1778029 w 2081801"/>
                      <a:gd name="connsiteY8" fmla="*/ 1258286 h 2563305"/>
                      <a:gd name="connsiteX9" fmla="*/ 1664733 w 2081801"/>
                      <a:gd name="connsiteY9" fmla="*/ 1339008 h 2563305"/>
                      <a:gd name="connsiteX10" fmla="*/ 1681727 w 2081801"/>
                      <a:gd name="connsiteY10" fmla="*/ 1174730 h 2563305"/>
                      <a:gd name="connsiteX11" fmla="*/ 1691641 w 2081801"/>
                      <a:gd name="connsiteY11" fmla="*/ 1113834 h 2563305"/>
                      <a:gd name="connsiteX12" fmla="*/ 1734127 w 2081801"/>
                      <a:gd name="connsiteY12" fmla="*/ 1109585 h 2563305"/>
                      <a:gd name="connsiteX13" fmla="*/ 1734127 w 2081801"/>
                      <a:gd name="connsiteY13" fmla="*/ 1109585 h 2563305"/>
                      <a:gd name="connsiteX14" fmla="*/ 1735543 w 2081801"/>
                      <a:gd name="connsiteY14" fmla="*/ 857503 h 2563305"/>
                      <a:gd name="connsiteX15" fmla="*/ 1735543 w 2081801"/>
                      <a:gd name="connsiteY15" fmla="*/ 857503 h 2563305"/>
                      <a:gd name="connsiteX16" fmla="*/ 1734127 w 2081801"/>
                      <a:gd name="connsiteY16" fmla="*/ 857503 h 2563305"/>
                      <a:gd name="connsiteX17" fmla="*/ 1690225 w 2081801"/>
                      <a:gd name="connsiteY17" fmla="*/ 1112418 h 2563305"/>
                      <a:gd name="connsiteX18" fmla="*/ 1616583 w 2081801"/>
                      <a:gd name="connsiteY18" fmla="*/ 1119499 h 2563305"/>
                      <a:gd name="connsiteX19" fmla="*/ 1667565 w 2081801"/>
                      <a:gd name="connsiteY19" fmla="*/ 1101088 h 2563305"/>
                      <a:gd name="connsiteX20" fmla="*/ 1667565 w 2081801"/>
                      <a:gd name="connsiteY20" fmla="*/ 1101088 h 2563305"/>
                      <a:gd name="connsiteX21" fmla="*/ 1567016 w 2081801"/>
                      <a:gd name="connsiteY21" fmla="*/ 1052938 h 2563305"/>
                      <a:gd name="connsiteX22" fmla="*/ 1610918 w 2081801"/>
                      <a:gd name="connsiteY22" fmla="*/ 1003371 h 2563305"/>
                      <a:gd name="connsiteX23" fmla="*/ 1610918 w 2081801"/>
                      <a:gd name="connsiteY23" fmla="*/ 1003371 h 2563305"/>
                      <a:gd name="connsiteX24" fmla="*/ 1564184 w 2081801"/>
                      <a:gd name="connsiteY24" fmla="*/ 837677 h 2563305"/>
                      <a:gd name="connsiteX25" fmla="*/ 1690225 w 2081801"/>
                      <a:gd name="connsiteY25" fmla="*/ 707387 h 2563305"/>
                      <a:gd name="connsiteX26" fmla="*/ 1690225 w 2081801"/>
                      <a:gd name="connsiteY26" fmla="*/ 707387 h 2563305"/>
                      <a:gd name="connsiteX27" fmla="*/ 1582594 w 2081801"/>
                      <a:gd name="connsiteY27" fmla="*/ 720133 h 2563305"/>
                      <a:gd name="connsiteX28" fmla="*/ 1650571 w 2081801"/>
                      <a:gd name="connsiteY28" fmla="*/ 643659 h 2563305"/>
                      <a:gd name="connsiteX29" fmla="*/ 1650571 w 2081801"/>
                      <a:gd name="connsiteY29" fmla="*/ 643659 h 2563305"/>
                      <a:gd name="connsiteX30" fmla="*/ 1406986 w 2081801"/>
                      <a:gd name="connsiteY30" fmla="*/ 670566 h 2563305"/>
                      <a:gd name="connsiteX31" fmla="*/ 1436726 w 2081801"/>
                      <a:gd name="connsiteY31" fmla="*/ 625248 h 2563305"/>
                      <a:gd name="connsiteX32" fmla="*/ 1450888 w 2081801"/>
                      <a:gd name="connsiteY32" fmla="*/ 477964 h 2563305"/>
                      <a:gd name="connsiteX33" fmla="*/ 1593924 w 2081801"/>
                      <a:gd name="connsiteY33" fmla="*/ 509121 h 2563305"/>
                      <a:gd name="connsiteX34" fmla="*/ 1620831 w 2081801"/>
                      <a:gd name="connsiteY34" fmla="*/ 585595 h 2563305"/>
                      <a:gd name="connsiteX35" fmla="*/ 1620831 w 2081801"/>
                      <a:gd name="connsiteY35" fmla="*/ 585595 h 2563305"/>
                      <a:gd name="connsiteX36" fmla="*/ 1622248 w 2081801"/>
                      <a:gd name="connsiteY36" fmla="*/ 585595 h 2563305"/>
                      <a:gd name="connsiteX37" fmla="*/ 1593924 w 2081801"/>
                      <a:gd name="connsiteY37" fmla="*/ 507704 h 2563305"/>
                      <a:gd name="connsiteX38" fmla="*/ 1593924 w 2081801"/>
                      <a:gd name="connsiteY38" fmla="*/ 507704 h 2563305"/>
                      <a:gd name="connsiteX39" fmla="*/ 1449472 w 2081801"/>
                      <a:gd name="connsiteY39" fmla="*/ 476548 h 2563305"/>
                      <a:gd name="connsiteX40" fmla="*/ 1473547 w 2081801"/>
                      <a:gd name="connsiteY40" fmla="*/ 215969 h 2563305"/>
                      <a:gd name="connsiteX41" fmla="*/ 1473547 w 2081801"/>
                      <a:gd name="connsiteY41" fmla="*/ 215969 h 2563305"/>
                      <a:gd name="connsiteX42" fmla="*/ 1472131 w 2081801"/>
                      <a:gd name="connsiteY42" fmla="*/ 215969 h 2563305"/>
                      <a:gd name="connsiteX43" fmla="*/ 1472131 w 2081801"/>
                      <a:gd name="connsiteY43" fmla="*/ 215969 h 2563305"/>
                      <a:gd name="connsiteX44" fmla="*/ 1392824 w 2081801"/>
                      <a:gd name="connsiteY44" fmla="*/ 465219 h 2563305"/>
                      <a:gd name="connsiteX45" fmla="*/ 1339009 w 2081801"/>
                      <a:gd name="connsiteY45" fmla="*/ 453889 h 2563305"/>
                      <a:gd name="connsiteX46" fmla="*/ 1310685 w 2081801"/>
                      <a:gd name="connsiteY46" fmla="*/ 208888 h 2563305"/>
                      <a:gd name="connsiteX47" fmla="*/ 1310685 w 2081801"/>
                      <a:gd name="connsiteY47" fmla="*/ 208888 h 2563305"/>
                      <a:gd name="connsiteX48" fmla="*/ 1309269 w 2081801"/>
                      <a:gd name="connsiteY48" fmla="*/ 208888 h 2563305"/>
                      <a:gd name="connsiteX49" fmla="*/ 1302188 w 2081801"/>
                      <a:gd name="connsiteY49" fmla="*/ 446808 h 2563305"/>
                      <a:gd name="connsiteX50" fmla="*/ 1184644 w 2081801"/>
                      <a:gd name="connsiteY50" fmla="*/ 421317 h 2563305"/>
                      <a:gd name="connsiteX51" fmla="*/ 1203055 w 2081801"/>
                      <a:gd name="connsiteY51" fmla="*/ 343426 h 2563305"/>
                      <a:gd name="connsiteX52" fmla="*/ 1203055 w 2081801"/>
                      <a:gd name="connsiteY52" fmla="*/ 343426 h 2563305"/>
                      <a:gd name="connsiteX53" fmla="*/ 1021782 w 2081801"/>
                      <a:gd name="connsiteY53" fmla="*/ 285362 h 2563305"/>
                      <a:gd name="connsiteX54" fmla="*/ 1043025 w 2081801"/>
                      <a:gd name="connsiteY54" fmla="*/ 274033 h 2563305"/>
                      <a:gd name="connsiteX55" fmla="*/ 958054 w 2081801"/>
                      <a:gd name="connsiteY55" fmla="*/ 264120 h 2563305"/>
                      <a:gd name="connsiteX56" fmla="*/ 783862 w 2081801"/>
                      <a:gd name="connsiteY56" fmla="*/ 207472 h 2563305"/>
                      <a:gd name="connsiteX57" fmla="*/ 921233 w 2081801"/>
                      <a:gd name="connsiteY57" fmla="*/ 206056 h 2563305"/>
                      <a:gd name="connsiteX58" fmla="*/ 921233 w 2081801"/>
                      <a:gd name="connsiteY58" fmla="*/ 206056 h 2563305"/>
                      <a:gd name="connsiteX59" fmla="*/ 921233 w 2081801"/>
                      <a:gd name="connsiteY59" fmla="*/ 204640 h 2563305"/>
                      <a:gd name="connsiteX60" fmla="*/ 657821 w 2081801"/>
                      <a:gd name="connsiteY60" fmla="*/ 146576 h 2563305"/>
                      <a:gd name="connsiteX61" fmla="*/ 837678 w 2081801"/>
                      <a:gd name="connsiteY61" fmla="*/ 12037 h 2563305"/>
                      <a:gd name="connsiteX62" fmla="*/ 839093 w 2081801"/>
                      <a:gd name="connsiteY62" fmla="*/ 12037 h 2563305"/>
                      <a:gd name="connsiteX63" fmla="*/ 405739 w 2081801"/>
                      <a:gd name="connsiteY63" fmla="*/ 92760 h 2563305"/>
                      <a:gd name="connsiteX64" fmla="*/ 404323 w 2081801"/>
                      <a:gd name="connsiteY64" fmla="*/ 92760 h 2563305"/>
                      <a:gd name="connsiteX65" fmla="*/ 653573 w 2081801"/>
                      <a:gd name="connsiteY65" fmla="*/ 147992 h 2563305"/>
                      <a:gd name="connsiteX66" fmla="*/ 636578 w 2081801"/>
                      <a:gd name="connsiteY66" fmla="*/ 160738 h 2563305"/>
                      <a:gd name="connsiteX67" fmla="*/ 537445 w 2081801"/>
                      <a:gd name="connsiteY67" fmla="*/ 128165 h 2563305"/>
                      <a:gd name="connsiteX68" fmla="*/ 536029 w 2081801"/>
                      <a:gd name="connsiteY68" fmla="*/ 128165 h 2563305"/>
                      <a:gd name="connsiteX69" fmla="*/ 598341 w 2081801"/>
                      <a:gd name="connsiteY69" fmla="*/ 189061 h 2563305"/>
                      <a:gd name="connsiteX70" fmla="*/ 571433 w 2081801"/>
                      <a:gd name="connsiteY70" fmla="*/ 208888 h 2563305"/>
                      <a:gd name="connsiteX71" fmla="*/ 493543 w 2081801"/>
                      <a:gd name="connsiteY71" fmla="*/ 210304 h 2563305"/>
                      <a:gd name="connsiteX72" fmla="*/ 281114 w 2081801"/>
                      <a:gd name="connsiteY72" fmla="*/ 184813 h 2563305"/>
                      <a:gd name="connsiteX73" fmla="*/ 279698 w 2081801"/>
                      <a:gd name="connsiteY73" fmla="*/ 184813 h 2563305"/>
                      <a:gd name="connsiteX74" fmla="*/ 315103 w 2081801"/>
                      <a:gd name="connsiteY74" fmla="*/ 211720 h 2563305"/>
                      <a:gd name="connsiteX75" fmla="*/ 227299 w 2081801"/>
                      <a:gd name="connsiteY75" fmla="*/ 213137 h 2563305"/>
                      <a:gd name="connsiteX76" fmla="*/ 227299 w 2081801"/>
                      <a:gd name="connsiteY76" fmla="*/ 213137 h 2563305"/>
                      <a:gd name="connsiteX77" fmla="*/ 227299 w 2081801"/>
                      <a:gd name="connsiteY77" fmla="*/ 214553 h 2563305"/>
                      <a:gd name="connsiteX78" fmla="*/ 227299 w 2081801"/>
                      <a:gd name="connsiteY78" fmla="*/ 214553 h 2563305"/>
                      <a:gd name="connsiteX79" fmla="*/ 357588 w 2081801"/>
                      <a:gd name="connsiteY79" fmla="*/ 242877 h 2563305"/>
                      <a:gd name="connsiteX80" fmla="*/ 441144 w 2081801"/>
                      <a:gd name="connsiteY80" fmla="*/ 306605 h 2563305"/>
                      <a:gd name="connsiteX81" fmla="*/ 367502 w 2081801"/>
                      <a:gd name="connsiteY81" fmla="*/ 361837 h 2563305"/>
                      <a:gd name="connsiteX82" fmla="*/ 367502 w 2081801"/>
                      <a:gd name="connsiteY82" fmla="*/ 361837 h 2563305"/>
                      <a:gd name="connsiteX83" fmla="*/ 446809 w 2081801"/>
                      <a:gd name="connsiteY83" fmla="*/ 534612 h 2563305"/>
                      <a:gd name="connsiteX84" fmla="*/ 381664 w 2081801"/>
                      <a:gd name="connsiteY84" fmla="*/ 509121 h 2563305"/>
                      <a:gd name="connsiteX85" fmla="*/ 381664 w 2081801"/>
                      <a:gd name="connsiteY85" fmla="*/ 509121 h 2563305"/>
                      <a:gd name="connsiteX86" fmla="*/ 310854 w 2081801"/>
                      <a:gd name="connsiteY86" fmla="*/ 656404 h 2563305"/>
                      <a:gd name="connsiteX87" fmla="*/ 298109 w 2081801"/>
                      <a:gd name="connsiteY87" fmla="*/ 653572 h 2563305"/>
                      <a:gd name="connsiteX88" fmla="*/ 262704 w 2081801"/>
                      <a:gd name="connsiteY88" fmla="*/ 596924 h 2563305"/>
                      <a:gd name="connsiteX89" fmla="*/ 296692 w 2081801"/>
                      <a:gd name="connsiteY89" fmla="*/ 557271 h 2563305"/>
                      <a:gd name="connsiteX90" fmla="*/ 298109 w 2081801"/>
                      <a:gd name="connsiteY90" fmla="*/ 555855 h 2563305"/>
                      <a:gd name="connsiteX91" fmla="*/ 254207 w 2081801"/>
                      <a:gd name="connsiteY91" fmla="*/ 582762 h 2563305"/>
                      <a:gd name="connsiteX92" fmla="*/ 191894 w 2081801"/>
                      <a:gd name="connsiteY92" fmla="*/ 485045 h 2563305"/>
                      <a:gd name="connsiteX93" fmla="*/ 223050 w 2081801"/>
                      <a:gd name="connsiteY93" fmla="*/ 308022 h 2563305"/>
                      <a:gd name="connsiteX94" fmla="*/ 223050 w 2081801"/>
                      <a:gd name="connsiteY94" fmla="*/ 308022 h 2563305"/>
                      <a:gd name="connsiteX95" fmla="*/ 221634 w 2081801"/>
                      <a:gd name="connsiteY95" fmla="*/ 308022 h 2563305"/>
                      <a:gd name="connsiteX96" fmla="*/ 156489 w 2081801"/>
                      <a:gd name="connsiteY96" fmla="*/ 520450 h 2563305"/>
                      <a:gd name="connsiteX97" fmla="*/ 115420 w 2081801"/>
                      <a:gd name="connsiteY97" fmla="*/ 594092 h 2563305"/>
                      <a:gd name="connsiteX98" fmla="*/ 54523 w 2081801"/>
                      <a:gd name="connsiteY98" fmla="*/ 487878 h 2563305"/>
                      <a:gd name="connsiteX99" fmla="*/ 53107 w 2081801"/>
                      <a:gd name="connsiteY99" fmla="*/ 486461 h 2563305"/>
                      <a:gd name="connsiteX100" fmla="*/ 99842 w 2081801"/>
                      <a:gd name="connsiteY100" fmla="*/ 676231 h 2563305"/>
                      <a:gd name="connsiteX101" fmla="*/ 99842 w 2081801"/>
                      <a:gd name="connsiteY101" fmla="*/ 676231 h 2563305"/>
                      <a:gd name="connsiteX102" fmla="*/ 109755 w 2081801"/>
                      <a:gd name="connsiteY102" fmla="*/ 670566 h 2563305"/>
                      <a:gd name="connsiteX103" fmla="*/ 10621 w 2081801"/>
                      <a:gd name="connsiteY103" fmla="*/ 993458 h 2563305"/>
                      <a:gd name="connsiteX104" fmla="*/ 10621 w 2081801"/>
                      <a:gd name="connsiteY104" fmla="*/ 993458 h 2563305"/>
                      <a:gd name="connsiteX105" fmla="*/ 84264 w 2081801"/>
                      <a:gd name="connsiteY105" fmla="*/ 1081262 h 2563305"/>
                      <a:gd name="connsiteX106" fmla="*/ 82847 w 2081801"/>
                      <a:gd name="connsiteY106" fmla="*/ 1091175 h 2563305"/>
                      <a:gd name="connsiteX107" fmla="*/ 82847 w 2081801"/>
                      <a:gd name="connsiteY107" fmla="*/ 1091175 h 2563305"/>
                      <a:gd name="connsiteX108" fmla="*/ 97009 w 2081801"/>
                      <a:gd name="connsiteY108" fmla="*/ 1095424 h 2563305"/>
                      <a:gd name="connsiteX109" fmla="*/ 268368 w 2081801"/>
                      <a:gd name="connsiteY109" fmla="*/ 1299355 h 2563305"/>
                      <a:gd name="connsiteX110" fmla="*/ 268368 w 2081801"/>
                      <a:gd name="connsiteY110" fmla="*/ 1299355 h 2563305"/>
                      <a:gd name="connsiteX111" fmla="*/ 305190 w 2081801"/>
                      <a:gd name="connsiteY111" fmla="*/ 1157736 h 2563305"/>
                      <a:gd name="connsiteX112" fmla="*/ 390161 w 2081801"/>
                      <a:gd name="connsiteY112" fmla="*/ 1183227 h 2563305"/>
                      <a:gd name="connsiteX113" fmla="*/ 354756 w 2081801"/>
                      <a:gd name="connsiteY113" fmla="*/ 1278112 h 2563305"/>
                      <a:gd name="connsiteX114" fmla="*/ 354756 w 2081801"/>
                      <a:gd name="connsiteY114" fmla="*/ 1278112 h 2563305"/>
                      <a:gd name="connsiteX115" fmla="*/ 536029 w 2081801"/>
                      <a:gd name="connsiteY115" fmla="*/ 1225713 h 2563305"/>
                      <a:gd name="connsiteX116" fmla="*/ 536029 w 2081801"/>
                      <a:gd name="connsiteY116" fmla="*/ 1225713 h 2563305"/>
                      <a:gd name="connsiteX117" fmla="*/ 392993 w 2081801"/>
                      <a:gd name="connsiteY117" fmla="*/ 1181811 h 2563305"/>
                      <a:gd name="connsiteX118" fmla="*/ 421317 w 2081801"/>
                      <a:gd name="connsiteY118" fmla="*/ 1106753 h 2563305"/>
                      <a:gd name="connsiteX119" fmla="*/ 565769 w 2081801"/>
                      <a:gd name="connsiteY119" fmla="*/ 1140742 h 2563305"/>
                      <a:gd name="connsiteX120" fmla="*/ 671983 w 2081801"/>
                      <a:gd name="connsiteY120" fmla="*/ 1256869 h 2563305"/>
                      <a:gd name="connsiteX121" fmla="*/ 943892 w 2081801"/>
                      <a:gd name="connsiteY121" fmla="*/ 1336176 h 2563305"/>
                      <a:gd name="connsiteX122" fmla="*/ 943892 w 2081801"/>
                      <a:gd name="connsiteY122" fmla="*/ 1367332 h 2563305"/>
                      <a:gd name="connsiteX123" fmla="*/ 943892 w 2081801"/>
                      <a:gd name="connsiteY123" fmla="*/ 1367332 h 2563305"/>
                      <a:gd name="connsiteX124" fmla="*/ 959470 w 2081801"/>
                      <a:gd name="connsiteY124" fmla="*/ 1344673 h 2563305"/>
                      <a:gd name="connsiteX125" fmla="*/ 982129 w 2081801"/>
                      <a:gd name="connsiteY125" fmla="*/ 1371581 h 2563305"/>
                      <a:gd name="connsiteX126" fmla="*/ 958054 w 2081801"/>
                      <a:gd name="connsiteY126" fmla="*/ 1439558 h 2563305"/>
                      <a:gd name="connsiteX127" fmla="*/ 847591 w 2081801"/>
                      <a:gd name="connsiteY127" fmla="*/ 1525946 h 2563305"/>
                      <a:gd name="connsiteX128" fmla="*/ 847591 w 2081801"/>
                      <a:gd name="connsiteY128" fmla="*/ 1525946 h 2563305"/>
                      <a:gd name="connsiteX129" fmla="*/ 914152 w 2081801"/>
                      <a:gd name="connsiteY129" fmla="*/ 1528778 h 2563305"/>
                      <a:gd name="connsiteX130" fmla="*/ 925481 w 2081801"/>
                      <a:gd name="connsiteY130" fmla="*/ 1530194 h 2563305"/>
                      <a:gd name="connsiteX131" fmla="*/ 853255 w 2081801"/>
                      <a:gd name="connsiteY131" fmla="*/ 1735542 h 2563305"/>
                      <a:gd name="connsiteX132" fmla="*/ 853255 w 2081801"/>
                      <a:gd name="connsiteY132" fmla="*/ 1735542 h 2563305"/>
                      <a:gd name="connsiteX133" fmla="*/ 977880 w 2081801"/>
                      <a:gd name="connsiteY133" fmla="*/ 1756785 h 2563305"/>
                      <a:gd name="connsiteX134" fmla="*/ 982129 w 2081801"/>
                      <a:gd name="connsiteY134" fmla="*/ 1797854 h 2563305"/>
                      <a:gd name="connsiteX135" fmla="*/ 929730 w 2081801"/>
                      <a:gd name="connsiteY135" fmla="*/ 1891323 h 2563305"/>
                      <a:gd name="connsiteX136" fmla="*/ 929730 w 2081801"/>
                      <a:gd name="connsiteY136" fmla="*/ 1891323 h 2563305"/>
                      <a:gd name="connsiteX137" fmla="*/ 935395 w 2081801"/>
                      <a:gd name="connsiteY137" fmla="*/ 1904068 h 2563305"/>
                      <a:gd name="connsiteX138" fmla="*/ 935395 w 2081801"/>
                      <a:gd name="connsiteY138" fmla="*/ 1905485 h 2563305"/>
                      <a:gd name="connsiteX139" fmla="*/ 953805 w 2081801"/>
                      <a:gd name="connsiteY139" fmla="*/ 1939473 h 2563305"/>
                      <a:gd name="connsiteX140" fmla="*/ 1010453 w 2081801"/>
                      <a:gd name="connsiteY140" fmla="*/ 2041439 h 2563305"/>
                      <a:gd name="connsiteX141" fmla="*/ 1040193 w 2081801"/>
                      <a:gd name="connsiteY141" fmla="*/ 2303434 h 2563305"/>
                      <a:gd name="connsiteX142" fmla="*/ 1040193 w 2081801"/>
                      <a:gd name="connsiteY142" fmla="*/ 2303434 h 2563305"/>
                      <a:gd name="connsiteX143" fmla="*/ 1113835 w 2081801"/>
                      <a:gd name="connsiteY143" fmla="*/ 2185891 h 2563305"/>
                      <a:gd name="connsiteX144" fmla="*/ 1174731 w 2081801"/>
                      <a:gd name="connsiteY144" fmla="*/ 2174561 h 2563305"/>
                      <a:gd name="connsiteX145" fmla="*/ 1136494 w 2081801"/>
                      <a:gd name="connsiteY145" fmla="*/ 2316180 h 2563305"/>
                      <a:gd name="connsiteX146" fmla="*/ 1048690 w 2081801"/>
                      <a:gd name="connsiteY146" fmla="*/ 2302018 h 2563305"/>
                      <a:gd name="connsiteX147" fmla="*/ 1047274 w 2081801"/>
                      <a:gd name="connsiteY147" fmla="*/ 2302018 h 2563305"/>
                      <a:gd name="connsiteX148" fmla="*/ 1129413 w 2081801"/>
                      <a:gd name="connsiteY148" fmla="*/ 2344504 h 2563305"/>
                      <a:gd name="connsiteX149" fmla="*/ 1102505 w 2081801"/>
                      <a:gd name="connsiteY149" fmla="*/ 2446470 h 2563305"/>
                      <a:gd name="connsiteX150" fmla="*/ 1102505 w 2081801"/>
                      <a:gd name="connsiteY150" fmla="*/ 2446470 h 2563305"/>
                      <a:gd name="connsiteX151" fmla="*/ 1224298 w 2081801"/>
                      <a:gd name="connsiteY151" fmla="*/ 2391238 h 2563305"/>
                      <a:gd name="connsiteX152" fmla="*/ 1307853 w 2081801"/>
                      <a:gd name="connsiteY152" fmla="*/ 2433724 h 2563305"/>
                      <a:gd name="connsiteX153" fmla="*/ 1163402 w 2081801"/>
                      <a:gd name="connsiteY153" fmla="*/ 2564013 h 2563305"/>
                      <a:gd name="connsiteX154" fmla="*/ 1163402 w 2081801"/>
                      <a:gd name="connsiteY154" fmla="*/ 2564013 h 2563305"/>
                      <a:gd name="connsiteX155" fmla="*/ 1164817 w 2081801"/>
                      <a:gd name="connsiteY155" fmla="*/ 2565430 h 2563305"/>
                      <a:gd name="connsiteX156" fmla="*/ 1310685 w 2081801"/>
                      <a:gd name="connsiteY156" fmla="*/ 2433724 h 2563305"/>
                      <a:gd name="connsiteX157" fmla="*/ 1310685 w 2081801"/>
                      <a:gd name="connsiteY157" fmla="*/ 2433724 h 2563305"/>
                      <a:gd name="connsiteX158" fmla="*/ 1225714 w 2081801"/>
                      <a:gd name="connsiteY158" fmla="*/ 2389822 h 2563305"/>
                      <a:gd name="connsiteX159" fmla="*/ 1319183 w 2081801"/>
                      <a:gd name="connsiteY159" fmla="*/ 2347336 h 2563305"/>
                      <a:gd name="connsiteX160" fmla="*/ 1387160 w 2081801"/>
                      <a:gd name="connsiteY160" fmla="*/ 2358666 h 2563305"/>
                      <a:gd name="connsiteX161" fmla="*/ 1387160 w 2081801"/>
                      <a:gd name="connsiteY161" fmla="*/ 2358666 h 2563305"/>
                      <a:gd name="connsiteX162" fmla="*/ 1414067 w 2081801"/>
                      <a:gd name="connsiteY162" fmla="*/ 2304851 h 2563305"/>
                      <a:gd name="connsiteX163" fmla="*/ 1525946 w 2081801"/>
                      <a:gd name="connsiteY163" fmla="*/ 2253868 h 2563305"/>
                      <a:gd name="connsiteX164" fmla="*/ 1525946 w 2081801"/>
                      <a:gd name="connsiteY164" fmla="*/ 2253868 h 2563305"/>
                      <a:gd name="connsiteX165" fmla="*/ 1525946 w 2081801"/>
                      <a:gd name="connsiteY165" fmla="*/ 2252451 h 2563305"/>
                      <a:gd name="connsiteX166" fmla="*/ 1525946 w 2081801"/>
                      <a:gd name="connsiteY166" fmla="*/ 2252451 h 2563305"/>
                      <a:gd name="connsiteX167" fmla="*/ 1432478 w 2081801"/>
                      <a:gd name="connsiteY167" fmla="*/ 2269446 h 2563305"/>
                      <a:gd name="connsiteX168" fmla="*/ 1490541 w 2081801"/>
                      <a:gd name="connsiteY168" fmla="*/ 2154734 h 2563305"/>
                      <a:gd name="connsiteX169" fmla="*/ 1595340 w 2081801"/>
                      <a:gd name="connsiteY169" fmla="*/ 2079676 h 2563305"/>
                      <a:gd name="connsiteX170" fmla="*/ 1595340 w 2081801"/>
                      <a:gd name="connsiteY170" fmla="*/ 2079676 h 2563305"/>
                      <a:gd name="connsiteX171" fmla="*/ 1540108 w 2081801"/>
                      <a:gd name="connsiteY171" fmla="*/ 2055601 h 2563305"/>
                      <a:gd name="connsiteX172" fmla="*/ 1660484 w 2081801"/>
                      <a:gd name="connsiteY172" fmla="*/ 1816265 h 2563305"/>
                      <a:gd name="connsiteX173" fmla="*/ 1670398 w 2081801"/>
                      <a:gd name="connsiteY173" fmla="*/ 1823346 h 2563305"/>
                      <a:gd name="connsiteX174" fmla="*/ 1853087 w 2081801"/>
                      <a:gd name="connsiteY174" fmla="*/ 2194388 h 2563305"/>
                      <a:gd name="connsiteX175" fmla="*/ 1853087 w 2081801"/>
                      <a:gd name="connsiteY175" fmla="*/ 2194388 h 2563305"/>
                      <a:gd name="connsiteX176" fmla="*/ 1906902 w 2081801"/>
                      <a:gd name="connsiteY176" fmla="*/ 2007451 h 2563305"/>
                      <a:gd name="connsiteX177" fmla="*/ 1915399 w 2081801"/>
                      <a:gd name="connsiteY177" fmla="*/ 2137740 h 2563305"/>
                      <a:gd name="connsiteX178" fmla="*/ 1894156 w 2081801"/>
                      <a:gd name="connsiteY178" fmla="*/ 2194388 h 2563305"/>
                      <a:gd name="connsiteX179" fmla="*/ 1894156 w 2081801"/>
                      <a:gd name="connsiteY179" fmla="*/ 2195804 h 2563305"/>
                      <a:gd name="connsiteX180" fmla="*/ 1918231 w 2081801"/>
                      <a:gd name="connsiteY180" fmla="*/ 2167480 h 2563305"/>
                      <a:gd name="connsiteX181" fmla="*/ 1923896 w 2081801"/>
                      <a:gd name="connsiteY181" fmla="*/ 2260949 h 2563305"/>
                      <a:gd name="connsiteX182" fmla="*/ 1923896 w 2081801"/>
                      <a:gd name="connsiteY182" fmla="*/ 2262365 h 2563305"/>
                      <a:gd name="connsiteX183" fmla="*/ 1987625 w 2081801"/>
                      <a:gd name="connsiteY183" fmla="*/ 2081092 h 2563305"/>
                      <a:gd name="connsiteX184" fmla="*/ 1987625 w 2081801"/>
                      <a:gd name="connsiteY184" fmla="*/ 2079676 h 2563305"/>
                      <a:gd name="connsiteX185" fmla="*/ 1919648 w 2081801"/>
                      <a:gd name="connsiteY185" fmla="*/ 2161815 h 2563305"/>
                      <a:gd name="connsiteX186" fmla="*/ 1918231 w 2081801"/>
                      <a:gd name="connsiteY186" fmla="*/ 2139156 h 2563305"/>
                      <a:gd name="connsiteX187" fmla="*/ 2021613 w 2081801"/>
                      <a:gd name="connsiteY187" fmla="*/ 1872912 h 2563305"/>
                      <a:gd name="connsiteX188" fmla="*/ 2021613 w 2081801"/>
                      <a:gd name="connsiteY188" fmla="*/ 1871496 h 2563305"/>
                      <a:gd name="connsiteX189" fmla="*/ 1908318 w 2081801"/>
                      <a:gd name="connsiteY189" fmla="*/ 1991872 h 2563305"/>
                      <a:gd name="connsiteX190" fmla="*/ 1673231 w 2081801"/>
                      <a:gd name="connsiteY190" fmla="*/ 1821929 h 2563305"/>
                      <a:gd name="connsiteX191" fmla="*/ 1664733 w 2081801"/>
                      <a:gd name="connsiteY191" fmla="*/ 1803519 h 2563305"/>
                      <a:gd name="connsiteX192" fmla="*/ 1684560 w 2081801"/>
                      <a:gd name="connsiteY192" fmla="*/ 1678894 h 2563305"/>
                      <a:gd name="connsiteX193" fmla="*/ 1684560 w 2081801"/>
                      <a:gd name="connsiteY193" fmla="*/ 1678894 h 2563305"/>
                      <a:gd name="connsiteX194" fmla="*/ 1472131 w 2081801"/>
                      <a:gd name="connsiteY194" fmla="*/ 1804935 h 2563305"/>
                      <a:gd name="connsiteX195" fmla="*/ 1443807 w 2081801"/>
                      <a:gd name="connsiteY195" fmla="*/ 1702970 h 2563305"/>
                      <a:gd name="connsiteX196" fmla="*/ 1637826 w 2081801"/>
                      <a:gd name="connsiteY196" fmla="*/ 1592506 h 2563305"/>
                      <a:gd name="connsiteX197" fmla="*/ 1637826 w 2081801"/>
                      <a:gd name="connsiteY197" fmla="*/ 1592506 h 2563305"/>
                      <a:gd name="connsiteX198" fmla="*/ 1643490 w 2081801"/>
                      <a:gd name="connsiteY198" fmla="*/ 1537275 h 2563305"/>
                      <a:gd name="connsiteX199" fmla="*/ 1724213 w 2081801"/>
                      <a:gd name="connsiteY199" fmla="*/ 1561350 h 2563305"/>
                      <a:gd name="connsiteX200" fmla="*/ 1724213 w 2081801"/>
                      <a:gd name="connsiteY200" fmla="*/ 1561350 h 2563305"/>
                      <a:gd name="connsiteX201" fmla="*/ 1908318 w 2081801"/>
                      <a:gd name="connsiteY201" fmla="*/ 1348922 h 2563305"/>
                      <a:gd name="connsiteX202" fmla="*/ 1953636 w 2081801"/>
                      <a:gd name="connsiteY202" fmla="*/ 1331927 h 2563305"/>
                      <a:gd name="connsiteX203" fmla="*/ 1953636 w 2081801"/>
                      <a:gd name="connsiteY203" fmla="*/ 1331927 h 2563305"/>
                      <a:gd name="connsiteX204" fmla="*/ 1977712 w 2081801"/>
                      <a:gd name="connsiteY204" fmla="*/ 1269615 h 2563305"/>
                      <a:gd name="connsiteX205" fmla="*/ 2011700 w 2081801"/>
                      <a:gd name="connsiteY205" fmla="*/ 1231378 h 2563305"/>
                      <a:gd name="connsiteX206" fmla="*/ 2011700 w 2081801"/>
                      <a:gd name="connsiteY206" fmla="*/ 1231378 h 2563305"/>
                      <a:gd name="connsiteX207" fmla="*/ 1998955 w 2081801"/>
                      <a:gd name="connsiteY207" fmla="*/ 1217216 h 2563305"/>
                      <a:gd name="connsiteX208" fmla="*/ 2072596 w 2081801"/>
                      <a:gd name="connsiteY208" fmla="*/ 1026030 h 2563305"/>
                      <a:gd name="connsiteX209" fmla="*/ 2072596 w 2081801"/>
                      <a:gd name="connsiteY209" fmla="*/ 1026030 h 2563305"/>
                      <a:gd name="connsiteX210" fmla="*/ 1861584 w 2081801"/>
                      <a:gd name="connsiteY210" fmla="*/ 1065684 h 2563305"/>
                      <a:gd name="connsiteX211" fmla="*/ 1861584 w 2081801"/>
                      <a:gd name="connsiteY211" fmla="*/ 1065684 h 2563305"/>
                      <a:gd name="connsiteX212" fmla="*/ 2008868 w 2081801"/>
                      <a:gd name="connsiteY212" fmla="*/ 1227129 h 2563305"/>
                      <a:gd name="connsiteX213" fmla="*/ 1980544 w 2081801"/>
                      <a:gd name="connsiteY213" fmla="*/ 1261118 h 2563305"/>
                      <a:gd name="connsiteX214" fmla="*/ 1997538 w 2081801"/>
                      <a:gd name="connsiteY214" fmla="*/ 1215800 h 2563305"/>
                      <a:gd name="connsiteX215" fmla="*/ 2008868 w 2081801"/>
                      <a:gd name="connsiteY215" fmla="*/ 1227129 h 2563305"/>
                      <a:gd name="connsiteX216" fmla="*/ 2068348 w 2081801"/>
                      <a:gd name="connsiteY216" fmla="*/ 1024614 h 2563305"/>
                      <a:gd name="connsiteX217" fmla="*/ 1996122 w 2081801"/>
                      <a:gd name="connsiteY217" fmla="*/ 1211551 h 2563305"/>
                      <a:gd name="connsiteX218" fmla="*/ 1864416 w 2081801"/>
                      <a:gd name="connsiteY218" fmla="*/ 1067100 h 2563305"/>
                      <a:gd name="connsiteX219" fmla="*/ 2068348 w 2081801"/>
                      <a:gd name="connsiteY219" fmla="*/ 1024614 h 2563305"/>
                      <a:gd name="connsiteX220" fmla="*/ 1973463 w 2081801"/>
                      <a:gd name="connsiteY220" fmla="*/ 1271031 h 2563305"/>
                      <a:gd name="connsiteX221" fmla="*/ 1952220 w 2081801"/>
                      <a:gd name="connsiteY221" fmla="*/ 1327679 h 2563305"/>
                      <a:gd name="connsiteX222" fmla="*/ 1911150 w 2081801"/>
                      <a:gd name="connsiteY222" fmla="*/ 1343257 h 2563305"/>
                      <a:gd name="connsiteX223" fmla="*/ 1973463 w 2081801"/>
                      <a:gd name="connsiteY223" fmla="*/ 1271031 h 2563305"/>
                      <a:gd name="connsiteX224" fmla="*/ 1324847 w 2081801"/>
                      <a:gd name="connsiteY224" fmla="*/ 2343088 h 2563305"/>
                      <a:gd name="connsiteX225" fmla="*/ 1414067 w 2081801"/>
                      <a:gd name="connsiteY225" fmla="*/ 2303434 h 2563305"/>
                      <a:gd name="connsiteX226" fmla="*/ 1388576 w 2081801"/>
                      <a:gd name="connsiteY226" fmla="*/ 2354417 h 2563305"/>
                      <a:gd name="connsiteX227" fmla="*/ 1324847 w 2081801"/>
                      <a:gd name="connsiteY227" fmla="*/ 2343088 h 2563305"/>
                      <a:gd name="connsiteX228" fmla="*/ 99842 w 2081801"/>
                      <a:gd name="connsiteY228" fmla="*/ 1091175 h 2563305"/>
                      <a:gd name="connsiteX229" fmla="*/ 302357 w 2081801"/>
                      <a:gd name="connsiteY229" fmla="*/ 1152071 h 2563305"/>
                      <a:gd name="connsiteX230" fmla="*/ 266952 w 2081801"/>
                      <a:gd name="connsiteY230" fmla="*/ 1289442 h 2563305"/>
                      <a:gd name="connsiteX231" fmla="*/ 99842 w 2081801"/>
                      <a:gd name="connsiteY231" fmla="*/ 1091175 h 2563305"/>
                      <a:gd name="connsiteX232" fmla="*/ 1395657 w 2081801"/>
                      <a:gd name="connsiteY232" fmla="*/ 462386 h 2563305"/>
                      <a:gd name="connsiteX233" fmla="*/ 1472131 w 2081801"/>
                      <a:gd name="connsiteY233" fmla="*/ 224466 h 2563305"/>
                      <a:gd name="connsiteX234" fmla="*/ 1448056 w 2081801"/>
                      <a:gd name="connsiteY234" fmla="*/ 475132 h 2563305"/>
                      <a:gd name="connsiteX235" fmla="*/ 1395657 w 2081801"/>
                      <a:gd name="connsiteY235" fmla="*/ 462386 h 2563305"/>
                      <a:gd name="connsiteX236" fmla="*/ 1317766 w 2081801"/>
                      <a:gd name="connsiteY236" fmla="*/ 2343088 h 2563305"/>
                      <a:gd name="connsiteX237" fmla="*/ 1225714 w 2081801"/>
                      <a:gd name="connsiteY237" fmla="*/ 2384157 h 2563305"/>
                      <a:gd name="connsiteX238" fmla="*/ 1133662 w 2081801"/>
                      <a:gd name="connsiteY238" fmla="*/ 2337423 h 2563305"/>
                      <a:gd name="connsiteX239" fmla="*/ 1139326 w 2081801"/>
                      <a:gd name="connsiteY239" fmla="*/ 2313348 h 2563305"/>
                      <a:gd name="connsiteX240" fmla="*/ 1317766 w 2081801"/>
                      <a:gd name="connsiteY240" fmla="*/ 2343088 h 2563305"/>
                      <a:gd name="connsiteX241" fmla="*/ 1095424 w 2081801"/>
                      <a:gd name="connsiteY241" fmla="*/ 2184474 h 2563305"/>
                      <a:gd name="connsiteX242" fmla="*/ 1095424 w 2081801"/>
                      <a:gd name="connsiteY242" fmla="*/ 2184474 h 2563305"/>
                      <a:gd name="connsiteX243" fmla="*/ 1112419 w 2081801"/>
                      <a:gd name="connsiteY243" fmla="*/ 2181642 h 2563305"/>
                      <a:gd name="connsiteX244" fmla="*/ 1043025 w 2081801"/>
                      <a:gd name="connsiteY244" fmla="*/ 2292105 h 2563305"/>
                      <a:gd name="connsiteX245" fmla="*/ 1014701 w 2081801"/>
                      <a:gd name="connsiteY245" fmla="*/ 2040023 h 2563305"/>
                      <a:gd name="connsiteX246" fmla="*/ 1095424 w 2081801"/>
                      <a:gd name="connsiteY246" fmla="*/ 2184474 h 2563305"/>
                      <a:gd name="connsiteX247" fmla="*/ 418485 w 2081801"/>
                      <a:gd name="connsiteY247" fmla="*/ 1102504 h 2563305"/>
                      <a:gd name="connsiteX248" fmla="*/ 390161 w 2081801"/>
                      <a:gd name="connsiteY248" fmla="*/ 1177563 h 2563305"/>
                      <a:gd name="connsiteX249" fmla="*/ 305190 w 2081801"/>
                      <a:gd name="connsiteY249" fmla="*/ 1152071 h 2563305"/>
                      <a:gd name="connsiteX250" fmla="*/ 323600 w 2081801"/>
                      <a:gd name="connsiteY250" fmla="*/ 1079846 h 2563305"/>
                      <a:gd name="connsiteX251" fmla="*/ 418485 w 2081801"/>
                      <a:gd name="connsiteY251" fmla="*/ 1102504 h 2563305"/>
                      <a:gd name="connsiteX252" fmla="*/ 357588 w 2081801"/>
                      <a:gd name="connsiteY252" fmla="*/ 1269615 h 2563305"/>
                      <a:gd name="connsiteX253" fmla="*/ 391577 w 2081801"/>
                      <a:gd name="connsiteY253" fmla="*/ 1178979 h 2563305"/>
                      <a:gd name="connsiteX254" fmla="*/ 528948 w 2081801"/>
                      <a:gd name="connsiteY254" fmla="*/ 1220048 h 2563305"/>
                      <a:gd name="connsiteX255" fmla="*/ 357588 w 2081801"/>
                      <a:gd name="connsiteY255" fmla="*/ 1269615 h 2563305"/>
                      <a:gd name="connsiteX256" fmla="*/ 94177 w 2081801"/>
                      <a:gd name="connsiteY256" fmla="*/ 1086927 h 2563305"/>
                      <a:gd name="connsiteX257" fmla="*/ 85680 w 2081801"/>
                      <a:gd name="connsiteY257" fmla="*/ 1084094 h 2563305"/>
                      <a:gd name="connsiteX258" fmla="*/ 87096 w 2081801"/>
                      <a:gd name="connsiteY258" fmla="*/ 1077013 h 2563305"/>
                      <a:gd name="connsiteX259" fmla="*/ 94177 w 2081801"/>
                      <a:gd name="connsiteY259" fmla="*/ 1086927 h 2563305"/>
                      <a:gd name="connsiteX260" fmla="*/ 108339 w 2081801"/>
                      <a:gd name="connsiteY260" fmla="*/ 605422 h 2563305"/>
                      <a:gd name="connsiteX261" fmla="*/ 115420 w 2081801"/>
                      <a:gd name="connsiteY261" fmla="*/ 592676 h 2563305"/>
                      <a:gd name="connsiteX262" fmla="*/ 125333 w 2081801"/>
                      <a:gd name="connsiteY262" fmla="*/ 609670 h 2563305"/>
                      <a:gd name="connsiteX263" fmla="*/ 108339 w 2081801"/>
                      <a:gd name="connsiteY263" fmla="*/ 605422 h 2563305"/>
                      <a:gd name="connsiteX264" fmla="*/ 1303604 w 2081801"/>
                      <a:gd name="connsiteY264" fmla="*/ 530363 h 2563305"/>
                      <a:gd name="connsiteX265" fmla="*/ 1306437 w 2081801"/>
                      <a:gd name="connsiteY265" fmla="*/ 445392 h 2563305"/>
                      <a:gd name="connsiteX266" fmla="*/ 1339009 w 2081801"/>
                      <a:gd name="connsiteY266" fmla="*/ 452473 h 2563305"/>
                      <a:gd name="connsiteX267" fmla="*/ 1346090 w 2081801"/>
                      <a:gd name="connsiteY267" fmla="*/ 511953 h 2563305"/>
                      <a:gd name="connsiteX268" fmla="*/ 1303604 w 2081801"/>
                      <a:gd name="connsiteY268" fmla="*/ 530363 h 2563305"/>
                      <a:gd name="connsiteX269" fmla="*/ 1664733 w 2081801"/>
                      <a:gd name="connsiteY269" fmla="*/ 1800687 h 2563305"/>
                      <a:gd name="connsiteX270" fmla="*/ 1664733 w 2081801"/>
                      <a:gd name="connsiteY270" fmla="*/ 1800687 h 2563305"/>
                      <a:gd name="connsiteX271" fmla="*/ 1671814 w 2081801"/>
                      <a:gd name="connsiteY271" fmla="*/ 1816265 h 2563305"/>
                      <a:gd name="connsiteX272" fmla="*/ 1663317 w 2081801"/>
                      <a:gd name="connsiteY272" fmla="*/ 1809184 h 2563305"/>
                      <a:gd name="connsiteX273" fmla="*/ 1663317 w 2081801"/>
                      <a:gd name="connsiteY273" fmla="*/ 1809184 h 2563305"/>
                      <a:gd name="connsiteX274" fmla="*/ 1541524 w 2081801"/>
                      <a:gd name="connsiteY274" fmla="*/ 2051353 h 2563305"/>
                      <a:gd name="connsiteX275" fmla="*/ 1446640 w 2081801"/>
                      <a:gd name="connsiteY275" fmla="*/ 2010283 h 2563305"/>
                      <a:gd name="connsiteX276" fmla="*/ 1496207 w 2081801"/>
                      <a:gd name="connsiteY276" fmla="*/ 1898404 h 2563305"/>
                      <a:gd name="connsiteX277" fmla="*/ 1496207 w 2081801"/>
                      <a:gd name="connsiteY277" fmla="*/ 1898404 h 2563305"/>
                      <a:gd name="connsiteX278" fmla="*/ 1487709 w 2081801"/>
                      <a:gd name="connsiteY278" fmla="*/ 1898404 h 2563305"/>
                      <a:gd name="connsiteX279" fmla="*/ 1499039 w 2081801"/>
                      <a:gd name="connsiteY279" fmla="*/ 1889906 h 2563305"/>
                      <a:gd name="connsiteX280" fmla="*/ 1499039 w 2081801"/>
                      <a:gd name="connsiteY280" fmla="*/ 1889906 h 2563305"/>
                      <a:gd name="connsiteX281" fmla="*/ 1474964 w 2081801"/>
                      <a:gd name="connsiteY281" fmla="*/ 1804935 h 2563305"/>
                      <a:gd name="connsiteX282" fmla="*/ 1684560 w 2081801"/>
                      <a:gd name="connsiteY282" fmla="*/ 1680310 h 2563305"/>
                      <a:gd name="connsiteX283" fmla="*/ 1664733 w 2081801"/>
                      <a:gd name="connsiteY283" fmla="*/ 1800687 h 2563305"/>
                      <a:gd name="connsiteX284" fmla="*/ 1292275 w 2081801"/>
                      <a:gd name="connsiteY284" fmla="*/ 2292105 h 2563305"/>
                      <a:gd name="connsiteX285" fmla="*/ 1292275 w 2081801"/>
                      <a:gd name="connsiteY285" fmla="*/ 2292105 h 2563305"/>
                      <a:gd name="connsiteX286" fmla="*/ 1431062 w 2081801"/>
                      <a:gd name="connsiteY286" fmla="*/ 2268030 h 2563305"/>
                      <a:gd name="connsiteX287" fmla="*/ 1415484 w 2081801"/>
                      <a:gd name="connsiteY287" fmla="*/ 2299186 h 2563305"/>
                      <a:gd name="connsiteX288" fmla="*/ 1320599 w 2081801"/>
                      <a:gd name="connsiteY288" fmla="*/ 2341672 h 2563305"/>
                      <a:gd name="connsiteX289" fmla="*/ 1139326 w 2081801"/>
                      <a:gd name="connsiteY289" fmla="*/ 2311932 h 2563305"/>
                      <a:gd name="connsiteX290" fmla="*/ 1177564 w 2081801"/>
                      <a:gd name="connsiteY290" fmla="*/ 2167480 h 2563305"/>
                      <a:gd name="connsiteX291" fmla="*/ 1177564 w 2081801"/>
                      <a:gd name="connsiteY291" fmla="*/ 2167480 h 2563305"/>
                      <a:gd name="connsiteX292" fmla="*/ 1115251 w 2081801"/>
                      <a:gd name="connsiteY292" fmla="*/ 2178810 h 2563305"/>
                      <a:gd name="connsiteX293" fmla="*/ 1163402 w 2081801"/>
                      <a:gd name="connsiteY293" fmla="*/ 2102335 h 2563305"/>
                      <a:gd name="connsiteX294" fmla="*/ 1170483 w 2081801"/>
                      <a:gd name="connsiteY294" fmla="*/ 2124994 h 2563305"/>
                      <a:gd name="connsiteX295" fmla="*/ 1166234 w 2081801"/>
                      <a:gd name="connsiteY295" fmla="*/ 2160399 h 2563305"/>
                      <a:gd name="connsiteX296" fmla="*/ 1166234 w 2081801"/>
                      <a:gd name="connsiteY296" fmla="*/ 2160399 h 2563305"/>
                      <a:gd name="connsiteX297" fmla="*/ 1178979 w 2081801"/>
                      <a:gd name="connsiteY297" fmla="*/ 2150486 h 2563305"/>
                      <a:gd name="connsiteX298" fmla="*/ 1181812 w 2081801"/>
                      <a:gd name="connsiteY298" fmla="*/ 2158983 h 2563305"/>
                      <a:gd name="connsiteX299" fmla="*/ 1181812 w 2081801"/>
                      <a:gd name="connsiteY299" fmla="*/ 2158983 h 2563305"/>
                      <a:gd name="connsiteX300" fmla="*/ 1323431 w 2081801"/>
                      <a:gd name="connsiteY300" fmla="*/ 2130659 h 2563305"/>
                      <a:gd name="connsiteX301" fmla="*/ 1323431 w 2081801"/>
                      <a:gd name="connsiteY301" fmla="*/ 2130659 h 2563305"/>
                      <a:gd name="connsiteX302" fmla="*/ 1255454 w 2081801"/>
                      <a:gd name="connsiteY302" fmla="*/ 2086757 h 2563305"/>
                      <a:gd name="connsiteX303" fmla="*/ 1483461 w 2081801"/>
                      <a:gd name="connsiteY303" fmla="*/ 1898404 h 2563305"/>
                      <a:gd name="connsiteX304" fmla="*/ 1490541 w 2081801"/>
                      <a:gd name="connsiteY304" fmla="*/ 1898404 h 2563305"/>
                      <a:gd name="connsiteX305" fmla="*/ 1442391 w 2081801"/>
                      <a:gd name="connsiteY305" fmla="*/ 2010283 h 2563305"/>
                      <a:gd name="connsiteX306" fmla="*/ 1442391 w 2081801"/>
                      <a:gd name="connsiteY306" fmla="*/ 2010283 h 2563305"/>
                      <a:gd name="connsiteX307" fmla="*/ 1540108 w 2081801"/>
                      <a:gd name="connsiteY307" fmla="*/ 2051353 h 2563305"/>
                      <a:gd name="connsiteX308" fmla="*/ 1490541 w 2081801"/>
                      <a:gd name="connsiteY308" fmla="*/ 2149070 h 2563305"/>
                      <a:gd name="connsiteX309" fmla="*/ 1292275 w 2081801"/>
                      <a:gd name="connsiteY309" fmla="*/ 2292105 h 2563305"/>
                      <a:gd name="connsiteX310" fmla="*/ 1096840 w 2081801"/>
                      <a:gd name="connsiteY310" fmla="*/ 2183058 h 2563305"/>
                      <a:gd name="connsiteX311" fmla="*/ 1013285 w 2081801"/>
                      <a:gd name="connsiteY311" fmla="*/ 2035774 h 2563305"/>
                      <a:gd name="connsiteX312" fmla="*/ 1013285 w 2081801"/>
                      <a:gd name="connsiteY312" fmla="*/ 2035774 h 2563305"/>
                      <a:gd name="connsiteX313" fmla="*/ 984961 w 2081801"/>
                      <a:gd name="connsiteY313" fmla="*/ 1793606 h 2563305"/>
                      <a:gd name="connsiteX314" fmla="*/ 1004788 w 2081801"/>
                      <a:gd name="connsiteY314" fmla="*/ 1755368 h 2563305"/>
                      <a:gd name="connsiteX315" fmla="*/ 1004788 w 2081801"/>
                      <a:gd name="connsiteY315" fmla="*/ 1753952 h 2563305"/>
                      <a:gd name="connsiteX316" fmla="*/ 979297 w 2081801"/>
                      <a:gd name="connsiteY316" fmla="*/ 1749704 h 2563305"/>
                      <a:gd name="connsiteX317" fmla="*/ 973632 w 2081801"/>
                      <a:gd name="connsiteY317" fmla="*/ 1701553 h 2563305"/>
                      <a:gd name="connsiteX318" fmla="*/ 1044441 w 2081801"/>
                      <a:gd name="connsiteY318" fmla="*/ 1674646 h 2563305"/>
                      <a:gd name="connsiteX319" fmla="*/ 1218633 w 2081801"/>
                      <a:gd name="connsiteY319" fmla="*/ 1663316 h 2563305"/>
                      <a:gd name="connsiteX320" fmla="*/ 1210136 w 2081801"/>
                      <a:gd name="connsiteY320" fmla="*/ 1751120 h 2563305"/>
                      <a:gd name="connsiteX321" fmla="*/ 1055771 w 2081801"/>
                      <a:gd name="connsiteY321" fmla="*/ 1770946 h 2563305"/>
                      <a:gd name="connsiteX322" fmla="*/ 1055771 w 2081801"/>
                      <a:gd name="connsiteY322" fmla="*/ 1770946 h 2563305"/>
                      <a:gd name="connsiteX323" fmla="*/ 1106754 w 2081801"/>
                      <a:gd name="connsiteY323" fmla="*/ 1925311 h 2563305"/>
                      <a:gd name="connsiteX324" fmla="*/ 1010453 w 2081801"/>
                      <a:gd name="connsiteY324" fmla="*/ 1932392 h 2563305"/>
                      <a:gd name="connsiteX325" fmla="*/ 1010453 w 2081801"/>
                      <a:gd name="connsiteY325" fmla="*/ 1932392 h 2563305"/>
                      <a:gd name="connsiteX326" fmla="*/ 1136494 w 2081801"/>
                      <a:gd name="connsiteY326" fmla="*/ 2013115 h 2563305"/>
                      <a:gd name="connsiteX327" fmla="*/ 1164817 w 2081801"/>
                      <a:gd name="connsiteY327" fmla="*/ 2100919 h 2563305"/>
                      <a:gd name="connsiteX328" fmla="*/ 1115251 w 2081801"/>
                      <a:gd name="connsiteY328" fmla="*/ 2180226 h 2563305"/>
                      <a:gd name="connsiteX329" fmla="*/ 1096840 w 2081801"/>
                      <a:gd name="connsiteY329" fmla="*/ 2183058 h 2563305"/>
                      <a:gd name="connsiteX330" fmla="*/ 114004 w 2081801"/>
                      <a:gd name="connsiteY330" fmla="*/ 589843 h 2563305"/>
                      <a:gd name="connsiteX331" fmla="*/ 104090 w 2081801"/>
                      <a:gd name="connsiteY331" fmla="*/ 606838 h 2563305"/>
                      <a:gd name="connsiteX332" fmla="*/ 125333 w 2081801"/>
                      <a:gd name="connsiteY332" fmla="*/ 611086 h 2563305"/>
                      <a:gd name="connsiteX333" fmla="*/ 109755 w 2081801"/>
                      <a:gd name="connsiteY333" fmla="*/ 662069 h 2563305"/>
                      <a:gd name="connsiteX334" fmla="*/ 101258 w 2081801"/>
                      <a:gd name="connsiteY334" fmla="*/ 667734 h 2563305"/>
                      <a:gd name="connsiteX335" fmla="*/ 58772 w 2081801"/>
                      <a:gd name="connsiteY335" fmla="*/ 493542 h 2563305"/>
                      <a:gd name="connsiteX336" fmla="*/ 114004 w 2081801"/>
                      <a:gd name="connsiteY336" fmla="*/ 589843 h 2563305"/>
                      <a:gd name="connsiteX337" fmla="*/ 225883 w 2081801"/>
                      <a:gd name="connsiteY337" fmla="*/ 632329 h 2563305"/>
                      <a:gd name="connsiteX338" fmla="*/ 181981 w 2081801"/>
                      <a:gd name="connsiteY338" fmla="*/ 622416 h 2563305"/>
                      <a:gd name="connsiteX339" fmla="*/ 252790 w 2081801"/>
                      <a:gd name="connsiteY339" fmla="*/ 579930 h 2563305"/>
                      <a:gd name="connsiteX340" fmla="*/ 259871 w 2081801"/>
                      <a:gd name="connsiteY340" fmla="*/ 591260 h 2563305"/>
                      <a:gd name="connsiteX341" fmla="*/ 225883 w 2081801"/>
                      <a:gd name="connsiteY341" fmla="*/ 632329 h 2563305"/>
                      <a:gd name="connsiteX342" fmla="*/ 640827 w 2081801"/>
                      <a:gd name="connsiteY342" fmla="*/ 156489 h 2563305"/>
                      <a:gd name="connsiteX343" fmla="*/ 657821 w 2081801"/>
                      <a:gd name="connsiteY343" fmla="*/ 143743 h 2563305"/>
                      <a:gd name="connsiteX344" fmla="*/ 914152 w 2081801"/>
                      <a:gd name="connsiteY344" fmla="*/ 200391 h 2563305"/>
                      <a:gd name="connsiteX345" fmla="*/ 781030 w 2081801"/>
                      <a:gd name="connsiteY345" fmla="*/ 201807 h 2563305"/>
                      <a:gd name="connsiteX346" fmla="*/ 640827 w 2081801"/>
                      <a:gd name="connsiteY346" fmla="*/ 156489 h 2563305"/>
                      <a:gd name="connsiteX347" fmla="*/ 884412 w 2081801"/>
                      <a:gd name="connsiteY347" fmla="*/ 351923 h 2563305"/>
                      <a:gd name="connsiteX348" fmla="*/ 1020366 w 2081801"/>
                      <a:gd name="connsiteY348" fmla="*/ 282530 h 2563305"/>
                      <a:gd name="connsiteX349" fmla="*/ 1201639 w 2081801"/>
                      <a:gd name="connsiteY349" fmla="*/ 340594 h 2563305"/>
                      <a:gd name="connsiteX350" fmla="*/ 1184644 w 2081801"/>
                      <a:gd name="connsiteY350" fmla="*/ 417068 h 2563305"/>
                      <a:gd name="connsiteX351" fmla="*/ 884412 w 2081801"/>
                      <a:gd name="connsiteY351" fmla="*/ 351923 h 2563305"/>
                      <a:gd name="connsiteX352" fmla="*/ 1493374 w 2081801"/>
                      <a:gd name="connsiteY352" fmla="*/ 1130828 h 2563305"/>
                      <a:gd name="connsiteX353" fmla="*/ 1562767 w 2081801"/>
                      <a:gd name="connsiteY353" fmla="*/ 1054354 h 2563305"/>
                      <a:gd name="connsiteX354" fmla="*/ 1659069 w 2081801"/>
                      <a:gd name="connsiteY354" fmla="*/ 1101088 h 2563305"/>
                      <a:gd name="connsiteX355" fmla="*/ 1605253 w 2081801"/>
                      <a:gd name="connsiteY355" fmla="*/ 1120915 h 2563305"/>
                      <a:gd name="connsiteX356" fmla="*/ 1493374 w 2081801"/>
                      <a:gd name="connsiteY356" fmla="*/ 1130828 h 2563305"/>
                      <a:gd name="connsiteX357" fmla="*/ 1513201 w 2081801"/>
                      <a:gd name="connsiteY357" fmla="*/ 1494789 h 2563305"/>
                      <a:gd name="connsiteX358" fmla="*/ 1501871 w 2081801"/>
                      <a:gd name="connsiteY358" fmla="*/ 1491957 h 2563305"/>
                      <a:gd name="connsiteX359" fmla="*/ 1659069 w 2081801"/>
                      <a:gd name="connsiteY359" fmla="*/ 1360251 h 2563305"/>
                      <a:gd name="connsiteX360" fmla="*/ 1650571 w 2081801"/>
                      <a:gd name="connsiteY360" fmla="*/ 1442390 h 2563305"/>
                      <a:gd name="connsiteX361" fmla="*/ 1513201 w 2081801"/>
                      <a:gd name="connsiteY361" fmla="*/ 1494789 h 2563305"/>
                      <a:gd name="connsiteX362" fmla="*/ 960886 w 2081801"/>
                      <a:gd name="connsiteY362" fmla="*/ 1336176 h 2563305"/>
                      <a:gd name="connsiteX363" fmla="*/ 989210 w 2081801"/>
                      <a:gd name="connsiteY363" fmla="*/ 1344673 h 2563305"/>
                      <a:gd name="connsiteX364" fmla="*/ 982129 w 2081801"/>
                      <a:gd name="connsiteY364" fmla="*/ 1364500 h 2563305"/>
                      <a:gd name="connsiteX365" fmla="*/ 959470 w 2081801"/>
                      <a:gd name="connsiteY365" fmla="*/ 1337592 h 2563305"/>
                      <a:gd name="connsiteX366" fmla="*/ 960886 w 2081801"/>
                      <a:gd name="connsiteY366" fmla="*/ 1336176 h 2563305"/>
                      <a:gd name="connsiteX367" fmla="*/ 945308 w 2081801"/>
                      <a:gd name="connsiteY367" fmla="*/ 1329095 h 2563305"/>
                      <a:gd name="connsiteX368" fmla="*/ 945308 w 2081801"/>
                      <a:gd name="connsiteY368" fmla="*/ 1323430 h 2563305"/>
                      <a:gd name="connsiteX369" fmla="*/ 950973 w 2081801"/>
                      <a:gd name="connsiteY369" fmla="*/ 1330511 h 2563305"/>
                      <a:gd name="connsiteX370" fmla="*/ 945308 w 2081801"/>
                      <a:gd name="connsiteY370" fmla="*/ 1329095 h 2563305"/>
                      <a:gd name="connsiteX371" fmla="*/ 114004 w 2081801"/>
                      <a:gd name="connsiteY371" fmla="*/ 660653 h 2563305"/>
                      <a:gd name="connsiteX372" fmla="*/ 128166 w 2081801"/>
                      <a:gd name="connsiteY372" fmla="*/ 613919 h 2563305"/>
                      <a:gd name="connsiteX373" fmla="*/ 145160 w 2081801"/>
                      <a:gd name="connsiteY373" fmla="*/ 642242 h 2563305"/>
                      <a:gd name="connsiteX374" fmla="*/ 114004 w 2081801"/>
                      <a:gd name="connsiteY374" fmla="*/ 660653 h 2563305"/>
                      <a:gd name="connsiteX375" fmla="*/ 180564 w 2081801"/>
                      <a:gd name="connsiteY375" fmla="*/ 621000 h 2563305"/>
                      <a:gd name="connsiteX376" fmla="*/ 167819 w 2081801"/>
                      <a:gd name="connsiteY376" fmla="*/ 618167 h 2563305"/>
                      <a:gd name="connsiteX377" fmla="*/ 191894 w 2081801"/>
                      <a:gd name="connsiteY377" fmla="*/ 482213 h 2563305"/>
                      <a:gd name="connsiteX378" fmla="*/ 252790 w 2081801"/>
                      <a:gd name="connsiteY378" fmla="*/ 578514 h 2563305"/>
                      <a:gd name="connsiteX379" fmla="*/ 180564 w 2081801"/>
                      <a:gd name="connsiteY379" fmla="*/ 621000 h 2563305"/>
                      <a:gd name="connsiteX380" fmla="*/ 507705 w 2081801"/>
                      <a:gd name="connsiteY380" fmla="*/ 660653 h 2563305"/>
                      <a:gd name="connsiteX381" fmla="*/ 524699 w 2081801"/>
                      <a:gd name="connsiteY381" fmla="*/ 698890 h 2563305"/>
                      <a:gd name="connsiteX382" fmla="*/ 516202 w 2081801"/>
                      <a:gd name="connsiteY382" fmla="*/ 697474 h 2563305"/>
                      <a:gd name="connsiteX383" fmla="*/ 492127 w 2081801"/>
                      <a:gd name="connsiteY383" fmla="*/ 664902 h 2563305"/>
                      <a:gd name="connsiteX384" fmla="*/ 507705 w 2081801"/>
                      <a:gd name="connsiteY384" fmla="*/ 660653 h 2563305"/>
                      <a:gd name="connsiteX385" fmla="*/ 489294 w 2081801"/>
                      <a:gd name="connsiteY385" fmla="*/ 266952 h 2563305"/>
                      <a:gd name="connsiteX386" fmla="*/ 443976 w 2081801"/>
                      <a:gd name="connsiteY386" fmla="*/ 300941 h 2563305"/>
                      <a:gd name="connsiteX387" fmla="*/ 363253 w 2081801"/>
                      <a:gd name="connsiteY387" fmla="*/ 240044 h 2563305"/>
                      <a:gd name="connsiteX388" fmla="*/ 489294 w 2081801"/>
                      <a:gd name="connsiteY388" fmla="*/ 266952 h 2563305"/>
                      <a:gd name="connsiteX389" fmla="*/ 643659 w 2081801"/>
                      <a:gd name="connsiteY389" fmla="*/ 223050 h 2563305"/>
                      <a:gd name="connsiteX390" fmla="*/ 626665 w 2081801"/>
                      <a:gd name="connsiteY390" fmla="*/ 206056 h 2563305"/>
                      <a:gd name="connsiteX391" fmla="*/ 781030 w 2081801"/>
                      <a:gd name="connsiteY391" fmla="*/ 204640 h 2563305"/>
                      <a:gd name="connsiteX392" fmla="*/ 950973 w 2081801"/>
                      <a:gd name="connsiteY392" fmla="*/ 259871 h 2563305"/>
                      <a:gd name="connsiteX393" fmla="*/ 643659 w 2081801"/>
                      <a:gd name="connsiteY393" fmla="*/ 223050 h 2563305"/>
                      <a:gd name="connsiteX394" fmla="*/ 642243 w 2081801"/>
                      <a:gd name="connsiteY394" fmla="*/ 224466 h 2563305"/>
                      <a:gd name="connsiteX395" fmla="*/ 739960 w 2081801"/>
                      <a:gd name="connsiteY395" fmla="*/ 319351 h 2563305"/>
                      <a:gd name="connsiteX396" fmla="*/ 493543 w 2081801"/>
                      <a:gd name="connsiteY396" fmla="*/ 265536 h 2563305"/>
                      <a:gd name="connsiteX397" fmla="*/ 561520 w 2081801"/>
                      <a:gd name="connsiteY397" fmla="*/ 214553 h 2563305"/>
                      <a:gd name="connsiteX398" fmla="*/ 642243 w 2081801"/>
                      <a:gd name="connsiteY398" fmla="*/ 224466 h 2563305"/>
                      <a:gd name="connsiteX399" fmla="*/ 1453721 w 2081801"/>
                      <a:gd name="connsiteY399" fmla="*/ 1174730 h 2563305"/>
                      <a:gd name="connsiteX400" fmla="*/ 1491958 w 2081801"/>
                      <a:gd name="connsiteY400" fmla="*/ 1132245 h 2563305"/>
                      <a:gd name="connsiteX401" fmla="*/ 1598172 w 2081801"/>
                      <a:gd name="connsiteY401" fmla="*/ 1122331 h 2563305"/>
                      <a:gd name="connsiteX402" fmla="*/ 1453721 w 2081801"/>
                      <a:gd name="connsiteY402" fmla="*/ 1174730 h 2563305"/>
                      <a:gd name="connsiteX403" fmla="*/ 1484877 w 2081801"/>
                      <a:gd name="connsiteY403" fmla="*/ 1504703 h 2563305"/>
                      <a:gd name="connsiteX404" fmla="*/ 1499039 w 2081801"/>
                      <a:gd name="connsiteY404" fmla="*/ 1491957 h 2563305"/>
                      <a:gd name="connsiteX405" fmla="*/ 1508952 w 2081801"/>
                      <a:gd name="connsiteY405" fmla="*/ 1494789 h 2563305"/>
                      <a:gd name="connsiteX406" fmla="*/ 1484877 w 2081801"/>
                      <a:gd name="connsiteY406" fmla="*/ 1504703 h 2563305"/>
                      <a:gd name="connsiteX407" fmla="*/ 1397073 w 2081801"/>
                      <a:gd name="connsiteY407" fmla="*/ 1727044 h 2563305"/>
                      <a:gd name="connsiteX408" fmla="*/ 1320599 w 2081801"/>
                      <a:gd name="connsiteY408" fmla="*/ 1848837 h 2563305"/>
                      <a:gd name="connsiteX409" fmla="*/ 1282362 w 2081801"/>
                      <a:gd name="connsiteY409" fmla="*/ 1744039 h 2563305"/>
                      <a:gd name="connsiteX410" fmla="*/ 1391408 w 2081801"/>
                      <a:gd name="connsiteY410" fmla="*/ 1729877 h 2563305"/>
                      <a:gd name="connsiteX411" fmla="*/ 1397073 w 2081801"/>
                      <a:gd name="connsiteY411" fmla="*/ 1727044 h 2563305"/>
                      <a:gd name="connsiteX412" fmla="*/ 1191725 w 2081801"/>
                      <a:gd name="connsiteY412" fmla="*/ 1921063 h 2563305"/>
                      <a:gd name="connsiteX413" fmla="*/ 1178979 w 2081801"/>
                      <a:gd name="connsiteY413" fmla="*/ 2038606 h 2563305"/>
                      <a:gd name="connsiteX414" fmla="*/ 1135078 w 2081801"/>
                      <a:gd name="connsiteY414" fmla="*/ 2010283 h 2563305"/>
                      <a:gd name="connsiteX415" fmla="*/ 1108170 w 2081801"/>
                      <a:gd name="connsiteY415" fmla="*/ 1926727 h 2563305"/>
                      <a:gd name="connsiteX416" fmla="*/ 1191725 w 2081801"/>
                      <a:gd name="connsiteY416" fmla="*/ 1921063 h 2563305"/>
                      <a:gd name="connsiteX417" fmla="*/ 1224298 w 2081801"/>
                      <a:gd name="connsiteY417" fmla="*/ 1606668 h 2563305"/>
                      <a:gd name="connsiteX418" fmla="*/ 1218633 w 2081801"/>
                      <a:gd name="connsiteY418" fmla="*/ 1661900 h 2563305"/>
                      <a:gd name="connsiteX419" fmla="*/ 1051522 w 2081801"/>
                      <a:gd name="connsiteY419" fmla="*/ 1673229 h 2563305"/>
                      <a:gd name="connsiteX420" fmla="*/ 1224298 w 2081801"/>
                      <a:gd name="connsiteY420" fmla="*/ 1606668 h 2563305"/>
                      <a:gd name="connsiteX421" fmla="*/ 1215800 w 2081801"/>
                      <a:gd name="connsiteY421" fmla="*/ 1565599 h 2563305"/>
                      <a:gd name="connsiteX422" fmla="*/ 1225714 w 2081801"/>
                      <a:gd name="connsiteY422" fmla="*/ 1593923 h 2563305"/>
                      <a:gd name="connsiteX423" fmla="*/ 1224298 w 2081801"/>
                      <a:gd name="connsiteY423" fmla="*/ 1603836 h 2563305"/>
                      <a:gd name="connsiteX424" fmla="*/ 1044441 w 2081801"/>
                      <a:gd name="connsiteY424" fmla="*/ 1671813 h 2563305"/>
                      <a:gd name="connsiteX425" fmla="*/ 999123 w 2081801"/>
                      <a:gd name="connsiteY425" fmla="*/ 1674646 h 2563305"/>
                      <a:gd name="connsiteX426" fmla="*/ 1112419 w 2081801"/>
                      <a:gd name="connsiteY426" fmla="*/ 1550021 h 2563305"/>
                      <a:gd name="connsiteX427" fmla="*/ 1215800 w 2081801"/>
                      <a:gd name="connsiteY427" fmla="*/ 1565599 h 2563305"/>
                      <a:gd name="connsiteX428" fmla="*/ 166402 w 2081801"/>
                      <a:gd name="connsiteY428" fmla="*/ 956637 h 2563305"/>
                      <a:gd name="connsiteX429" fmla="*/ 220218 w 2081801"/>
                      <a:gd name="connsiteY429" fmla="*/ 844758 h 2563305"/>
                      <a:gd name="connsiteX430" fmla="*/ 434063 w 2081801"/>
                      <a:gd name="connsiteY430" fmla="*/ 915567 h 2563305"/>
                      <a:gd name="connsiteX431" fmla="*/ 456722 w 2081801"/>
                      <a:gd name="connsiteY431" fmla="*/ 931145 h 2563305"/>
                      <a:gd name="connsiteX432" fmla="*/ 166402 w 2081801"/>
                      <a:gd name="connsiteY432" fmla="*/ 956637 h 2563305"/>
                      <a:gd name="connsiteX433" fmla="*/ 659237 w 2081801"/>
                      <a:gd name="connsiteY433" fmla="*/ 463803 h 2563305"/>
                      <a:gd name="connsiteX434" fmla="*/ 445392 w 2081801"/>
                      <a:gd name="connsiteY434" fmla="*/ 302357 h 2563305"/>
                      <a:gd name="connsiteX435" fmla="*/ 490711 w 2081801"/>
                      <a:gd name="connsiteY435" fmla="*/ 268368 h 2563305"/>
                      <a:gd name="connsiteX436" fmla="*/ 741376 w 2081801"/>
                      <a:gd name="connsiteY436" fmla="*/ 323599 h 2563305"/>
                      <a:gd name="connsiteX437" fmla="*/ 807937 w 2081801"/>
                      <a:gd name="connsiteY437" fmla="*/ 388744 h 2563305"/>
                      <a:gd name="connsiteX438" fmla="*/ 659237 w 2081801"/>
                      <a:gd name="connsiteY438" fmla="*/ 463803 h 2563305"/>
                      <a:gd name="connsiteX439" fmla="*/ 878747 w 2081801"/>
                      <a:gd name="connsiteY439" fmla="*/ 351923 h 2563305"/>
                      <a:gd name="connsiteX440" fmla="*/ 812186 w 2081801"/>
                      <a:gd name="connsiteY440" fmla="*/ 385912 h 2563305"/>
                      <a:gd name="connsiteX441" fmla="*/ 747041 w 2081801"/>
                      <a:gd name="connsiteY441" fmla="*/ 322183 h 2563305"/>
                      <a:gd name="connsiteX442" fmla="*/ 878747 w 2081801"/>
                      <a:gd name="connsiteY442" fmla="*/ 351923 h 2563305"/>
                      <a:gd name="connsiteX443" fmla="*/ 1197390 w 2081801"/>
                      <a:gd name="connsiteY443" fmla="*/ 2049936 h 2563305"/>
                      <a:gd name="connsiteX444" fmla="*/ 1282362 w 2081801"/>
                      <a:gd name="connsiteY444" fmla="*/ 1913982 h 2563305"/>
                      <a:gd name="connsiteX445" fmla="*/ 1480628 w 2081801"/>
                      <a:gd name="connsiteY445" fmla="*/ 1899820 h 2563305"/>
                      <a:gd name="connsiteX446" fmla="*/ 1254038 w 2081801"/>
                      <a:gd name="connsiteY446" fmla="*/ 2086757 h 2563305"/>
                      <a:gd name="connsiteX447" fmla="*/ 1197390 w 2081801"/>
                      <a:gd name="connsiteY447" fmla="*/ 2049936 h 2563305"/>
                      <a:gd name="connsiteX448" fmla="*/ 1183228 w 2081801"/>
                      <a:gd name="connsiteY448" fmla="*/ 2156151 h 2563305"/>
                      <a:gd name="connsiteX449" fmla="*/ 1180396 w 2081801"/>
                      <a:gd name="connsiteY449" fmla="*/ 2149070 h 2563305"/>
                      <a:gd name="connsiteX450" fmla="*/ 1254038 w 2081801"/>
                      <a:gd name="connsiteY450" fmla="*/ 2088173 h 2563305"/>
                      <a:gd name="connsiteX451" fmla="*/ 1317766 w 2081801"/>
                      <a:gd name="connsiteY451" fmla="*/ 2129243 h 2563305"/>
                      <a:gd name="connsiteX452" fmla="*/ 1183228 w 2081801"/>
                      <a:gd name="connsiteY452" fmla="*/ 2156151 h 2563305"/>
                      <a:gd name="connsiteX453" fmla="*/ 1178979 w 2081801"/>
                      <a:gd name="connsiteY453" fmla="*/ 2149070 h 2563305"/>
                      <a:gd name="connsiteX454" fmla="*/ 1170483 w 2081801"/>
                      <a:gd name="connsiteY454" fmla="*/ 2156151 h 2563305"/>
                      <a:gd name="connsiteX455" fmla="*/ 1173315 w 2081801"/>
                      <a:gd name="connsiteY455" fmla="*/ 2130659 h 2563305"/>
                      <a:gd name="connsiteX456" fmla="*/ 1178979 w 2081801"/>
                      <a:gd name="connsiteY456" fmla="*/ 2149070 h 2563305"/>
                      <a:gd name="connsiteX457" fmla="*/ 1194558 w 2081801"/>
                      <a:gd name="connsiteY457" fmla="*/ 1918230 h 2563305"/>
                      <a:gd name="connsiteX458" fmla="*/ 1211552 w 2081801"/>
                      <a:gd name="connsiteY458" fmla="*/ 1751120 h 2563305"/>
                      <a:gd name="connsiteX459" fmla="*/ 1279529 w 2081801"/>
                      <a:gd name="connsiteY459" fmla="*/ 1742623 h 2563305"/>
                      <a:gd name="connsiteX460" fmla="*/ 1317766 w 2081801"/>
                      <a:gd name="connsiteY460" fmla="*/ 1848837 h 2563305"/>
                      <a:gd name="connsiteX461" fmla="*/ 1279529 w 2081801"/>
                      <a:gd name="connsiteY461" fmla="*/ 1911149 h 2563305"/>
                      <a:gd name="connsiteX462" fmla="*/ 1194558 w 2081801"/>
                      <a:gd name="connsiteY462" fmla="*/ 1918230 h 2563305"/>
                      <a:gd name="connsiteX463" fmla="*/ 1252622 w 2081801"/>
                      <a:gd name="connsiteY463" fmla="*/ 2088173 h 2563305"/>
                      <a:gd name="connsiteX464" fmla="*/ 1180396 w 2081801"/>
                      <a:gd name="connsiteY464" fmla="*/ 2147653 h 2563305"/>
                      <a:gd name="connsiteX465" fmla="*/ 1173315 w 2081801"/>
                      <a:gd name="connsiteY465" fmla="*/ 2124994 h 2563305"/>
                      <a:gd name="connsiteX466" fmla="*/ 1177564 w 2081801"/>
                      <a:gd name="connsiteY466" fmla="*/ 2081092 h 2563305"/>
                      <a:gd name="connsiteX467" fmla="*/ 1195974 w 2081801"/>
                      <a:gd name="connsiteY467" fmla="*/ 2052768 h 2563305"/>
                      <a:gd name="connsiteX468" fmla="*/ 1252622 w 2081801"/>
                      <a:gd name="connsiteY468" fmla="*/ 2088173 h 2563305"/>
                      <a:gd name="connsiteX469" fmla="*/ 1279529 w 2081801"/>
                      <a:gd name="connsiteY469" fmla="*/ 1915398 h 2563305"/>
                      <a:gd name="connsiteX470" fmla="*/ 1195974 w 2081801"/>
                      <a:gd name="connsiteY470" fmla="*/ 2049936 h 2563305"/>
                      <a:gd name="connsiteX471" fmla="*/ 1183228 w 2081801"/>
                      <a:gd name="connsiteY471" fmla="*/ 2041439 h 2563305"/>
                      <a:gd name="connsiteX472" fmla="*/ 1195974 w 2081801"/>
                      <a:gd name="connsiteY472" fmla="*/ 1922479 h 2563305"/>
                      <a:gd name="connsiteX473" fmla="*/ 1279529 w 2081801"/>
                      <a:gd name="connsiteY473" fmla="*/ 1915398 h 2563305"/>
                      <a:gd name="connsiteX474" fmla="*/ 1194558 w 2081801"/>
                      <a:gd name="connsiteY474" fmla="*/ 2049936 h 2563305"/>
                      <a:gd name="connsiteX475" fmla="*/ 1178979 w 2081801"/>
                      <a:gd name="connsiteY475" fmla="*/ 2075428 h 2563305"/>
                      <a:gd name="connsiteX476" fmla="*/ 1181812 w 2081801"/>
                      <a:gd name="connsiteY476" fmla="*/ 2042855 h 2563305"/>
                      <a:gd name="connsiteX477" fmla="*/ 1194558 w 2081801"/>
                      <a:gd name="connsiteY477" fmla="*/ 2049936 h 2563305"/>
                      <a:gd name="connsiteX478" fmla="*/ 1174731 w 2081801"/>
                      <a:gd name="connsiteY478" fmla="*/ 2083925 h 2563305"/>
                      <a:gd name="connsiteX479" fmla="*/ 1170483 w 2081801"/>
                      <a:gd name="connsiteY479" fmla="*/ 2119330 h 2563305"/>
                      <a:gd name="connsiteX480" fmla="*/ 1163402 w 2081801"/>
                      <a:gd name="connsiteY480" fmla="*/ 2099503 h 2563305"/>
                      <a:gd name="connsiteX481" fmla="*/ 1174731 w 2081801"/>
                      <a:gd name="connsiteY481" fmla="*/ 2083925 h 2563305"/>
                      <a:gd name="connsiteX482" fmla="*/ 1229962 w 2081801"/>
                      <a:gd name="connsiteY482" fmla="*/ 1603836 h 2563305"/>
                      <a:gd name="connsiteX483" fmla="*/ 1249789 w 2081801"/>
                      <a:gd name="connsiteY483" fmla="*/ 1659068 h 2563305"/>
                      <a:gd name="connsiteX484" fmla="*/ 1221465 w 2081801"/>
                      <a:gd name="connsiteY484" fmla="*/ 1660484 h 2563305"/>
                      <a:gd name="connsiteX485" fmla="*/ 1227130 w 2081801"/>
                      <a:gd name="connsiteY485" fmla="*/ 1605252 h 2563305"/>
                      <a:gd name="connsiteX486" fmla="*/ 1229962 w 2081801"/>
                      <a:gd name="connsiteY486" fmla="*/ 1603836 h 2563305"/>
                      <a:gd name="connsiteX487" fmla="*/ 945308 w 2081801"/>
                      <a:gd name="connsiteY487" fmla="*/ 888660 h 2563305"/>
                      <a:gd name="connsiteX488" fmla="*/ 945308 w 2081801"/>
                      <a:gd name="connsiteY488" fmla="*/ 925481 h 2563305"/>
                      <a:gd name="connsiteX489" fmla="*/ 789527 w 2081801"/>
                      <a:gd name="connsiteY489" fmla="*/ 902822 h 2563305"/>
                      <a:gd name="connsiteX490" fmla="*/ 945308 w 2081801"/>
                      <a:gd name="connsiteY490" fmla="*/ 888660 h 2563305"/>
                      <a:gd name="connsiteX491" fmla="*/ 633746 w 2081801"/>
                      <a:gd name="connsiteY491" fmla="*/ 936810 h 2563305"/>
                      <a:gd name="connsiteX492" fmla="*/ 704555 w 2081801"/>
                      <a:gd name="connsiteY492" fmla="*/ 1092591 h 2563305"/>
                      <a:gd name="connsiteX493" fmla="*/ 690393 w 2081801"/>
                      <a:gd name="connsiteY493" fmla="*/ 1091175 h 2563305"/>
                      <a:gd name="connsiteX494" fmla="*/ 460971 w 2081801"/>
                      <a:gd name="connsiteY494" fmla="*/ 931145 h 2563305"/>
                      <a:gd name="connsiteX495" fmla="*/ 479381 w 2081801"/>
                      <a:gd name="connsiteY495" fmla="*/ 929729 h 2563305"/>
                      <a:gd name="connsiteX496" fmla="*/ 528948 w 2081801"/>
                      <a:gd name="connsiteY496" fmla="*/ 946723 h 2563305"/>
                      <a:gd name="connsiteX497" fmla="*/ 528948 w 2081801"/>
                      <a:gd name="connsiteY497" fmla="*/ 946723 h 2563305"/>
                      <a:gd name="connsiteX498" fmla="*/ 633746 w 2081801"/>
                      <a:gd name="connsiteY498" fmla="*/ 936810 h 2563305"/>
                      <a:gd name="connsiteX499" fmla="*/ 633746 w 2081801"/>
                      <a:gd name="connsiteY499" fmla="*/ 856087 h 2563305"/>
                      <a:gd name="connsiteX500" fmla="*/ 602590 w 2081801"/>
                      <a:gd name="connsiteY500" fmla="*/ 861752 h 2563305"/>
                      <a:gd name="connsiteX501" fmla="*/ 547358 w 2081801"/>
                      <a:gd name="connsiteY501" fmla="*/ 739960 h 2563305"/>
                      <a:gd name="connsiteX502" fmla="*/ 633746 w 2081801"/>
                      <a:gd name="connsiteY502" fmla="*/ 856087 h 2563305"/>
                      <a:gd name="connsiteX503" fmla="*/ 637995 w 2081801"/>
                      <a:gd name="connsiteY503" fmla="*/ 622416 h 2563305"/>
                      <a:gd name="connsiteX504" fmla="*/ 656405 w 2081801"/>
                      <a:gd name="connsiteY504" fmla="*/ 728630 h 2563305"/>
                      <a:gd name="connsiteX505" fmla="*/ 527531 w 2081801"/>
                      <a:gd name="connsiteY505" fmla="*/ 698890 h 2563305"/>
                      <a:gd name="connsiteX506" fmla="*/ 509121 w 2081801"/>
                      <a:gd name="connsiteY506" fmla="*/ 659237 h 2563305"/>
                      <a:gd name="connsiteX507" fmla="*/ 637995 w 2081801"/>
                      <a:gd name="connsiteY507" fmla="*/ 622416 h 2563305"/>
                      <a:gd name="connsiteX508" fmla="*/ 1173315 w 2081801"/>
                      <a:gd name="connsiteY508" fmla="*/ 591260 h 2563305"/>
                      <a:gd name="connsiteX509" fmla="*/ 1204471 w 2081801"/>
                      <a:gd name="connsiteY509" fmla="*/ 577098 h 2563305"/>
                      <a:gd name="connsiteX510" fmla="*/ 1224298 w 2081801"/>
                      <a:gd name="connsiteY510" fmla="*/ 594092 h 2563305"/>
                      <a:gd name="connsiteX511" fmla="*/ 1173315 w 2081801"/>
                      <a:gd name="connsiteY511" fmla="*/ 591260 h 2563305"/>
                      <a:gd name="connsiteX512" fmla="*/ 1227130 w 2081801"/>
                      <a:gd name="connsiteY512" fmla="*/ 594092 h 2563305"/>
                      <a:gd name="connsiteX513" fmla="*/ 1205887 w 2081801"/>
                      <a:gd name="connsiteY513" fmla="*/ 575682 h 2563305"/>
                      <a:gd name="connsiteX514" fmla="*/ 1300772 w 2081801"/>
                      <a:gd name="connsiteY514" fmla="*/ 533196 h 2563305"/>
                      <a:gd name="connsiteX515" fmla="*/ 1299356 w 2081801"/>
                      <a:gd name="connsiteY515" fmla="*/ 598341 h 2563305"/>
                      <a:gd name="connsiteX516" fmla="*/ 1227130 w 2081801"/>
                      <a:gd name="connsiteY516" fmla="*/ 594092 h 2563305"/>
                      <a:gd name="connsiteX517" fmla="*/ 1229962 w 2081801"/>
                      <a:gd name="connsiteY517" fmla="*/ 596924 h 2563305"/>
                      <a:gd name="connsiteX518" fmla="*/ 1299356 w 2081801"/>
                      <a:gd name="connsiteY518" fmla="*/ 601173 h 2563305"/>
                      <a:gd name="connsiteX519" fmla="*/ 1297940 w 2081801"/>
                      <a:gd name="connsiteY519" fmla="*/ 653572 h 2563305"/>
                      <a:gd name="connsiteX520" fmla="*/ 1229962 w 2081801"/>
                      <a:gd name="connsiteY520" fmla="*/ 596924 h 2563305"/>
                      <a:gd name="connsiteX521" fmla="*/ 1299356 w 2081801"/>
                      <a:gd name="connsiteY521" fmla="*/ 680480 h 2563305"/>
                      <a:gd name="connsiteX522" fmla="*/ 1299356 w 2081801"/>
                      <a:gd name="connsiteY522" fmla="*/ 657821 h 2563305"/>
                      <a:gd name="connsiteX523" fmla="*/ 1323431 w 2081801"/>
                      <a:gd name="connsiteY523" fmla="*/ 677647 h 2563305"/>
                      <a:gd name="connsiteX524" fmla="*/ 1299356 w 2081801"/>
                      <a:gd name="connsiteY524" fmla="*/ 680480 h 2563305"/>
                      <a:gd name="connsiteX525" fmla="*/ 1350339 w 2081801"/>
                      <a:gd name="connsiteY525" fmla="*/ 748457 h 2563305"/>
                      <a:gd name="connsiteX526" fmla="*/ 1348922 w 2081801"/>
                      <a:gd name="connsiteY526" fmla="*/ 749873 h 2563305"/>
                      <a:gd name="connsiteX527" fmla="*/ 1350339 w 2081801"/>
                      <a:gd name="connsiteY527" fmla="*/ 748457 h 2563305"/>
                      <a:gd name="connsiteX528" fmla="*/ 1350339 w 2081801"/>
                      <a:gd name="connsiteY528" fmla="*/ 748457 h 2563305"/>
                      <a:gd name="connsiteX529" fmla="*/ 1350339 w 2081801"/>
                      <a:gd name="connsiteY529" fmla="*/ 745624 h 2563305"/>
                      <a:gd name="connsiteX530" fmla="*/ 1357420 w 2081801"/>
                      <a:gd name="connsiteY530" fmla="*/ 703139 h 2563305"/>
                      <a:gd name="connsiteX531" fmla="*/ 1357420 w 2081801"/>
                      <a:gd name="connsiteY531" fmla="*/ 703139 h 2563305"/>
                      <a:gd name="connsiteX532" fmla="*/ 1327679 w 2081801"/>
                      <a:gd name="connsiteY532" fmla="*/ 679063 h 2563305"/>
                      <a:gd name="connsiteX533" fmla="*/ 1401322 w 2081801"/>
                      <a:gd name="connsiteY533" fmla="*/ 670566 h 2563305"/>
                      <a:gd name="connsiteX534" fmla="*/ 1350339 w 2081801"/>
                      <a:gd name="connsiteY534" fmla="*/ 745624 h 2563305"/>
                      <a:gd name="connsiteX535" fmla="*/ 1350339 w 2081801"/>
                      <a:gd name="connsiteY535" fmla="*/ 745624 h 2563305"/>
                      <a:gd name="connsiteX536" fmla="*/ 1561351 w 2081801"/>
                      <a:gd name="connsiteY536" fmla="*/ 837677 h 2563305"/>
                      <a:gd name="connsiteX537" fmla="*/ 1496207 w 2081801"/>
                      <a:gd name="connsiteY537" fmla="*/ 905654 h 2563305"/>
                      <a:gd name="connsiteX538" fmla="*/ 1339009 w 2081801"/>
                      <a:gd name="connsiteY538" fmla="*/ 941059 h 2563305"/>
                      <a:gd name="connsiteX539" fmla="*/ 1319183 w 2081801"/>
                      <a:gd name="connsiteY539" fmla="*/ 931145 h 2563305"/>
                      <a:gd name="connsiteX540" fmla="*/ 1350339 w 2081801"/>
                      <a:gd name="connsiteY540" fmla="*/ 752705 h 2563305"/>
                      <a:gd name="connsiteX541" fmla="*/ 1354587 w 2081801"/>
                      <a:gd name="connsiteY541" fmla="*/ 747041 h 2563305"/>
                      <a:gd name="connsiteX542" fmla="*/ 1578346 w 2081801"/>
                      <a:gd name="connsiteY542" fmla="*/ 721549 h 2563305"/>
                      <a:gd name="connsiteX543" fmla="*/ 1541524 w 2081801"/>
                      <a:gd name="connsiteY543" fmla="*/ 762619 h 2563305"/>
                      <a:gd name="connsiteX544" fmla="*/ 1541524 w 2081801"/>
                      <a:gd name="connsiteY544" fmla="*/ 762619 h 2563305"/>
                      <a:gd name="connsiteX545" fmla="*/ 1561351 w 2081801"/>
                      <a:gd name="connsiteY545" fmla="*/ 837677 h 2563305"/>
                      <a:gd name="connsiteX546" fmla="*/ 1392824 w 2081801"/>
                      <a:gd name="connsiteY546" fmla="*/ 1306436 h 2563305"/>
                      <a:gd name="connsiteX547" fmla="*/ 1421148 w 2081801"/>
                      <a:gd name="connsiteY547" fmla="*/ 1341841 h 2563305"/>
                      <a:gd name="connsiteX548" fmla="*/ 1322015 w 2081801"/>
                      <a:gd name="connsiteY548" fmla="*/ 1423980 h 2563305"/>
                      <a:gd name="connsiteX549" fmla="*/ 1367333 w 2081801"/>
                      <a:gd name="connsiteY549" fmla="*/ 1293690 h 2563305"/>
                      <a:gd name="connsiteX550" fmla="*/ 1392824 w 2081801"/>
                      <a:gd name="connsiteY550" fmla="*/ 1306436 h 2563305"/>
                      <a:gd name="connsiteX551" fmla="*/ 1378662 w 2081801"/>
                      <a:gd name="connsiteY551" fmla="*/ 1256869 h 2563305"/>
                      <a:gd name="connsiteX552" fmla="*/ 1367333 w 2081801"/>
                      <a:gd name="connsiteY552" fmla="*/ 1290858 h 2563305"/>
                      <a:gd name="connsiteX553" fmla="*/ 1354587 w 2081801"/>
                      <a:gd name="connsiteY553" fmla="*/ 1283777 h 2563305"/>
                      <a:gd name="connsiteX554" fmla="*/ 1378662 w 2081801"/>
                      <a:gd name="connsiteY554" fmla="*/ 1256869 h 2563305"/>
                      <a:gd name="connsiteX555" fmla="*/ 1391408 w 2081801"/>
                      <a:gd name="connsiteY555" fmla="*/ 1541524 h 2563305"/>
                      <a:gd name="connsiteX556" fmla="*/ 1450888 w 2081801"/>
                      <a:gd name="connsiteY556" fmla="*/ 1479211 h 2563305"/>
                      <a:gd name="connsiteX557" fmla="*/ 1497622 w 2081801"/>
                      <a:gd name="connsiteY557" fmla="*/ 1493373 h 2563305"/>
                      <a:gd name="connsiteX558" fmla="*/ 1479212 w 2081801"/>
                      <a:gd name="connsiteY558" fmla="*/ 1508951 h 2563305"/>
                      <a:gd name="connsiteX559" fmla="*/ 1391408 w 2081801"/>
                      <a:gd name="connsiteY559" fmla="*/ 1541524 h 2563305"/>
                      <a:gd name="connsiteX560" fmla="*/ 1382911 w 2081801"/>
                      <a:gd name="connsiteY560" fmla="*/ 1545772 h 2563305"/>
                      <a:gd name="connsiteX561" fmla="*/ 1348922 w 2081801"/>
                      <a:gd name="connsiteY561" fmla="*/ 1581177 h 2563305"/>
                      <a:gd name="connsiteX562" fmla="*/ 1306437 w 2081801"/>
                      <a:gd name="connsiteY562" fmla="*/ 1575512 h 2563305"/>
                      <a:gd name="connsiteX563" fmla="*/ 1382911 w 2081801"/>
                      <a:gd name="connsiteY563" fmla="*/ 1545772 h 2563305"/>
                      <a:gd name="connsiteX564" fmla="*/ 1224298 w 2081801"/>
                      <a:gd name="connsiteY564" fmla="*/ 1423980 h 2563305"/>
                      <a:gd name="connsiteX565" fmla="*/ 1183228 w 2081801"/>
                      <a:gd name="connsiteY565" fmla="*/ 1469298 h 2563305"/>
                      <a:gd name="connsiteX566" fmla="*/ 1163402 w 2081801"/>
                      <a:gd name="connsiteY566" fmla="*/ 1416899 h 2563305"/>
                      <a:gd name="connsiteX567" fmla="*/ 1224298 w 2081801"/>
                      <a:gd name="connsiteY567" fmla="*/ 1423980 h 2563305"/>
                      <a:gd name="connsiteX568" fmla="*/ 1237043 w 2081801"/>
                      <a:gd name="connsiteY568" fmla="*/ 1414067 h 2563305"/>
                      <a:gd name="connsiteX569" fmla="*/ 1246957 w 2081801"/>
                      <a:gd name="connsiteY569" fmla="*/ 1404153 h 2563305"/>
                      <a:gd name="connsiteX570" fmla="*/ 1245541 w 2081801"/>
                      <a:gd name="connsiteY570" fmla="*/ 1416899 h 2563305"/>
                      <a:gd name="connsiteX571" fmla="*/ 1237043 w 2081801"/>
                      <a:gd name="connsiteY571" fmla="*/ 1414067 h 2563305"/>
                      <a:gd name="connsiteX572" fmla="*/ 1245541 w 2081801"/>
                      <a:gd name="connsiteY572" fmla="*/ 1425396 h 2563305"/>
                      <a:gd name="connsiteX573" fmla="*/ 1245541 w 2081801"/>
                      <a:gd name="connsiteY573" fmla="*/ 1419731 h 2563305"/>
                      <a:gd name="connsiteX574" fmla="*/ 1285194 w 2081801"/>
                      <a:gd name="connsiteY574" fmla="*/ 1431061 h 2563305"/>
                      <a:gd name="connsiteX575" fmla="*/ 1245541 w 2081801"/>
                      <a:gd name="connsiteY575" fmla="*/ 1425396 h 2563305"/>
                      <a:gd name="connsiteX576" fmla="*/ 1347507 w 2081801"/>
                      <a:gd name="connsiteY576" fmla="*/ 1582593 h 2563305"/>
                      <a:gd name="connsiteX577" fmla="*/ 1275281 w 2081801"/>
                      <a:gd name="connsiteY577" fmla="*/ 1657651 h 2563305"/>
                      <a:gd name="connsiteX578" fmla="*/ 1251205 w 2081801"/>
                      <a:gd name="connsiteY578" fmla="*/ 1659068 h 2563305"/>
                      <a:gd name="connsiteX579" fmla="*/ 1231379 w 2081801"/>
                      <a:gd name="connsiteY579" fmla="*/ 1603836 h 2563305"/>
                      <a:gd name="connsiteX580" fmla="*/ 1302188 w 2081801"/>
                      <a:gd name="connsiteY580" fmla="*/ 1576929 h 2563305"/>
                      <a:gd name="connsiteX581" fmla="*/ 1347507 w 2081801"/>
                      <a:gd name="connsiteY581" fmla="*/ 1582593 h 2563305"/>
                      <a:gd name="connsiteX582" fmla="*/ 1231379 w 2081801"/>
                      <a:gd name="connsiteY582" fmla="*/ 1567015 h 2563305"/>
                      <a:gd name="connsiteX583" fmla="*/ 1299356 w 2081801"/>
                      <a:gd name="connsiteY583" fmla="*/ 1575512 h 2563305"/>
                      <a:gd name="connsiteX584" fmla="*/ 1232795 w 2081801"/>
                      <a:gd name="connsiteY584" fmla="*/ 1601004 h 2563305"/>
                      <a:gd name="connsiteX585" fmla="*/ 1229962 w 2081801"/>
                      <a:gd name="connsiteY585" fmla="*/ 1592506 h 2563305"/>
                      <a:gd name="connsiteX586" fmla="*/ 1231379 w 2081801"/>
                      <a:gd name="connsiteY586" fmla="*/ 1567015 h 2563305"/>
                      <a:gd name="connsiteX587" fmla="*/ 1231379 w 2081801"/>
                      <a:gd name="connsiteY587" fmla="*/ 1565599 h 2563305"/>
                      <a:gd name="connsiteX588" fmla="*/ 1245541 w 2081801"/>
                      <a:gd name="connsiteY588" fmla="*/ 1428229 h 2563305"/>
                      <a:gd name="connsiteX589" fmla="*/ 1299356 w 2081801"/>
                      <a:gd name="connsiteY589" fmla="*/ 1435310 h 2563305"/>
                      <a:gd name="connsiteX590" fmla="*/ 1449472 w 2081801"/>
                      <a:gd name="connsiteY590" fmla="*/ 1479211 h 2563305"/>
                      <a:gd name="connsiteX591" fmla="*/ 1387160 w 2081801"/>
                      <a:gd name="connsiteY591" fmla="*/ 1544356 h 2563305"/>
                      <a:gd name="connsiteX592" fmla="*/ 1303604 w 2081801"/>
                      <a:gd name="connsiteY592" fmla="*/ 1576929 h 2563305"/>
                      <a:gd name="connsiteX593" fmla="*/ 1231379 w 2081801"/>
                      <a:gd name="connsiteY593" fmla="*/ 1565599 h 2563305"/>
                      <a:gd name="connsiteX594" fmla="*/ 1228546 w 2081801"/>
                      <a:gd name="connsiteY594" fmla="*/ 1422563 h 2563305"/>
                      <a:gd name="connsiteX595" fmla="*/ 1235627 w 2081801"/>
                      <a:gd name="connsiteY595" fmla="*/ 1415483 h 2563305"/>
                      <a:gd name="connsiteX596" fmla="*/ 1245541 w 2081801"/>
                      <a:gd name="connsiteY596" fmla="*/ 1418315 h 2563305"/>
                      <a:gd name="connsiteX597" fmla="*/ 1245541 w 2081801"/>
                      <a:gd name="connsiteY597" fmla="*/ 1425396 h 2563305"/>
                      <a:gd name="connsiteX598" fmla="*/ 1228546 w 2081801"/>
                      <a:gd name="connsiteY598" fmla="*/ 1422563 h 2563305"/>
                      <a:gd name="connsiteX599" fmla="*/ 1227130 w 2081801"/>
                      <a:gd name="connsiteY599" fmla="*/ 1425396 h 2563305"/>
                      <a:gd name="connsiteX600" fmla="*/ 1244124 w 2081801"/>
                      <a:gd name="connsiteY600" fmla="*/ 1428229 h 2563305"/>
                      <a:gd name="connsiteX601" fmla="*/ 1229962 w 2081801"/>
                      <a:gd name="connsiteY601" fmla="*/ 1565599 h 2563305"/>
                      <a:gd name="connsiteX602" fmla="*/ 1218633 w 2081801"/>
                      <a:gd name="connsiteY602" fmla="*/ 1564183 h 2563305"/>
                      <a:gd name="connsiteX603" fmla="*/ 1186060 w 2081801"/>
                      <a:gd name="connsiteY603" fmla="*/ 1473546 h 2563305"/>
                      <a:gd name="connsiteX604" fmla="*/ 1227130 w 2081801"/>
                      <a:gd name="connsiteY604" fmla="*/ 1425396 h 2563305"/>
                      <a:gd name="connsiteX605" fmla="*/ 1232795 w 2081801"/>
                      <a:gd name="connsiteY605" fmla="*/ 1415483 h 2563305"/>
                      <a:gd name="connsiteX606" fmla="*/ 1225714 w 2081801"/>
                      <a:gd name="connsiteY606" fmla="*/ 1422563 h 2563305"/>
                      <a:gd name="connsiteX607" fmla="*/ 1163402 w 2081801"/>
                      <a:gd name="connsiteY607" fmla="*/ 1414067 h 2563305"/>
                      <a:gd name="connsiteX608" fmla="*/ 1154904 w 2081801"/>
                      <a:gd name="connsiteY608" fmla="*/ 1392824 h 2563305"/>
                      <a:gd name="connsiteX609" fmla="*/ 1232795 w 2081801"/>
                      <a:gd name="connsiteY609" fmla="*/ 1415483 h 2563305"/>
                      <a:gd name="connsiteX610" fmla="*/ 1474964 w 2081801"/>
                      <a:gd name="connsiteY610" fmla="*/ 1511784 h 2563305"/>
                      <a:gd name="connsiteX611" fmla="*/ 1385743 w 2081801"/>
                      <a:gd name="connsiteY611" fmla="*/ 1586842 h 2563305"/>
                      <a:gd name="connsiteX612" fmla="*/ 1353171 w 2081801"/>
                      <a:gd name="connsiteY612" fmla="*/ 1582593 h 2563305"/>
                      <a:gd name="connsiteX613" fmla="*/ 1388576 w 2081801"/>
                      <a:gd name="connsiteY613" fmla="*/ 1545772 h 2563305"/>
                      <a:gd name="connsiteX614" fmla="*/ 1474964 w 2081801"/>
                      <a:gd name="connsiteY614" fmla="*/ 1511784 h 2563305"/>
                      <a:gd name="connsiteX615" fmla="*/ 1312102 w 2081801"/>
                      <a:gd name="connsiteY615" fmla="*/ 1436725 h 2563305"/>
                      <a:gd name="connsiteX616" fmla="*/ 1469299 w 2081801"/>
                      <a:gd name="connsiteY616" fmla="*/ 1457968 h 2563305"/>
                      <a:gd name="connsiteX617" fmla="*/ 1450888 w 2081801"/>
                      <a:gd name="connsiteY617" fmla="*/ 1477795 h 2563305"/>
                      <a:gd name="connsiteX618" fmla="*/ 1312102 w 2081801"/>
                      <a:gd name="connsiteY618" fmla="*/ 1436725 h 2563305"/>
                      <a:gd name="connsiteX619" fmla="*/ 676231 w 2081801"/>
                      <a:gd name="connsiteY619" fmla="*/ 912735 h 2563305"/>
                      <a:gd name="connsiteX620" fmla="*/ 688977 w 2081801"/>
                      <a:gd name="connsiteY620" fmla="*/ 929729 h 2563305"/>
                      <a:gd name="connsiteX621" fmla="*/ 636578 w 2081801"/>
                      <a:gd name="connsiteY621" fmla="*/ 935394 h 2563305"/>
                      <a:gd name="connsiteX622" fmla="*/ 628081 w 2081801"/>
                      <a:gd name="connsiteY622" fmla="*/ 918400 h 2563305"/>
                      <a:gd name="connsiteX623" fmla="*/ 676231 w 2081801"/>
                      <a:gd name="connsiteY623" fmla="*/ 912735 h 2563305"/>
                      <a:gd name="connsiteX624" fmla="*/ 531780 w 2081801"/>
                      <a:gd name="connsiteY624" fmla="*/ 945307 h 2563305"/>
                      <a:gd name="connsiteX625" fmla="*/ 486462 w 2081801"/>
                      <a:gd name="connsiteY625" fmla="*/ 929729 h 2563305"/>
                      <a:gd name="connsiteX626" fmla="*/ 625249 w 2081801"/>
                      <a:gd name="connsiteY626" fmla="*/ 916984 h 2563305"/>
                      <a:gd name="connsiteX627" fmla="*/ 633746 w 2081801"/>
                      <a:gd name="connsiteY627" fmla="*/ 933978 h 2563305"/>
                      <a:gd name="connsiteX628" fmla="*/ 531780 w 2081801"/>
                      <a:gd name="connsiteY628" fmla="*/ 945307 h 2563305"/>
                      <a:gd name="connsiteX629" fmla="*/ 626665 w 2081801"/>
                      <a:gd name="connsiteY629" fmla="*/ 915567 h 2563305"/>
                      <a:gd name="connsiteX630" fmla="*/ 602590 w 2081801"/>
                      <a:gd name="connsiteY630" fmla="*/ 863168 h 2563305"/>
                      <a:gd name="connsiteX631" fmla="*/ 633746 w 2081801"/>
                      <a:gd name="connsiteY631" fmla="*/ 857503 h 2563305"/>
                      <a:gd name="connsiteX632" fmla="*/ 673399 w 2081801"/>
                      <a:gd name="connsiteY632" fmla="*/ 911319 h 2563305"/>
                      <a:gd name="connsiteX633" fmla="*/ 626665 w 2081801"/>
                      <a:gd name="connsiteY633" fmla="*/ 915567 h 2563305"/>
                      <a:gd name="connsiteX634" fmla="*/ 504873 w 2081801"/>
                      <a:gd name="connsiteY634" fmla="*/ 553022 h 2563305"/>
                      <a:gd name="connsiteX635" fmla="*/ 496375 w 2081801"/>
                      <a:gd name="connsiteY635" fmla="*/ 550190 h 2563305"/>
                      <a:gd name="connsiteX636" fmla="*/ 659237 w 2081801"/>
                      <a:gd name="connsiteY636" fmla="*/ 466635 h 2563305"/>
                      <a:gd name="connsiteX637" fmla="*/ 795192 w 2081801"/>
                      <a:gd name="connsiteY637" fmla="*/ 570017 h 2563305"/>
                      <a:gd name="connsiteX638" fmla="*/ 504873 w 2081801"/>
                      <a:gd name="connsiteY638" fmla="*/ 553022 h 2563305"/>
                      <a:gd name="connsiteX639" fmla="*/ 1094008 w 2081801"/>
                      <a:gd name="connsiteY639" fmla="*/ 485045 h 2563305"/>
                      <a:gd name="connsiteX640" fmla="*/ 1157737 w 2081801"/>
                      <a:gd name="connsiteY640" fmla="*/ 538860 h 2563305"/>
                      <a:gd name="connsiteX641" fmla="*/ 1146407 w 2081801"/>
                      <a:gd name="connsiteY641" fmla="*/ 591260 h 2563305"/>
                      <a:gd name="connsiteX642" fmla="*/ 1035944 w 2081801"/>
                      <a:gd name="connsiteY642" fmla="*/ 585595 h 2563305"/>
                      <a:gd name="connsiteX643" fmla="*/ 996291 w 2081801"/>
                      <a:gd name="connsiteY643" fmla="*/ 414236 h 2563305"/>
                      <a:gd name="connsiteX644" fmla="*/ 1094008 w 2081801"/>
                      <a:gd name="connsiteY644" fmla="*/ 485045 h 2563305"/>
                      <a:gd name="connsiteX645" fmla="*/ 1033112 w 2081801"/>
                      <a:gd name="connsiteY645" fmla="*/ 585595 h 2563305"/>
                      <a:gd name="connsiteX646" fmla="*/ 1037360 w 2081801"/>
                      <a:gd name="connsiteY646" fmla="*/ 605422 h 2563305"/>
                      <a:gd name="connsiteX647" fmla="*/ 1016117 w 2081801"/>
                      <a:gd name="connsiteY647" fmla="*/ 584179 h 2563305"/>
                      <a:gd name="connsiteX648" fmla="*/ 1033112 w 2081801"/>
                      <a:gd name="connsiteY648" fmla="*/ 585595 h 2563305"/>
                      <a:gd name="connsiteX649" fmla="*/ 1297940 w 2081801"/>
                      <a:gd name="connsiteY649" fmla="*/ 752705 h 2563305"/>
                      <a:gd name="connsiteX650" fmla="*/ 1299356 w 2081801"/>
                      <a:gd name="connsiteY650" fmla="*/ 681896 h 2563305"/>
                      <a:gd name="connsiteX651" fmla="*/ 1326264 w 2081801"/>
                      <a:gd name="connsiteY651" fmla="*/ 679063 h 2563305"/>
                      <a:gd name="connsiteX652" fmla="*/ 1356003 w 2081801"/>
                      <a:gd name="connsiteY652" fmla="*/ 704555 h 2563305"/>
                      <a:gd name="connsiteX653" fmla="*/ 1348922 w 2081801"/>
                      <a:gd name="connsiteY653" fmla="*/ 747041 h 2563305"/>
                      <a:gd name="connsiteX654" fmla="*/ 1297940 w 2081801"/>
                      <a:gd name="connsiteY654" fmla="*/ 752705 h 2563305"/>
                      <a:gd name="connsiteX655" fmla="*/ 1314934 w 2081801"/>
                      <a:gd name="connsiteY655" fmla="*/ 946723 h 2563305"/>
                      <a:gd name="connsiteX656" fmla="*/ 1317766 w 2081801"/>
                      <a:gd name="connsiteY656" fmla="*/ 933978 h 2563305"/>
                      <a:gd name="connsiteX657" fmla="*/ 1334760 w 2081801"/>
                      <a:gd name="connsiteY657" fmla="*/ 942475 h 2563305"/>
                      <a:gd name="connsiteX658" fmla="*/ 1314934 w 2081801"/>
                      <a:gd name="connsiteY658" fmla="*/ 946723 h 2563305"/>
                      <a:gd name="connsiteX659" fmla="*/ 1327679 w 2081801"/>
                      <a:gd name="connsiteY659" fmla="*/ 1146406 h 2563305"/>
                      <a:gd name="connsiteX660" fmla="*/ 1450888 w 2081801"/>
                      <a:gd name="connsiteY660" fmla="*/ 1048689 h 2563305"/>
                      <a:gd name="connsiteX661" fmla="*/ 1419732 w 2081801"/>
                      <a:gd name="connsiteY661" fmla="*/ 1136493 h 2563305"/>
                      <a:gd name="connsiteX662" fmla="*/ 1327679 w 2081801"/>
                      <a:gd name="connsiteY662" fmla="*/ 1146406 h 2563305"/>
                      <a:gd name="connsiteX663" fmla="*/ 1271032 w 2081801"/>
                      <a:gd name="connsiteY663" fmla="*/ 1190308 h 2563305"/>
                      <a:gd name="connsiteX664" fmla="*/ 1262535 w 2081801"/>
                      <a:gd name="connsiteY664" fmla="*/ 1235627 h 2563305"/>
                      <a:gd name="connsiteX665" fmla="*/ 1245541 w 2081801"/>
                      <a:gd name="connsiteY665" fmla="*/ 1401321 h 2563305"/>
                      <a:gd name="connsiteX666" fmla="*/ 1234211 w 2081801"/>
                      <a:gd name="connsiteY666" fmla="*/ 1414067 h 2563305"/>
                      <a:gd name="connsiteX667" fmla="*/ 1154904 w 2081801"/>
                      <a:gd name="connsiteY667" fmla="*/ 1391408 h 2563305"/>
                      <a:gd name="connsiteX668" fmla="*/ 1123748 w 2081801"/>
                      <a:gd name="connsiteY668" fmla="*/ 1306436 h 2563305"/>
                      <a:gd name="connsiteX669" fmla="*/ 1271032 w 2081801"/>
                      <a:gd name="connsiteY669" fmla="*/ 1190308 h 2563305"/>
                      <a:gd name="connsiteX670" fmla="*/ 781030 w 2081801"/>
                      <a:gd name="connsiteY670" fmla="*/ 901405 h 2563305"/>
                      <a:gd name="connsiteX671" fmla="*/ 687561 w 2081801"/>
                      <a:gd name="connsiteY671" fmla="*/ 887243 h 2563305"/>
                      <a:gd name="connsiteX672" fmla="*/ 680480 w 2081801"/>
                      <a:gd name="connsiteY672" fmla="*/ 850422 h 2563305"/>
                      <a:gd name="connsiteX673" fmla="*/ 1102505 w 2081801"/>
                      <a:gd name="connsiteY673" fmla="*/ 781029 h 2563305"/>
                      <a:gd name="connsiteX674" fmla="*/ 1102505 w 2081801"/>
                      <a:gd name="connsiteY674" fmla="*/ 781029 h 2563305"/>
                      <a:gd name="connsiteX675" fmla="*/ 1120916 w 2081801"/>
                      <a:gd name="connsiteY675" fmla="*/ 701722 h 2563305"/>
                      <a:gd name="connsiteX676" fmla="*/ 1130829 w 2081801"/>
                      <a:gd name="connsiteY676" fmla="*/ 700306 h 2563305"/>
                      <a:gd name="connsiteX677" fmla="*/ 1198806 w 2081801"/>
                      <a:gd name="connsiteY677" fmla="*/ 765451 h 2563305"/>
                      <a:gd name="connsiteX678" fmla="*/ 1198806 w 2081801"/>
                      <a:gd name="connsiteY678" fmla="*/ 765451 h 2563305"/>
                      <a:gd name="connsiteX679" fmla="*/ 1293691 w 2081801"/>
                      <a:gd name="connsiteY679" fmla="*/ 754122 h 2563305"/>
                      <a:gd name="connsiteX680" fmla="*/ 1290859 w 2081801"/>
                      <a:gd name="connsiteY680" fmla="*/ 833428 h 2563305"/>
                      <a:gd name="connsiteX681" fmla="*/ 1242708 w 2081801"/>
                      <a:gd name="connsiteY681" fmla="*/ 907070 h 2563305"/>
                      <a:gd name="connsiteX682" fmla="*/ 1132245 w 2081801"/>
                      <a:gd name="connsiteY682" fmla="*/ 911319 h 2563305"/>
                      <a:gd name="connsiteX683" fmla="*/ 1132245 w 2081801"/>
                      <a:gd name="connsiteY683" fmla="*/ 911319 h 2563305"/>
                      <a:gd name="connsiteX684" fmla="*/ 1112419 w 2081801"/>
                      <a:gd name="connsiteY684" fmla="*/ 950972 h 2563305"/>
                      <a:gd name="connsiteX685" fmla="*/ 946724 w 2081801"/>
                      <a:gd name="connsiteY685" fmla="*/ 925481 h 2563305"/>
                      <a:gd name="connsiteX686" fmla="*/ 946724 w 2081801"/>
                      <a:gd name="connsiteY686" fmla="*/ 885827 h 2563305"/>
                      <a:gd name="connsiteX687" fmla="*/ 946724 w 2081801"/>
                      <a:gd name="connsiteY687" fmla="*/ 885827 h 2563305"/>
                      <a:gd name="connsiteX688" fmla="*/ 781030 w 2081801"/>
                      <a:gd name="connsiteY688" fmla="*/ 901405 h 2563305"/>
                      <a:gd name="connsiteX689" fmla="*/ 1292275 w 2081801"/>
                      <a:gd name="connsiteY689" fmla="*/ 919816 h 2563305"/>
                      <a:gd name="connsiteX690" fmla="*/ 1295107 w 2081801"/>
                      <a:gd name="connsiteY690" fmla="*/ 834844 h 2563305"/>
                      <a:gd name="connsiteX691" fmla="*/ 1346090 w 2081801"/>
                      <a:gd name="connsiteY691" fmla="*/ 758370 h 2563305"/>
                      <a:gd name="connsiteX692" fmla="*/ 1316350 w 2081801"/>
                      <a:gd name="connsiteY692" fmla="*/ 931145 h 2563305"/>
                      <a:gd name="connsiteX693" fmla="*/ 1292275 w 2081801"/>
                      <a:gd name="connsiteY693" fmla="*/ 919816 h 2563305"/>
                      <a:gd name="connsiteX694" fmla="*/ 1320599 w 2081801"/>
                      <a:gd name="connsiteY694" fmla="*/ 1150655 h 2563305"/>
                      <a:gd name="connsiteX695" fmla="*/ 1324847 w 2081801"/>
                      <a:gd name="connsiteY695" fmla="*/ 1147823 h 2563305"/>
                      <a:gd name="connsiteX696" fmla="*/ 1419732 w 2081801"/>
                      <a:gd name="connsiteY696" fmla="*/ 1139326 h 2563305"/>
                      <a:gd name="connsiteX697" fmla="*/ 1409819 w 2081801"/>
                      <a:gd name="connsiteY697" fmla="*/ 1169065 h 2563305"/>
                      <a:gd name="connsiteX698" fmla="*/ 1320599 w 2081801"/>
                      <a:gd name="connsiteY698" fmla="*/ 1150655 h 2563305"/>
                      <a:gd name="connsiteX699" fmla="*/ 1278113 w 2081801"/>
                      <a:gd name="connsiteY699" fmla="*/ 1152071 h 2563305"/>
                      <a:gd name="connsiteX700" fmla="*/ 1272448 w 2081801"/>
                      <a:gd name="connsiteY700" fmla="*/ 1187476 h 2563305"/>
                      <a:gd name="connsiteX701" fmla="*/ 1123748 w 2081801"/>
                      <a:gd name="connsiteY701" fmla="*/ 1303604 h 2563305"/>
                      <a:gd name="connsiteX702" fmla="*/ 1075598 w 2081801"/>
                      <a:gd name="connsiteY702" fmla="*/ 1170482 h 2563305"/>
                      <a:gd name="connsiteX703" fmla="*/ 1278113 w 2081801"/>
                      <a:gd name="connsiteY703" fmla="*/ 1152071 h 2563305"/>
                      <a:gd name="connsiteX704" fmla="*/ 1273864 w 2081801"/>
                      <a:gd name="connsiteY704" fmla="*/ 1186060 h 2563305"/>
                      <a:gd name="connsiteX705" fmla="*/ 1279529 w 2081801"/>
                      <a:gd name="connsiteY705" fmla="*/ 1153487 h 2563305"/>
                      <a:gd name="connsiteX706" fmla="*/ 1305021 w 2081801"/>
                      <a:gd name="connsiteY706" fmla="*/ 1150655 h 2563305"/>
                      <a:gd name="connsiteX707" fmla="*/ 1316350 w 2081801"/>
                      <a:gd name="connsiteY707" fmla="*/ 1153487 h 2563305"/>
                      <a:gd name="connsiteX708" fmla="*/ 1273864 w 2081801"/>
                      <a:gd name="connsiteY708" fmla="*/ 1186060 h 2563305"/>
                      <a:gd name="connsiteX709" fmla="*/ 1273864 w 2081801"/>
                      <a:gd name="connsiteY709" fmla="*/ 1188892 h 2563305"/>
                      <a:gd name="connsiteX710" fmla="*/ 1319183 w 2081801"/>
                      <a:gd name="connsiteY710" fmla="*/ 1153487 h 2563305"/>
                      <a:gd name="connsiteX711" fmla="*/ 1409819 w 2081801"/>
                      <a:gd name="connsiteY711" fmla="*/ 1171898 h 2563305"/>
                      <a:gd name="connsiteX712" fmla="*/ 1401322 w 2081801"/>
                      <a:gd name="connsiteY712" fmla="*/ 1194557 h 2563305"/>
                      <a:gd name="connsiteX713" fmla="*/ 1265367 w 2081801"/>
                      <a:gd name="connsiteY713" fmla="*/ 1242707 h 2563305"/>
                      <a:gd name="connsiteX714" fmla="*/ 1266783 w 2081801"/>
                      <a:gd name="connsiteY714" fmla="*/ 1235627 h 2563305"/>
                      <a:gd name="connsiteX715" fmla="*/ 1273864 w 2081801"/>
                      <a:gd name="connsiteY715" fmla="*/ 1188892 h 2563305"/>
                      <a:gd name="connsiteX716" fmla="*/ 1263951 w 2081801"/>
                      <a:gd name="connsiteY716" fmla="*/ 1242707 h 2563305"/>
                      <a:gd name="connsiteX717" fmla="*/ 1348922 w 2081801"/>
                      <a:gd name="connsiteY717" fmla="*/ 1285193 h 2563305"/>
                      <a:gd name="connsiteX718" fmla="*/ 1246957 w 2081801"/>
                      <a:gd name="connsiteY718" fmla="*/ 1397072 h 2563305"/>
                      <a:gd name="connsiteX719" fmla="*/ 1263951 w 2081801"/>
                      <a:gd name="connsiteY719" fmla="*/ 1242707 h 2563305"/>
                      <a:gd name="connsiteX720" fmla="*/ 1067100 w 2081801"/>
                      <a:gd name="connsiteY720" fmla="*/ 636578 h 2563305"/>
                      <a:gd name="connsiteX721" fmla="*/ 1048690 w 2081801"/>
                      <a:gd name="connsiteY721" fmla="*/ 645075 h 2563305"/>
                      <a:gd name="connsiteX722" fmla="*/ 1040193 w 2081801"/>
                      <a:gd name="connsiteY722" fmla="*/ 611086 h 2563305"/>
                      <a:gd name="connsiteX723" fmla="*/ 1067100 w 2081801"/>
                      <a:gd name="connsiteY723" fmla="*/ 636578 h 2563305"/>
                      <a:gd name="connsiteX724" fmla="*/ 1200222 w 2081801"/>
                      <a:gd name="connsiteY724" fmla="*/ 764035 h 2563305"/>
                      <a:gd name="connsiteX725" fmla="*/ 1135078 w 2081801"/>
                      <a:gd name="connsiteY725" fmla="*/ 700306 h 2563305"/>
                      <a:gd name="connsiteX726" fmla="*/ 1297940 w 2081801"/>
                      <a:gd name="connsiteY726" fmla="*/ 683312 h 2563305"/>
                      <a:gd name="connsiteX727" fmla="*/ 1296524 w 2081801"/>
                      <a:gd name="connsiteY727" fmla="*/ 754122 h 2563305"/>
                      <a:gd name="connsiteX728" fmla="*/ 1200222 w 2081801"/>
                      <a:gd name="connsiteY728" fmla="*/ 764035 h 2563305"/>
                      <a:gd name="connsiteX729" fmla="*/ 1129413 w 2081801"/>
                      <a:gd name="connsiteY729" fmla="*/ 698890 h 2563305"/>
                      <a:gd name="connsiteX730" fmla="*/ 1120916 w 2081801"/>
                      <a:gd name="connsiteY730" fmla="*/ 700306 h 2563305"/>
                      <a:gd name="connsiteX731" fmla="*/ 1122332 w 2081801"/>
                      <a:gd name="connsiteY731" fmla="*/ 693225 h 2563305"/>
                      <a:gd name="connsiteX732" fmla="*/ 1129413 w 2081801"/>
                      <a:gd name="connsiteY732" fmla="*/ 698890 h 2563305"/>
                      <a:gd name="connsiteX733" fmla="*/ 1140742 w 2081801"/>
                      <a:gd name="connsiteY733" fmla="*/ 605422 h 2563305"/>
                      <a:gd name="connsiteX734" fmla="*/ 1122332 w 2081801"/>
                      <a:gd name="connsiteY734" fmla="*/ 687560 h 2563305"/>
                      <a:gd name="connsiteX735" fmla="*/ 1069933 w 2081801"/>
                      <a:gd name="connsiteY735" fmla="*/ 637994 h 2563305"/>
                      <a:gd name="connsiteX736" fmla="*/ 1140742 w 2081801"/>
                      <a:gd name="connsiteY736" fmla="*/ 605422 h 2563305"/>
                      <a:gd name="connsiteX737" fmla="*/ 1119500 w 2081801"/>
                      <a:gd name="connsiteY737" fmla="*/ 698890 h 2563305"/>
                      <a:gd name="connsiteX738" fmla="*/ 1062852 w 2081801"/>
                      <a:gd name="connsiteY738" fmla="*/ 704555 h 2563305"/>
                      <a:gd name="connsiteX739" fmla="*/ 1048690 w 2081801"/>
                      <a:gd name="connsiteY739" fmla="*/ 646491 h 2563305"/>
                      <a:gd name="connsiteX740" fmla="*/ 1068517 w 2081801"/>
                      <a:gd name="connsiteY740" fmla="*/ 637994 h 2563305"/>
                      <a:gd name="connsiteX741" fmla="*/ 1122332 w 2081801"/>
                      <a:gd name="connsiteY741" fmla="*/ 688977 h 2563305"/>
                      <a:gd name="connsiteX742" fmla="*/ 1119500 w 2081801"/>
                      <a:gd name="connsiteY742" fmla="*/ 698890 h 2563305"/>
                      <a:gd name="connsiteX743" fmla="*/ 1101089 w 2081801"/>
                      <a:gd name="connsiteY743" fmla="*/ 778197 h 2563305"/>
                      <a:gd name="connsiteX744" fmla="*/ 679064 w 2081801"/>
                      <a:gd name="connsiteY744" fmla="*/ 847590 h 2563305"/>
                      <a:gd name="connsiteX745" fmla="*/ 659237 w 2081801"/>
                      <a:gd name="connsiteY745" fmla="*/ 731462 h 2563305"/>
                      <a:gd name="connsiteX746" fmla="*/ 681897 w 2081801"/>
                      <a:gd name="connsiteY746" fmla="*/ 737127 h 2563305"/>
                      <a:gd name="connsiteX747" fmla="*/ 681897 w 2081801"/>
                      <a:gd name="connsiteY747" fmla="*/ 737127 h 2563305"/>
                      <a:gd name="connsiteX748" fmla="*/ 764035 w 2081801"/>
                      <a:gd name="connsiteY748" fmla="*/ 659237 h 2563305"/>
                      <a:gd name="connsiteX749" fmla="*/ 901406 w 2081801"/>
                      <a:gd name="connsiteY749" fmla="*/ 714468 h 2563305"/>
                      <a:gd name="connsiteX750" fmla="*/ 901406 w 2081801"/>
                      <a:gd name="connsiteY750" fmla="*/ 714468 h 2563305"/>
                      <a:gd name="connsiteX751" fmla="*/ 1045857 w 2081801"/>
                      <a:gd name="connsiteY751" fmla="*/ 649323 h 2563305"/>
                      <a:gd name="connsiteX752" fmla="*/ 1060019 w 2081801"/>
                      <a:gd name="connsiteY752" fmla="*/ 708803 h 2563305"/>
                      <a:gd name="connsiteX753" fmla="*/ 1060019 w 2081801"/>
                      <a:gd name="connsiteY753" fmla="*/ 708803 h 2563305"/>
                      <a:gd name="connsiteX754" fmla="*/ 1118083 w 2081801"/>
                      <a:gd name="connsiteY754" fmla="*/ 703139 h 2563305"/>
                      <a:gd name="connsiteX755" fmla="*/ 1101089 w 2081801"/>
                      <a:gd name="connsiteY755" fmla="*/ 778197 h 2563305"/>
                      <a:gd name="connsiteX756" fmla="*/ 1292275 w 2081801"/>
                      <a:gd name="connsiteY756" fmla="*/ 952388 h 2563305"/>
                      <a:gd name="connsiteX757" fmla="*/ 1293691 w 2081801"/>
                      <a:gd name="connsiteY757" fmla="*/ 922648 h 2563305"/>
                      <a:gd name="connsiteX758" fmla="*/ 1316350 w 2081801"/>
                      <a:gd name="connsiteY758" fmla="*/ 933978 h 2563305"/>
                      <a:gd name="connsiteX759" fmla="*/ 1313518 w 2081801"/>
                      <a:gd name="connsiteY759" fmla="*/ 948140 h 2563305"/>
                      <a:gd name="connsiteX760" fmla="*/ 1292275 w 2081801"/>
                      <a:gd name="connsiteY760" fmla="*/ 952388 h 2563305"/>
                      <a:gd name="connsiteX761" fmla="*/ 1279529 w 2081801"/>
                      <a:gd name="connsiteY761" fmla="*/ 1150655 h 2563305"/>
                      <a:gd name="connsiteX762" fmla="*/ 1280945 w 2081801"/>
                      <a:gd name="connsiteY762" fmla="*/ 1146406 h 2563305"/>
                      <a:gd name="connsiteX763" fmla="*/ 1297940 w 2081801"/>
                      <a:gd name="connsiteY763" fmla="*/ 1149239 h 2563305"/>
                      <a:gd name="connsiteX764" fmla="*/ 1279529 w 2081801"/>
                      <a:gd name="connsiteY764" fmla="*/ 1150655 h 2563305"/>
                      <a:gd name="connsiteX765" fmla="*/ 1204471 w 2081801"/>
                      <a:gd name="connsiteY765" fmla="*/ 966550 h 2563305"/>
                      <a:gd name="connsiteX766" fmla="*/ 1200222 w 2081801"/>
                      <a:gd name="connsiteY766" fmla="*/ 973631 h 2563305"/>
                      <a:gd name="connsiteX767" fmla="*/ 1091176 w 2081801"/>
                      <a:gd name="connsiteY767" fmla="*/ 999122 h 2563305"/>
                      <a:gd name="connsiteX768" fmla="*/ 1113835 w 2081801"/>
                      <a:gd name="connsiteY768" fmla="*/ 953804 h 2563305"/>
                      <a:gd name="connsiteX769" fmla="*/ 1204471 w 2081801"/>
                      <a:gd name="connsiteY769" fmla="*/ 966550 h 2563305"/>
                      <a:gd name="connsiteX770" fmla="*/ 1265367 w 2081801"/>
                      <a:gd name="connsiteY770" fmla="*/ 905654 h 2563305"/>
                      <a:gd name="connsiteX771" fmla="*/ 1265367 w 2081801"/>
                      <a:gd name="connsiteY771" fmla="*/ 905654 h 2563305"/>
                      <a:gd name="connsiteX772" fmla="*/ 1246957 w 2081801"/>
                      <a:gd name="connsiteY772" fmla="*/ 905654 h 2563305"/>
                      <a:gd name="connsiteX773" fmla="*/ 1293691 w 2081801"/>
                      <a:gd name="connsiteY773" fmla="*/ 836261 h 2563305"/>
                      <a:gd name="connsiteX774" fmla="*/ 1290859 w 2081801"/>
                      <a:gd name="connsiteY774" fmla="*/ 916984 h 2563305"/>
                      <a:gd name="connsiteX775" fmla="*/ 1265367 w 2081801"/>
                      <a:gd name="connsiteY775" fmla="*/ 905654 h 2563305"/>
                      <a:gd name="connsiteX776" fmla="*/ 1220049 w 2081801"/>
                      <a:gd name="connsiteY776" fmla="*/ 969383 h 2563305"/>
                      <a:gd name="connsiteX777" fmla="*/ 1203055 w 2081801"/>
                      <a:gd name="connsiteY777" fmla="*/ 972215 h 2563305"/>
                      <a:gd name="connsiteX778" fmla="*/ 1207303 w 2081801"/>
                      <a:gd name="connsiteY778" fmla="*/ 966550 h 2563305"/>
                      <a:gd name="connsiteX779" fmla="*/ 1220049 w 2081801"/>
                      <a:gd name="connsiteY779" fmla="*/ 969383 h 2563305"/>
                      <a:gd name="connsiteX780" fmla="*/ 1289443 w 2081801"/>
                      <a:gd name="connsiteY780" fmla="*/ 955221 h 2563305"/>
                      <a:gd name="connsiteX781" fmla="*/ 1289443 w 2081801"/>
                      <a:gd name="connsiteY781" fmla="*/ 977880 h 2563305"/>
                      <a:gd name="connsiteX782" fmla="*/ 1231379 w 2081801"/>
                      <a:gd name="connsiteY782" fmla="*/ 969383 h 2563305"/>
                      <a:gd name="connsiteX783" fmla="*/ 1289443 w 2081801"/>
                      <a:gd name="connsiteY783" fmla="*/ 955221 h 2563305"/>
                      <a:gd name="connsiteX784" fmla="*/ 1289443 w 2081801"/>
                      <a:gd name="connsiteY784" fmla="*/ 952388 h 2563305"/>
                      <a:gd name="connsiteX785" fmla="*/ 1224298 w 2081801"/>
                      <a:gd name="connsiteY785" fmla="*/ 966550 h 2563305"/>
                      <a:gd name="connsiteX786" fmla="*/ 1207303 w 2081801"/>
                      <a:gd name="connsiteY786" fmla="*/ 963718 h 2563305"/>
                      <a:gd name="connsiteX787" fmla="*/ 1244124 w 2081801"/>
                      <a:gd name="connsiteY787" fmla="*/ 907070 h 2563305"/>
                      <a:gd name="connsiteX788" fmla="*/ 1262535 w 2081801"/>
                      <a:gd name="connsiteY788" fmla="*/ 907070 h 2563305"/>
                      <a:gd name="connsiteX789" fmla="*/ 1289443 w 2081801"/>
                      <a:gd name="connsiteY789" fmla="*/ 919816 h 2563305"/>
                      <a:gd name="connsiteX790" fmla="*/ 1289443 w 2081801"/>
                      <a:gd name="connsiteY790" fmla="*/ 952388 h 2563305"/>
                      <a:gd name="connsiteX791" fmla="*/ 1242708 w 2081801"/>
                      <a:gd name="connsiteY791" fmla="*/ 908486 h 2563305"/>
                      <a:gd name="connsiteX792" fmla="*/ 1205887 w 2081801"/>
                      <a:gd name="connsiteY792" fmla="*/ 963718 h 2563305"/>
                      <a:gd name="connsiteX793" fmla="*/ 1115251 w 2081801"/>
                      <a:gd name="connsiteY793" fmla="*/ 949556 h 2563305"/>
                      <a:gd name="connsiteX794" fmla="*/ 1135078 w 2081801"/>
                      <a:gd name="connsiteY794" fmla="*/ 911319 h 2563305"/>
                      <a:gd name="connsiteX795" fmla="*/ 1242708 w 2081801"/>
                      <a:gd name="connsiteY795" fmla="*/ 908486 h 2563305"/>
                      <a:gd name="connsiteX796" fmla="*/ 1195974 w 2081801"/>
                      <a:gd name="connsiteY796" fmla="*/ 1126580 h 2563305"/>
                      <a:gd name="connsiteX797" fmla="*/ 1103921 w 2081801"/>
                      <a:gd name="connsiteY797" fmla="*/ 1120915 h 2563305"/>
                      <a:gd name="connsiteX798" fmla="*/ 1200222 w 2081801"/>
                      <a:gd name="connsiteY798" fmla="*/ 976464 h 2563305"/>
                      <a:gd name="connsiteX799" fmla="*/ 1224298 w 2081801"/>
                      <a:gd name="connsiteY799" fmla="*/ 970799 h 2563305"/>
                      <a:gd name="connsiteX800" fmla="*/ 1289443 w 2081801"/>
                      <a:gd name="connsiteY800" fmla="*/ 980712 h 2563305"/>
                      <a:gd name="connsiteX801" fmla="*/ 1289443 w 2081801"/>
                      <a:gd name="connsiteY801" fmla="*/ 980712 h 2563305"/>
                      <a:gd name="connsiteX802" fmla="*/ 1289443 w 2081801"/>
                      <a:gd name="connsiteY802" fmla="*/ 955221 h 2563305"/>
                      <a:gd name="connsiteX803" fmla="*/ 1310685 w 2081801"/>
                      <a:gd name="connsiteY803" fmla="*/ 950972 h 2563305"/>
                      <a:gd name="connsiteX804" fmla="*/ 1276697 w 2081801"/>
                      <a:gd name="connsiteY804" fmla="*/ 1144990 h 2563305"/>
                      <a:gd name="connsiteX805" fmla="*/ 1195974 w 2081801"/>
                      <a:gd name="connsiteY805" fmla="*/ 1126580 h 2563305"/>
                      <a:gd name="connsiteX806" fmla="*/ 1054355 w 2081801"/>
                      <a:gd name="connsiteY806" fmla="*/ 1119499 h 2563305"/>
                      <a:gd name="connsiteX807" fmla="*/ 1071349 w 2081801"/>
                      <a:gd name="connsiteY807" fmla="*/ 1166233 h 2563305"/>
                      <a:gd name="connsiteX808" fmla="*/ 1068517 w 2081801"/>
                      <a:gd name="connsiteY808" fmla="*/ 1170482 h 2563305"/>
                      <a:gd name="connsiteX809" fmla="*/ 1000540 w 2081801"/>
                      <a:gd name="connsiteY809" fmla="*/ 1176146 h 2563305"/>
                      <a:gd name="connsiteX810" fmla="*/ 1030279 w 2081801"/>
                      <a:gd name="connsiteY810" fmla="*/ 1116666 h 2563305"/>
                      <a:gd name="connsiteX811" fmla="*/ 1054355 w 2081801"/>
                      <a:gd name="connsiteY811" fmla="*/ 1119499 h 2563305"/>
                      <a:gd name="connsiteX812" fmla="*/ 1198806 w 2081801"/>
                      <a:gd name="connsiteY812" fmla="*/ 976464 h 2563305"/>
                      <a:gd name="connsiteX813" fmla="*/ 1102505 w 2081801"/>
                      <a:gd name="connsiteY813" fmla="*/ 1120915 h 2563305"/>
                      <a:gd name="connsiteX814" fmla="*/ 1055771 w 2081801"/>
                      <a:gd name="connsiteY814" fmla="*/ 1118083 h 2563305"/>
                      <a:gd name="connsiteX815" fmla="*/ 1045857 w 2081801"/>
                      <a:gd name="connsiteY815" fmla="*/ 1089759 h 2563305"/>
                      <a:gd name="connsiteX816" fmla="*/ 1091176 w 2081801"/>
                      <a:gd name="connsiteY816" fmla="*/ 1001955 h 2563305"/>
                      <a:gd name="connsiteX817" fmla="*/ 1198806 w 2081801"/>
                      <a:gd name="connsiteY817" fmla="*/ 976464 h 2563305"/>
                      <a:gd name="connsiteX818" fmla="*/ 1031696 w 2081801"/>
                      <a:gd name="connsiteY818" fmla="*/ 1115250 h 2563305"/>
                      <a:gd name="connsiteX819" fmla="*/ 1044441 w 2081801"/>
                      <a:gd name="connsiteY819" fmla="*/ 1091175 h 2563305"/>
                      <a:gd name="connsiteX820" fmla="*/ 1052938 w 2081801"/>
                      <a:gd name="connsiteY820" fmla="*/ 1116666 h 2563305"/>
                      <a:gd name="connsiteX821" fmla="*/ 1031696 w 2081801"/>
                      <a:gd name="connsiteY821" fmla="*/ 1115250 h 2563305"/>
                      <a:gd name="connsiteX822" fmla="*/ 1088343 w 2081801"/>
                      <a:gd name="connsiteY822" fmla="*/ 1000539 h 2563305"/>
                      <a:gd name="connsiteX823" fmla="*/ 1045857 w 2081801"/>
                      <a:gd name="connsiteY823" fmla="*/ 1085510 h 2563305"/>
                      <a:gd name="connsiteX824" fmla="*/ 1020366 w 2081801"/>
                      <a:gd name="connsiteY824" fmla="*/ 1016117 h 2563305"/>
                      <a:gd name="connsiteX825" fmla="*/ 1088343 w 2081801"/>
                      <a:gd name="connsiteY825" fmla="*/ 1000539 h 2563305"/>
                      <a:gd name="connsiteX826" fmla="*/ 1088343 w 2081801"/>
                      <a:gd name="connsiteY826" fmla="*/ 999122 h 2563305"/>
                      <a:gd name="connsiteX827" fmla="*/ 1016117 w 2081801"/>
                      <a:gd name="connsiteY827" fmla="*/ 1016117 h 2563305"/>
                      <a:gd name="connsiteX828" fmla="*/ 1016117 w 2081801"/>
                      <a:gd name="connsiteY828" fmla="*/ 1016117 h 2563305"/>
                      <a:gd name="connsiteX829" fmla="*/ 1043025 w 2081801"/>
                      <a:gd name="connsiteY829" fmla="*/ 1089759 h 2563305"/>
                      <a:gd name="connsiteX830" fmla="*/ 1030279 w 2081801"/>
                      <a:gd name="connsiteY830" fmla="*/ 1116666 h 2563305"/>
                      <a:gd name="connsiteX831" fmla="*/ 946724 w 2081801"/>
                      <a:gd name="connsiteY831" fmla="*/ 1111002 h 2563305"/>
                      <a:gd name="connsiteX832" fmla="*/ 948140 w 2081801"/>
                      <a:gd name="connsiteY832" fmla="*/ 929729 h 2563305"/>
                      <a:gd name="connsiteX833" fmla="*/ 1113835 w 2081801"/>
                      <a:gd name="connsiteY833" fmla="*/ 953804 h 2563305"/>
                      <a:gd name="connsiteX834" fmla="*/ 1088343 w 2081801"/>
                      <a:gd name="connsiteY834" fmla="*/ 999122 h 2563305"/>
                      <a:gd name="connsiteX835" fmla="*/ 1101089 w 2081801"/>
                      <a:gd name="connsiteY835" fmla="*/ 1122331 h 2563305"/>
                      <a:gd name="connsiteX836" fmla="*/ 1072765 w 2081801"/>
                      <a:gd name="connsiteY836" fmla="*/ 1164817 h 2563305"/>
                      <a:gd name="connsiteX837" fmla="*/ 1055771 w 2081801"/>
                      <a:gd name="connsiteY837" fmla="*/ 1119499 h 2563305"/>
                      <a:gd name="connsiteX838" fmla="*/ 1101089 w 2081801"/>
                      <a:gd name="connsiteY838" fmla="*/ 1122331 h 2563305"/>
                      <a:gd name="connsiteX839" fmla="*/ 1102505 w 2081801"/>
                      <a:gd name="connsiteY839" fmla="*/ 1122331 h 2563305"/>
                      <a:gd name="connsiteX840" fmla="*/ 1195974 w 2081801"/>
                      <a:gd name="connsiteY840" fmla="*/ 1129412 h 2563305"/>
                      <a:gd name="connsiteX841" fmla="*/ 1279529 w 2081801"/>
                      <a:gd name="connsiteY841" fmla="*/ 1146406 h 2563305"/>
                      <a:gd name="connsiteX842" fmla="*/ 1278113 w 2081801"/>
                      <a:gd name="connsiteY842" fmla="*/ 1152071 h 2563305"/>
                      <a:gd name="connsiteX843" fmla="*/ 1074181 w 2081801"/>
                      <a:gd name="connsiteY843" fmla="*/ 1170482 h 2563305"/>
                      <a:gd name="connsiteX844" fmla="*/ 1072765 w 2081801"/>
                      <a:gd name="connsiteY844" fmla="*/ 1167649 h 2563305"/>
                      <a:gd name="connsiteX845" fmla="*/ 1102505 w 2081801"/>
                      <a:gd name="connsiteY845" fmla="*/ 1122331 h 2563305"/>
                      <a:gd name="connsiteX846" fmla="*/ 1296524 w 2081801"/>
                      <a:gd name="connsiteY846" fmla="*/ 680480 h 2563305"/>
                      <a:gd name="connsiteX847" fmla="*/ 1132245 w 2081801"/>
                      <a:gd name="connsiteY847" fmla="*/ 697474 h 2563305"/>
                      <a:gd name="connsiteX848" fmla="*/ 1123748 w 2081801"/>
                      <a:gd name="connsiteY848" fmla="*/ 688977 h 2563305"/>
                      <a:gd name="connsiteX849" fmla="*/ 1143575 w 2081801"/>
                      <a:gd name="connsiteY849" fmla="*/ 604005 h 2563305"/>
                      <a:gd name="connsiteX850" fmla="*/ 1169066 w 2081801"/>
                      <a:gd name="connsiteY850" fmla="*/ 592676 h 2563305"/>
                      <a:gd name="connsiteX851" fmla="*/ 1227130 w 2081801"/>
                      <a:gd name="connsiteY851" fmla="*/ 595508 h 2563305"/>
                      <a:gd name="connsiteX852" fmla="*/ 1297940 w 2081801"/>
                      <a:gd name="connsiteY852" fmla="*/ 654988 h 2563305"/>
                      <a:gd name="connsiteX853" fmla="*/ 1296524 w 2081801"/>
                      <a:gd name="connsiteY853" fmla="*/ 680480 h 2563305"/>
                      <a:gd name="connsiteX854" fmla="*/ 1144991 w 2081801"/>
                      <a:gd name="connsiteY854" fmla="*/ 591260 h 2563305"/>
                      <a:gd name="connsiteX855" fmla="*/ 1142159 w 2081801"/>
                      <a:gd name="connsiteY855" fmla="*/ 602589 h 2563305"/>
                      <a:gd name="connsiteX856" fmla="*/ 1069933 w 2081801"/>
                      <a:gd name="connsiteY856" fmla="*/ 635161 h 2563305"/>
                      <a:gd name="connsiteX857" fmla="*/ 1040193 w 2081801"/>
                      <a:gd name="connsiteY857" fmla="*/ 606838 h 2563305"/>
                      <a:gd name="connsiteX858" fmla="*/ 1034528 w 2081801"/>
                      <a:gd name="connsiteY858" fmla="*/ 584179 h 2563305"/>
                      <a:gd name="connsiteX859" fmla="*/ 1144991 w 2081801"/>
                      <a:gd name="connsiteY859" fmla="*/ 591260 h 2563305"/>
                      <a:gd name="connsiteX860" fmla="*/ 510537 w 2081801"/>
                      <a:gd name="connsiteY860" fmla="*/ 555855 h 2563305"/>
                      <a:gd name="connsiteX861" fmla="*/ 798024 w 2081801"/>
                      <a:gd name="connsiteY861" fmla="*/ 572849 h 2563305"/>
                      <a:gd name="connsiteX862" fmla="*/ 827764 w 2081801"/>
                      <a:gd name="connsiteY862" fmla="*/ 595508 h 2563305"/>
                      <a:gd name="connsiteX863" fmla="*/ 762619 w 2081801"/>
                      <a:gd name="connsiteY863" fmla="*/ 657821 h 2563305"/>
                      <a:gd name="connsiteX864" fmla="*/ 510537 w 2081801"/>
                      <a:gd name="connsiteY864" fmla="*/ 555855 h 2563305"/>
                      <a:gd name="connsiteX865" fmla="*/ 679064 w 2081801"/>
                      <a:gd name="connsiteY865" fmla="*/ 850422 h 2563305"/>
                      <a:gd name="connsiteX866" fmla="*/ 686145 w 2081801"/>
                      <a:gd name="connsiteY866" fmla="*/ 888660 h 2563305"/>
                      <a:gd name="connsiteX867" fmla="*/ 686145 w 2081801"/>
                      <a:gd name="connsiteY867" fmla="*/ 888660 h 2563305"/>
                      <a:gd name="connsiteX868" fmla="*/ 772533 w 2081801"/>
                      <a:gd name="connsiteY868" fmla="*/ 901405 h 2563305"/>
                      <a:gd name="connsiteX869" fmla="*/ 677648 w 2081801"/>
                      <a:gd name="connsiteY869" fmla="*/ 909903 h 2563305"/>
                      <a:gd name="connsiteX870" fmla="*/ 637995 w 2081801"/>
                      <a:gd name="connsiteY870" fmla="*/ 856087 h 2563305"/>
                      <a:gd name="connsiteX871" fmla="*/ 679064 w 2081801"/>
                      <a:gd name="connsiteY871" fmla="*/ 850422 h 2563305"/>
                      <a:gd name="connsiteX872" fmla="*/ 1071349 w 2081801"/>
                      <a:gd name="connsiteY872" fmla="*/ 1170482 h 2563305"/>
                      <a:gd name="connsiteX873" fmla="*/ 1072765 w 2081801"/>
                      <a:gd name="connsiteY873" fmla="*/ 1169065 h 2563305"/>
                      <a:gd name="connsiteX874" fmla="*/ 1072765 w 2081801"/>
                      <a:gd name="connsiteY874" fmla="*/ 1170482 h 2563305"/>
                      <a:gd name="connsiteX875" fmla="*/ 1071349 w 2081801"/>
                      <a:gd name="connsiteY875" fmla="*/ 1170482 h 2563305"/>
                      <a:gd name="connsiteX876" fmla="*/ 1402738 w 2081801"/>
                      <a:gd name="connsiteY876" fmla="*/ 1193141 h 2563305"/>
                      <a:gd name="connsiteX877" fmla="*/ 1409819 w 2081801"/>
                      <a:gd name="connsiteY877" fmla="*/ 1171898 h 2563305"/>
                      <a:gd name="connsiteX878" fmla="*/ 1443807 w 2081801"/>
                      <a:gd name="connsiteY878" fmla="*/ 1178979 h 2563305"/>
                      <a:gd name="connsiteX879" fmla="*/ 1402738 w 2081801"/>
                      <a:gd name="connsiteY879" fmla="*/ 1193141 h 2563305"/>
                      <a:gd name="connsiteX880" fmla="*/ 1347507 w 2081801"/>
                      <a:gd name="connsiteY880" fmla="*/ 748457 h 2563305"/>
                      <a:gd name="connsiteX881" fmla="*/ 1346090 w 2081801"/>
                      <a:gd name="connsiteY881" fmla="*/ 752705 h 2563305"/>
                      <a:gd name="connsiteX882" fmla="*/ 1293691 w 2081801"/>
                      <a:gd name="connsiteY882" fmla="*/ 830596 h 2563305"/>
                      <a:gd name="connsiteX883" fmla="*/ 1295107 w 2081801"/>
                      <a:gd name="connsiteY883" fmla="*/ 754122 h 2563305"/>
                      <a:gd name="connsiteX884" fmla="*/ 1347507 w 2081801"/>
                      <a:gd name="connsiteY884" fmla="*/ 748457 h 2563305"/>
                      <a:gd name="connsiteX885" fmla="*/ 1144991 w 2081801"/>
                      <a:gd name="connsiteY885" fmla="*/ 602589 h 2563305"/>
                      <a:gd name="connsiteX886" fmla="*/ 1147823 w 2081801"/>
                      <a:gd name="connsiteY886" fmla="*/ 592676 h 2563305"/>
                      <a:gd name="connsiteX887" fmla="*/ 1166234 w 2081801"/>
                      <a:gd name="connsiteY887" fmla="*/ 594092 h 2563305"/>
                      <a:gd name="connsiteX888" fmla="*/ 1144991 w 2081801"/>
                      <a:gd name="connsiteY888" fmla="*/ 602589 h 2563305"/>
                      <a:gd name="connsiteX889" fmla="*/ 901406 w 2081801"/>
                      <a:gd name="connsiteY889" fmla="*/ 711636 h 2563305"/>
                      <a:gd name="connsiteX890" fmla="*/ 765452 w 2081801"/>
                      <a:gd name="connsiteY890" fmla="*/ 657821 h 2563305"/>
                      <a:gd name="connsiteX891" fmla="*/ 832012 w 2081801"/>
                      <a:gd name="connsiteY891" fmla="*/ 595508 h 2563305"/>
                      <a:gd name="connsiteX892" fmla="*/ 832012 w 2081801"/>
                      <a:gd name="connsiteY892" fmla="*/ 595508 h 2563305"/>
                      <a:gd name="connsiteX893" fmla="*/ 802273 w 2081801"/>
                      <a:gd name="connsiteY893" fmla="*/ 572849 h 2563305"/>
                      <a:gd name="connsiteX894" fmla="*/ 1011869 w 2081801"/>
                      <a:gd name="connsiteY894" fmla="*/ 584179 h 2563305"/>
                      <a:gd name="connsiteX895" fmla="*/ 1037360 w 2081801"/>
                      <a:gd name="connsiteY895" fmla="*/ 608254 h 2563305"/>
                      <a:gd name="connsiteX896" fmla="*/ 1045857 w 2081801"/>
                      <a:gd name="connsiteY896" fmla="*/ 645075 h 2563305"/>
                      <a:gd name="connsiteX897" fmla="*/ 901406 w 2081801"/>
                      <a:gd name="connsiteY897" fmla="*/ 711636 h 2563305"/>
                      <a:gd name="connsiteX898" fmla="*/ 1000540 w 2081801"/>
                      <a:gd name="connsiteY898" fmla="*/ 1317765 h 2563305"/>
                      <a:gd name="connsiteX899" fmla="*/ 1000540 w 2081801"/>
                      <a:gd name="connsiteY899" fmla="*/ 1317765 h 2563305"/>
                      <a:gd name="connsiteX900" fmla="*/ 992042 w 2081801"/>
                      <a:gd name="connsiteY900" fmla="*/ 1289442 h 2563305"/>
                      <a:gd name="connsiteX901" fmla="*/ 1069933 w 2081801"/>
                      <a:gd name="connsiteY901" fmla="*/ 1171898 h 2563305"/>
                      <a:gd name="connsiteX902" fmla="*/ 1072765 w 2081801"/>
                      <a:gd name="connsiteY902" fmla="*/ 1171898 h 2563305"/>
                      <a:gd name="connsiteX903" fmla="*/ 1120916 w 2081801"/>
                      <a:gd name="connsiteY903" fmla="*/ 1305020 h 2563305"/>
                      <a:gd name="connsiteX904" fmla="*/ 1050106 w 2081801"/>
                      <a:gd name="connsiteY904" fmla="*/ 1360251 h 2563305"/>
                      <a:gd name="connsiteX905" fmla="*/ 990626 w 2081801"/>
                      <a:gd name="connsiteY905" fmla="*/ 1343257 h 2563305"/>
                      <a:gd name="connsiteX906" fmla="*/ 1000540 w 2081801"/>
                      <a:gd name="connsiteY906" fmla="*/ 1317765 h 2563305"/>
                      <a:gd name="connsiteX907" fmla="*/ 1054355 w 2081801"/>
                      <a:gd name="connsiteY907" fmla="*/ 1361667 h 2563305"/>
                      <a:gd name="connsiteX908" fmla="*/ 1122332 w 2081801"/>
                      <a:gd name="connsiteY908" fmla="*/ 1307852 h 2563305"/>
                      <a:gd name="connsiteX909" fmla="*/ 1152072 w 2081801"/>
                      <a:gd name="connsiteY909" fmla="*/ 1389991 h 2563305"/>
                      <a:gd name="connsiteX910" fmla="*/ 1054355 w 2081801"/>
                      <a:gd name="connsiteY910" fmla="*/ 1361667 h 2563305"/>
                      <a:gd name="connsiteX911" fmla="*/ 1351755 w 2081801"/>
                      <a:gd name="connsiteY911" fmla="*/ 1283777 h 2563305"/>
                      <a:gd name="connsiteX912" fmla="*/ 1269616 w 2081801"/>
                      <a:gd name="connsiteY912" fmla="*/ 1242707 h 2563305"/>
                      <a:gd name="connsiteX913" fmla="*/ 1399905 w 2081801"/>
                      <a:gd name="connsiteY913" fmla="*/ 1195973 h 2563305"/>
                      <a:gd name="connsiteX914" fmla="*/ 1380079 w 2081801"/>
                      <a:gd name="connsiteY914" fmla="*/ 1252621 h 2563305"/>
                      <a:gd name="connsiteX915" fmla="*/ 1351755 w 2081801"/>
                      <a:gd name="connsiteY915" fmla="*/ 1283777 h 2563305"/>
                      <a:gd name="connsiteX916" fmla="*/ 1446640 w 2081801"/>
                      <a:gd name="connsiteY916" fmla="*/ 1178979 h 2563305"/>
                      <a:gd name="connsiteX917" fmla="*/ 1384327 w 2081801"/>
                      <a:gd name="connsiteY917" fmla="*/ 1248372 h 2563305"/>
                      <a:gd name="connsiteX918" fmla="*/ 1402738 w 2081801"/>
                      <a:gd name="connsiteY918" fmla="*/ 1194557 h 2563305"/>
                      <a:gd name="connsiteX919" fmla="*/ 1446640 w 2081801"/>
                      <a:gd name="connsiteY919" fmla="*/ 1178979 h 2563305"/>
                      <a:gd name="connsiteX920" fmla="*/ 1146407 w 2081801"/>
                      <a:gd name="connsiteY920" fmla="*/ 589843 h 2563305"/>
                      <a:gd name="connsiteX921" fmla="*/ 1157737 w 2081801"/>
                      <a:gd name="connsiteY921" fmla="*/ 538860 h 2563305"/>
                      <a:gd name="connsiteX922" fmla="*/ 1201639 w 2081801"/>
                      <a:gd name="connsiteY922" fmla="*/ 575682 h 2563305"/>
                      <a:gd name="connsiteX923" fmla="*/ 1167650 w 2081801"/>
                      <a:gd name="connsiteY923" fmla="*/ 591260 h 2563305"/>
                      <a:gd name="connsiteX924" fmla="*/ 1146407 w 2081801"/>
                      <a:gd name="connsiteY924" fmla="*/ 589843 h 2563305"/>
                      <a:gd name="connsiteX925" fmla="*/ 799440 w 2081801"/>
                      <a:gd name="connsiteY925" fmla="*/ 570017 h 2563305"/>
                      <a:gd name="connsiteX926" fmla="*/ 662069 w 2081801"/>
                      <a:gd name="connsiteY926" fmla="*/ 465219 h 2563305"/>
                      <a:gd name="connsiteX927" fmla="*/ 812186 w 2081801"/>
                      <a:gd name="connsiteY927" fmla="*/ 388744 h 2563305"/>
                      <a:gd name="connsiteX928" fmla="*/ 1010453 w 2081801"/>
                      <a:gd name="connsiteY928" fmla="*/ 581346 h 2563305"/>
                      <a:gd name="connsiteX929" fmla="*/ 799440 w 2081801"/>
                      <a:gd name="connsiteY929" fmla="*/ 570017 h 2563305"/>
                      <a:gd name="connsiteX930" fmla="*/ 492127 w 2081801"/>
                      <a:gd name="connsiteY930" fmla="*/ 550190 h 2563305"/>
                      <a:gd name="connsiteX931" fmla="*/ 483630 w 2081801"/>
                      <a:gd name="connsiteY931" fmla="*/ 554439 h 2563305"/>
                      <a:gd name="connsiteX932" fmla="*/ 504873 w 2081801"/>
                      <a:gd name="connsiteY932" fmla="*/ 555855 h 2563305"/>
                      <a:gd name="connsiteX933" fmla="*/ 762619 w 2081801"/>
                      <a:gd name="connsiteY933" fmla="*/ 659237 h 2563305"/>
                      <a:gd name="connsiteX934" fmla="*/ 681897 w 2081801"/>
                      <a:gd name="connsiteY934" fmla="*/ 735711 h 2563305"/>
                      <a:gd name="connsiteX935" fmla="*/ 659237 w 2081801"/>
                      <a:gd name="connsiteY935" fmla="*/ 730046 h 2563305"/>
                      <a:gd name="connsiteX936" fmla="*/ 639411 w 2081801"/>
                      <a:gd name="connsiteY936" fmla="*/ 621000 h 2563305"/>
                      <a:gd name="connsiteX937" fmla="*/ 639411 w 2081801"/>
                      <a:gd name="connsiteY937" fmla="*/ 621000 h 2563305"/>
                      <a:gd name="connsiteX938" fmla="*/ 509121 w 2081801"/>
                      <a:gd name="connsiteY938" fmla="*/ 659237 h 2563305"/>
                      <a:gd name="connsiteX939" fmla="*/ 452473 w 2081801"/>
                      <a:gd name="connsiteY939" fmla="*/ 534612 h 2563305"/>
                      <a:gd name="connsiteX940" fmla="*/ 492127 w 2081801"/>
                      <a:gd name="connsiteY940" fmla="*/ 550190 h 2563305"/>
                      <a:gd name="connsiteX941" fmla="*/ 657821 w 2081801"/>
                      <a:gd name="connsiteY941" fmla="*/ 731462 h 2563305"/>
                      <a:gd name="connsiteX942" fmla="*/ 679064 w 2081801"/>
                      <a:gd name="connsiteY942" fmla="*/ 847590 h 2563305"/>
                      <a:gd name="connsiteX943" fmla="*/ 636578 w 2081801"/>
                      <a:gd name="connsiteY943" fmla="*/ 854671 h 2563305"/>
                      <a:gd name="connsiteX944" fmla="*/ 543110 w 2081801"/>
                      <a:gd name="connsiteY944" fmla="*/ 730046 h 2563305"/>
                      <a:gd name="connsiteX945" fmla="*/ 530364 w 2081801"/>
                      <a:gd name="connsiteY945" fmla="*/ 701722 h 2563305"/>
                      <a:gd name="connsiteX946" fmla="*/ 657821 w 2081801"/>
                      <a:gd name="connsiteY946" fmla="*/ 731462 h 2563305"/>
                      <a:gd name="connsiteX947" fmla="*/ 691810 w 2081801"/>
                      <a:gd name="connsiteY947" fmla="*/ 931145 h 2563305"/>
                      <a:gd name="connsiteX948" fmla="*/ 691810 w 2081801"/>
                      <a:gd name="connsiteY948" fmla="*/ 931145 h 2563305"/>
                      <a:gd name="connsiteX949" fmla="*/ 677648 w 2081801"/>
                      <a:gd name="connsiteY949" fmla="*/ 912735 h 2563305"/>
                      <a:gd name="connsiteX950" fmla="*/ 779614 w 2081801"/>
                      <a:gd name="connsiteY950" fmla="*/ 902822 h 2563305"/>
                      <a:gd name="connsiteX951" fmla="*/ 943892 w 2081801"/>
                      <a:gd name="connsiteY951" fmla="*/ 926897 h 2563305"/>
                      <a:gd name="connsiteX952" fmla="*/ 942476 w 2081801"/>
                      <a:gd name="connsiteY952" fmla="*/ 1108169 h 2563305"/>
                      <a:gd name="connsiteX953" fmla="*/ 705972 w 2081801"/>
                      <a:gd name="connsiteY953" fmla="*/ 1091175 h 2563305"/>
                      <a:gd name="connsiteX954" fmla="*/ 633746 w 2081801"/>
                      <a:gd name="connsiteY954" fmla="*/ 935394 h 2563305"/>
                      <a:gd name="connsiteX955" fmla="*/ 691810 w 2081801"/>
                      <a:gd name="connsiteY955" fmla="*/ 931145 h 2563305"/>
                      <a:gd name="connsiteX956" fmla="*/ 946724 w 2081801"/>
                      <a:gd name="connsiteY956" fmla="*/ 1111002 h 2563305"/>
                      <a:gd name="connsiteX957" fmla="*/ 1028863 w 2081801"/>
                      <a:gd name="connsiteY957" fmla="*/ 1116666 h 2563305"/>
                      <a:gd name="connsiteX958" fmla="*/ 997707 w 2081801"/>
                      <a:gd name="connsiteY958" fmla="*/ 1177563 h 2563305"/>
                      <a:gd name="connsiteX959" fmla="*/ 997707 w 2081801"/>
                      <a:gd name="connsiteY959" fmla="*/ 1177563 h 2563305"/>
                      <a:gd name="connsiteX960" fmla="*/ 1067100 w 2081801"/>
                      <a:gd name="connsiteY960" fmla="*/ 1170482 h 2563305"/>
                      <a:gd name="connsiteX961" fmla="*/ 990626 w 2081801"/>
                      <a:gd name="connsiteY961" fmla="*/ 1285193 h 2563305"/>
                      <a:gd name="connsiteX962" fmla="*/ 962302 w 2081801"/>
                      <a:gd name="connsiteY962" fmla="*/ 1188892 h 2563305"/>
                      <a:gd name="connsiteX963" fmla="*/ 962302 w 2081801"/>
                      <a:gd name="connsiteY963" fmla="*/ 1188892 h 2563305"/>
                      <a:gd name="connsiteX964" fmla="*/ 945308 w 2081801"/>
                      <a:gd name="connsiteY964" fmla="*/ 1188892 h 2563305"/>
                      <a:gd name="connsiteX965" fmla="*/ 946724 w 2081801"/>
                      <a:gd name="connsiteY965" fmla="*/ 1111002 h 2563305"/>
                      <a:gd name="connsiteX966" fmla="*/ 1153488 w 2081801"/>
                      <a:gd name="connsiteY966" fmla="*/ 1392824 h 2563305"/>
                      <a:gd name="connsiteX967" fmla="*/ 1161985 w 2081801"/>
                      <a:gd name="connsiteY967" fmla="*/ 1414067 h 2563305"/>
                      <a:gd name="connsiteX968" fmla="*/ 1011869 w 2081801"/>
                      <a:gd name="connsiteY968" fmla="*/ 1394240 h 2563305"/>
                      <a:gd name="connsiteX969" fmla="*/ 1051522 w 2081801"/>
                      <a:gd name="connsiteY969" fmla="*/ 1363084 h 2563305"/>
                      <a:gd name="connsiteX970" fmla="*/ 1153488 w 2081801"/>
                      <a:gd name="connsiteY970" fmla="*/ 1392824 h 2563305"/>
                      <a:gd name="connsiteX971" fmla="*/ 1113835 w 2081801"/>
                      <a:gd name="connsiteY971" fmla="*/ 1548605 h 2563305"/>
                      <a:gd name="connsiteX972" fmla="*/ 1181812 w 2081801"/>
                      <a:gd name="connsiteY972" fmla="*/ 1473546 h 2563305"/>
                      <a:gd name="connsiteX973" fmla="*/ 1214384 w 2081801"/>
                      <a:gd name="connsiteY973" fmla="*/ 1562767 h 2563305"/>
                      <a:gd name="connsiteX974" fmla="*/ 1113835 w 2081801"/>
                      <a:gd name="connsiteY974" fmla="*/ 1548605 h 2563305"/>
                      <a:gd name="connsiteX975" fmla="*/ 1228546 w 2081801"/>
                      <a:gd name="connsiteY975" fmla="*/ 1567015 h 2563305"/>
                      <a:gd name="connsiteX976" fmla="*/ 1225714 w 2081801"/>
                      <a:gd name="connsiteY976" fmla="*/ 1589674 h 2563305"/>
                      <a:gd name="connsiteX977" fmla="*/ 1217217 w 2081801"/>
                      <a:gd name="connsiteY977" fmla="*/ 1565599 h 2563305"/>
                      <a:gd name="connsiteX978" fmla="*/ 1228546 w 2081801"/>
                      <a:gd name="connsiteY978" fmla="*/ 1567015 h 2563305"/>
                      <a:gd name="connsiteX979" fmla="*/ 1251205 w 2081801"/>
                      <a:gd name="connsiteY979" fmla="*/ 1661900 h 2563305"/>
                      <a:gd name="connsiteX980" fmla="*/ 1280945 w 2081801"/>
                      <a:gd name="connsiteY980" fmla="*/ 1742623 h 2563305"/>
                      <a:gd name="connsiteX981" fmla="*/ 1212968 w 2081801"/>
                      <a:gd name="connsiteY981" fmla="*/ 1751120 h 2563305"/>
                      <a:gd name="connsiteX982" fmla="*/ 1221465 w 2081801"/>
                      <a:gd name="connsiteY982" fmla="*/ 1664732 h 2563305"/>
                      <a:gd name="connsiteX983" fmla="*/ 1251205 w 2081801"/>
                      <a:gd name="connsiteY983" fmla="*/ 1661900 h 2563305"/>
                      <a:gd name="connsiteX984" fmla="*/ 1368749 w 2081801"/>
                      <a:gd name="connsiteY984" fmla="*/ 1292274 h 2563305"/>
                      <a:gd name="connsiteX985" fmla="*/ 1382911 w 2081801"/>
                      <a:gd name="connsiteY985" fmla="*/ 1252621 h 2563305"/>
                      <a:gd name="connsiteX986" fmla="*/ 1450888 w 2081801"/>
                      <a:gd name="connsiteY986" fmla="*/ 1177563 h 2563305"/>
                      <a:gd name="connsiteX987" fmla="*/ 1586843 w 2081801"/>
                      <a:gd name="connsiteY987" fmla="*/ 1204470 h 2563305"/>
                      <a:gd name="connsiteX988" fmla="*/ 1423981 w 2081801"/>
                      <a:gd name="connsiteY988" fmla="*/ 1340425 h 2563305"/>
                      <a:gd name="connsiteX989" fmla="*/ 1394241 w 2081801"/>
                      <a:gd name="connsiteY989" fmla="*/ 1303604 h 2563305"/>
                      <a:gd name="connsiteX990" fmla="*/ 1368749 w 2081801"/>
                      <a:gd name="connsiteY990" fmla="*/ 1292274 h 2563305"/>
                      <a:gd name="connsiteX991" fmla="*/ 1449472 w 2081801"/>
                      <a:gd name="connsiteY991" fmla="*/ 1176146 h 2563305"/>
                      <a:gd name="connsiteX992" fmla="*/ 1411235 w 2081801"/>
                      <a:gd name="connsiteY992" fmla="*/ 1169065 h 2563305"/>
                      <a:gd name="connsiteX993" fmla="*/ 1421148 w 2081801"/>
                      <a:gd name="connsiteY993" fmla="*/ 1139326 h 2563305"/>
                      <a:gd name="connsiteX994" fmla="*/ 1487709 w 2081801"/>
                      <a:gd name="connsiteY994" fmla="*/ 1133661 h 2563305"/>
                      <a:gd name="connsiteX995" fmla="*/ 1449472 w 2081801"/>
                      <a:gd name="connsiteY995" fmla="*/ 1176146 h 2563305"/>
                      <a:gd name="connsiteX996" fmla="*/ 1449472 w 2081801"/>
                      <a:gd name="connsiteY996" fmla="*/ 1176146 h 2563305"/>
                      <a:gd name="connsiteX997" fmla="*/ 1422564 w 2081801"/>
                      <a:gd name="connsiteY997" fmla="*/ 1136493 h 2563305"/>
                      <a:gd name="connsiteX998" fmla="*/ 1455137 w 2081801"/>
                      <a:gd name="connsiteY998" fmla="*/ 1043024 h 2563305"/>
                      <a:gd name="connsiteX999" fmla="*/ 1455137 w 2081801"/>
                      <a:gd name="connsiteY999" fmla="*/ 1043024 h 2563305"/>
                      <a:gd name="connsiteX1000" fmla="*/ 1323431 w 2081801"/>
                      <a:gd name="connsiteY1000" fmla="*/ 1146406 h 2563305"/>
                      <a:gd name="connsiteX1001" fmla="*/ 1305021 w 2081801"/>
                      <a:gd name="connsiteY1001" fmla="*/ 1147823 h 2563305"/>
                      <a:gd name="connsiteX1002" fmla="*/ 1280945 w 2081801"/>
                      <a:gd name="connsiteY1002" fmla="*/ 1143574 h 2563305"/>
                      <a:gd name="connsiteX1003" fmla="*/ 1314934 w 2081801"/>
                      <a:gd name="connsiteY1003" fmla="*/ 949556 h 2563305"/>
                      <a:gd name="connsiteX1004" fmla="*/ 1337593 w 2081801"/>
                      <a:gd name="connsiteY1004" fmla="*/ 943891 h 2563305"/>
                      <a:gd name="connsiteX1005" fmla="*/ 1561351 w 2081801"/>
                      <a:gd name="connsiteY1005" fmla="*/ 1052938 h 2563305"/>
                      <a:gd name="connsiteX1006" fmla="*/ 1490541 w 2081801"/>
                      <a:gd name="connsiteY1006" fmla="*/ 1130828 h 2563305"/>
                      <a:gd name="connsiteX1007" fmla="*/ 1422564 w 2081801"/>
                      <a:gd name="connsiteY1007" fmla="*/ 1136493 h 2563305"/>
                      <a:gd name="connsiteX1008" fmla="*/ 1157737 w 2081801"/>
                      <a:gd name="connsiteY1008" fmla="*/ 536028 h 2563305"/>
                      <a:gd name="connsiteX1009" fmla="*/ 1095424 w 2081801"/>
                      <a:gd name="connsiteY1009" fmla="*/ 483629 h 2563305"/>
                      <a:gd name="connsiteX1010" fmla="*/ 992042 w 2081801"/>
                      <a:gd name="connsiteY1010" fmla="*/ 408571 h 2563305"/>
                      <a:gd name="connsiteX1011" fmla="*/ 992042 w 2081801"/>
                      <a:gd name="connsiteY1011" fmla="*/ 408571 h 2563305"/>
                      <a:gd name="connsiteX1012" fmla="*/ 1033112 w 2081801"/>
                      <a:gd name="connsiteY1012" fmla="*/ 584179 h 2563305"/>
                      <a:gd name="connsiteX1013" fmla="*/ 1014701 w 2081801"/>
                      <a:gd name="connsiteY1013" fmla="*/ 582762 h 2563305"/>
                      <a:gd name="connsiteX1014" fmla="*/ 815018 w 2081801"/>
                      <a:gd name="connsiteY1014" fmla="*/ 388744 h 2563305"/>
                      <a:gd name="connsiteX1015" fmla="*/ 884412 w 2081801"/>
                      <a:gd name="connsiteY1015" fmla="*/ 353340 h 2563305"/>
                      <a:gd name="connsiteX1016" fmla="*/ 1186060 w 2081801"/>
                      <a:gd name="connsiteY1016" fmla="*/ 419901 h 2563305"/>
                      <a:gd name="connsiteX1017" fmla="*/ 1157737 w 2081801"/>
                      <a:gd name="connsiteY1017" fmla="*/ 536028 h 2563305"/>
                      <a:gd name="connsiteX1018" fmla="*/ 527531 w 2081801"/>
                      <a:gd name="connsiteY1018" fmla="*/ 701722 h 2563305"/>
                      <a:gd name="connsiteX1019" fmla="*/ 537445 w 2081801"/>
                      <a:gd name="connsiteY1019" fmla="*/ 722965 h 2563305"/>
                      <a:gd name="connsiteX1020" fmla="*/ 520450 w 2081801"/>
                      <a:gd name="connsiteY1020" fmla="*/ 700306 h 2563305"/>
                      <a:gd name="connsiteX1021" fmla="*/ 527531 w 2081801"/>
                      <a:gd name="connsiteY1021" fmla="*/ 701722 h 2563305"/>
                      <a:gd name="connsiteX1022" fmla="*/ 476549 w 2081801"/>
                      <a:gd name="connsiteY1022" fmla="*/ 928313 h 2563305"/>
                      <a:gd name="connsiteX1023" fmla="*/ 460971 w 2081801"/>
                      <a:gd name="connsiteY1023" fmla="*/ 929729 h 2563305"/>
                      <a:gd name="connsiteX1024" fmla="*/ 442560 w 2081801"/>
                      <a:gd name="connsiteY1024" fmla="*/ 916984 h 2563305"/>
                      <a:gd name="connsiteX1025" fmla="*/ 476549 w 2081801"/>
                      <a:gd name="connsiteY1025" fmla="*/ 928313 h 2563305"/>
                      <a:gd name="connsiteX1026" fmla="*/ 962302 w 2081801"/>
                      <a:gd name="connsiteY1026" fmla="*/ 1334760 h 2563305"/>
                      <a:gd name="connsiteX1027" fmla="*/ 990626 w 2081801"/>
                      <a:gd name="connsiteY1027" fmla="*/ 1292274 h 2563305"/>
                      <a:gd name="connsiteX1028" fmla="*/ 997707 w 2081801"/>
                      <a:gd name="connsiteY1028" fmla="*/ 1317765 h 2563305"/>
                      <a:gd name="connsiteX1029" fmla="*/ 989210 w 2081801"/>
                      <a:gd name="connsiteY1029" fmla="*/ 1343257 h 2563305"/>
                      <a:gd name="connsiteX1030" fmla="*/ 962302 w 2081801"/>
                      <a:gd name="connsiteY1030" fmla="*/ 1334760 h 2563305"/>
                      <a:gd name="connsiteX1031" fmla="*/ 1014701 w 2081801"/>
                      <a:gd name="connsiteY1031" fmla="*/ 1933808 h 2563305"/>
                      <a:gd name="connsiteX1032" fmla="*/ 1106754 w 2081801"/>
                      <a:gd name="connsiteY1032" fmla="*/ 1926727 h 2563305"/>
                      <a:gd name="connsiteX1033" fmla="*/ 1133662 w 2081801"/>
                      <a:gd name="connsiteY1033" fmla="*/ 2008867 h 2563305"/>
                      <a:gd name="connsiteX1034" fmla="*/ 1014701 w 2081801"/>
                      <a:gd name="connsiteY1034" fmla="*/ 1933808 h 2563305"/>
                      <a:gd name="connsiteX1035" fmla="*/ 1210136 w 2081801"/>
                      <a:gd name="connsiteY1035" fmla="*/ 1752536 h 2563305"/>
                      <a:gd name="connsiteX1036" fmla="*/ 1193141 w 2081801"/>
                      <a:gd name="connsiteY1036" fmla="*/ 1918230 h 2563305"/>
                      <a:gd name="connsiteX1037" fmla="*/ 1108170 w 2081801"/>
                      <a:gd name="connsiteY1037" fmla="*/ 1923895 h 2563305"/>
                      <a:gd name="connsiteX1038" fmla="*/ 1058603 w 2081801"/>
                      <a:gd name="connsiteY1038" fmla="*/ 1770946 h 2563305"/>
                      <a:gd name="connsiteX1039" fmla="*/ 1210136 w 2081801"/>
                      <a:gd name="connsiteY1039" fmla="*/ 1752536 h 2563305"/>
                      <a:gd name="connsiteX1040" fmla="*/ 1180396 w 2081801"/>
                      <a:gd name="connsiteY1040" fmla="*/ 2041439 h 2563305"/>
                      <a:gd name="connsiteX1041" fmla="*/ 1176147 w 2081801"/>
                      <a:gd name="connsiteY1041" fmla="*/ 2079676 h 2563305"/>
                      <a:gd name="connsiteX1042" fmla="*/ 1164817 w 2081801"/>
                      <a:gd name="connsiteY1042" fmla="*/ 2098087 h 2563305"/>
                      <a:gd name="connsiteX1043" fmla="*/ 1137910 w 2081801"/>
                      <a:gd name="connsiteY1043" fmla="*/ 2014531 h 2563305"/>
                      <a:gd name="connsiteX1044" fmla="*/ 1180396 w 2081801"/>
                      <a:gd name="connsiteY1044" fmla="*/ 2041439 h 2563305"/>
                      <a:gd name="connsiteX1045" fmla="*/ 1340426 w 2081801"/>
                      <a:gd name="connsiteY1045" fmla="*/ 943891 h 2563305"/>
                      <a:gd name="connsiteX1046" fmla="*/ 1496207 w 2081801"/>
                      <a:gd name="connsiteY1046" fmla="*/ 908486 h 2563305"/>
                      <a:gd name="connsiteX1047" fmla="*/ 1496207 w 2081801"/>
                      <a:gd name="connsiteY1047" fmla="*/ 908486 h 2563305"/>
                      <a:gd name="connsiteX1048" fmla="*/ 1561351 w 2081801"/>
                      <a:gd name="connsiteY1048" fmla="*/ 840509 h 2563305"/>
                      <a:gd name="connsiteX1049" fmla="*/ 1606669 w 2081801"/>
                      <a:gd name="connsiteY1049" fmla="*/ 1003371 h 2563305"/>
                      <a:gd name="connsiteX1050" fmla="*/ 1562767 w 2081801"/>
                      <a:gd name="connsiteY1050" fmla="*/ 1051522 h 2563305"/>
                      <a:gd name="connsiteX1051" fmla="*/ 1340426 w 2081801"/>
                      <a:gd name="connsiteY1051" fmla="*/ 943891 h 2563305"/>
                      <a:gd name="connsiteX1052" fmla="*/ 451057 w 2081801"/>
                      <a:gd name="connsiteY1052" fmla="*/ 531780 h 2563305"/>
                      <a:gd name="connsiteX1053" fmla="*/ 371750 w 2081801"/>
                      <a:gd name="connsiteY1053" fmla="*/ 357588 h 2563305"/>
                      <a:gd name="connsiteX1054" fmla="*/ 443976 w 2081801"/>
                      <a:gd name="connsiteY1054" fmla="*/ 303773 h 2563305"/>
                      <a:gd name="connsiteX1055" fmla="*/ 657821 w 2081801"/>
                      <a:gd name="connsiteY1055" fmla="*/ 465219 h 2563305"/>
                      <a:gd name="connsiteX1056" fmla="*/ 493543 w 2081801"/>
                      <a:gd name="connsiteY1056" fmla="*/ 548774 h 2563305"/>
                      <a:gd name="connsiteX1057" fmla="*/ 451057 w 2081801"/>
                      <a:gd name="connsiteY1057" fmla="*/ 531780 h 2563305"/>
                      <a:gd name="connsiteX1058" fmla="*/ 448225 w 2081801"/>
                      <a:gd name="connsiteY1058" fmla="*/ 888660 h 2563305"/>
                      <a:gd name="connsiteX1059" fmla="*/ 448225 w 2081801"/>
                      <a:gd name="connsiteY1059" fmla="*/ 888660 h 2563305"/>
                      <a:gd name="connsiteX1060" fmla="*/ 601173 w 2081801"/>
                      <a:gd name="connsiteY1060" fmla="*/ 863168 h 2563305"/>
                      <a:gd name="connsiteX1061" fmla="*/ 625249 w 2081801"/>
                      <a:gd name="connsiteY1061" fmla="*/ 915567 h 2563305"/>
                      <a:gd name="connsiteX1062" fmla="*/ 482213 w 2081801"/>
                      <a:gd name="connsiteY1062" fmla="*/ 928313 h 2563305"/>
                      <a:gd name="connsiteX1063" fmla="*/ 436895 w 2081801"/>
                      <a:gd name="connsiteY1063" fmla="*/ 912735 h 2563305"/>
                      <a:gd name="connsiteX1064" fmla="*/ 251374 w 2081801"/>
                      <a:gd name="connsiteY1064" fmla="*/ 783862 h 2563305"/>
                      <a:gd name="connsiteX1065" fmla="*/ 308022 w 2081801"/>
                      <a:gd name="connsiteY1065" fmla="*/ 666318 h 2563305"/>
                      <a:gd name="connsiteX1066" fmla="*/ 448225 w 2081801"/>
                      <a:gd name="connsiteY1066" fmla="*/ 888660 h 2563305"/>
                      <a:gd name="connsiteX1067" fmla="*/ 174900 w 2081801"/>
                      <a:gd name="connsiteY1067" fmla="*/ 696058 h 2563305"/>
                      <a:gd name="connsiteX1068" fmla="*/ 211721 w 2081801"/>
                      <a:gd name="connsiteY1068" fmla="*/ 759786 h 2563305"/>
                      <a:gd name="connsiteX1069" fmla="*/ 248542 w 2081801"/>
                      <a:gd name="connsiteY1069" fmla="*/ 785278 h 2563305"/>
                      <a:gd name="connsiteX1070" fmla="*/ 220218 w 2081801"/>
                      <a:gd name="connsiteY1070" fmla="*/ 843341 h 2563305"/>
                      <a:gd name="connsiteX1071" fmla="*/ 133830 w 2081801"/>
                      <a:gd name="connsiteY1071" fmla="*/ 815018 h 2563305"/>
                      <a:gd name="connsiteX1072" fmla="*/ 149408 w 2081801"/>
                      <a:gd name="connsiteY1072" fmla="*/ 728630 h 2563305"/>
                      <a:gd name="connsiteX1073" fmla="*/ 174900 w 2081801"/>
                      <a:gd name="connsiteY1073" fmla="*/ 696058 h 2563305"/>
                      <a:gd name="connsiteX1074" fmla="*/ 173483 w 2081801"/>
                      <a:gd name="connsiteY1074" fmla="*/ 693225 h 2563305"/>
                      <a:gd name="connsiteX1075" fmla="*/ 147992 w 2081801"/>
                      <a:gd name="connsiteY1075" fmla="*/ 722965 h 2563305"/>
                      <a:gd name="connsiteX1076" fmla="*/ 157906 w 2081801"/>
                      <a:gd name="connsiteY1076" fmla="*/ 667734 h 2563305"/>
                      <a:gd name="connsiteX1077" fmla="*/ 173483 w 2081801"/>
                      <a:gd name="connsiteY1077" fmla="*/ 693225 h 2563305"/>
                      <a:gd name="connsiteX1078" fmla="*/ 162154 w 2081801"/>
                      <a:gd name="connsiteY1078" fmla="*/ 633745 h 2563305"/>
                      <a:gd name="connsiteX1079" fmla="*/ 157906 w 2081801"/>
                      <a:gd name="connsiteY1079" fmla="*/ 660653 h 2563305"/>
                      <a:gd name="connsiteX1080" fmla="*/ 147992 w 2081801"/>
                      <a:gd name="connsiteY1080" fmla="*/ 642242 h 2563305"/>
                      <a:gd name="connsiteX1081" fmla="*/ 162154 w 2081801"/>
                      <a:gd name="connsiteY1081" fmla="*/ 633745 h 2563305"/>
                      <a:gd name="connsiteX1082" fmla="*/ 159322 w 2081801"/>
                      <a:gd name="connsiteY1082" fmla="*/ 664902 h 2563305"/>
                      <a:gd name="connsiteX1083" fmla="*/ 164987 w 2081801"/>
                      <a:gd name="connsiteY1083" fmla="*/ 633745 h 2563305"/>
                      <a:gd name="connsiteX1084" fmla="*/ 180564 w 2081801"/>
                      <a:gd name="connsiteY1084" fmla="*/ 625248 h 2563305"/>
                      <a:gd name="connsiteX1085" fmla="*/ 225883 w 2081801"/>
                      <a:gd name="connsiteY1085" fmla="*/ 635161 h 2563305"/>
                      <a:gd name="connsiteX1086" fmla="*/ 176316 w 2081801"/>
                      <a:gd name="connsiteY1086" fmla="*/ 693225 h 2563305"/>
                      <a:gd name="connsiteX1087" fmla="*/ 159322 w 2081801"/>
                      <a:gd name="connsiteY1087" fmla="*/ 664902 h 2563305"/>
                      <a:gd name="connsiteX1088" fmla="*/ 163570 w 2081801"/>
                      <a:gd name="connsiteY1088" fmla="*/ 630913 h 2563305"/>
                      <a:gd name="connsiteX1089" fmla="*/ 146576 w 2081801"/>
                      <a:gd name="connsiteY1089" fmla="*/ 640826 h 2563305"/>
                      <a:gd name="connsiteX1090" fmla="*/ 129582 w 2081801"/>
                      <a:gd name="connsiteY1090" fmla="*/ 611086 h 2563305"/>
                      <a:gd name="connsiteX1091" fmla="*/ 164987 w 2081801"/>
                      <a:gd name="connsiteY1091" fmla="*/ 619584 h 2563305"/>
                      <a:gd name="connsiteX1092" fmla="*/ 163570 w 2081801"/>
                      <a:gd name="connsiteY1092" fmla="*/ 630913 h 2563305"/>
                      <a:gd name="connsiteX1093" fmla="*/ 177732 w 2081801"/>
                      <a:gd name="connsiteY1093" fmla="*/ 622416 h 2563305"/>
                      <a:gd name="connsiteX1094" fmla="*/ 166402 w 2081801"/>
                      <a:gd name="connsiteY1094" fmla="*/ 629497 h 2563305"/>
                      <a:gd name="connsiteX1095" fmla="*/ 167819 w 2081801"/>
                      <a:gd name="connsiteY1095" fmla="*/ 619584 h 2563305"/>
                      <a:gd name="connsiteX1096" fmla="*/ 177732 w 2081801"/>
                      <a:gd name="connsiteY1096" fmla="*/ 622416 h 2563305"/>
                      <a:gd name="connsiteX1097" fmla="*/ 145160 w 2081801"/>
                      <a:gd name="connsiteY1097" fmla="*/ 643659 h 2563305"/>
                      <a:gd name="connsiteX1098" fmla="*/ 156489 w 2081801"/>
                      <a:gd name="connsiteY1098" fmla="*/ 663485 h 2563305"/>
                      <a:gd name="connsiteX1099" fmla="*/ 145160 w 2081801"/>
                      <a:gd name="connsiteY1099" fmla="*/ 724382 h 2563305"/>
                      <a:gd name="connsiteX1100" fmla="*/ 82847 w 2081801"/>
                      <a:gd name="connsiteY1100" fmla="*/ 798023 h 2563305"/>
                      <a:gd name="connsiteX1101" fmla="*/ 82847 w 2081801"/>
                      <a:gd name="connsiteY1101" fmla="*/ 798023 h 2563305"/>
                      <a:gd name="connsiteX1102" fmla="*/ 129582 w 2081801"/>
                      <a:gd name="connsiteY1102" fmla="*/ 813602 h 2563305"/>
                      <a:gd name="connsiteX1103" fmla="*/ 82847 w 2081801"/>
                      <a:gd name="connsiteY1103" fmla="*/ 1071348 h 2563305"/>
                      <a:gd name="connsiteX1104" fmla="*/ 12038 w 2081801"/>
                      <a:gd name="connsiteY1104" fmla="*/ 986377 h 2563305"/>
                      <a:gd name="connsiteX1105" fmla="*/ 111171 w 2081801"/>
                      <a:gd name="connsiteY1105" fmla="*/ 662069 h 2563305"/>
                      <a:gd name="connsiteX1106" fmla="*/ 145160 w 2081801"/>
                      <a:gd name="connsiteY1106" fmla="*/ 643659 h 2563305"/>
                      <a:gd name="connsiteX1107" fmla="*/ 145160 w 2081801"/>
                      <a:gd name="connsiteY1107" fmla="*/ 730046 h 2563305"/>
                      <a:gd name="connsiteX1108" fmla="*/ 130998 w 2081801"/>
                      <a:gd name="connsiteY1108" fmla="*/ 812185 h 2563305"/>
                      <a:gd name="connsiteX1109" fmla="*/ 87096 w 2081801"/>
                      <a:gd name="connsiteY1109" fmla="*/ 798023 h 2563305"/>
                      <a:gd name="connsiteX1110" fmla="*/ 145160 w 2081801"/>
                      <a:gd name="connsiteY1110" fmla="*/ 730046 h 2563305"/>
                      <a:gd name="connsiteX1111" fmla="*/ 945308 w 2081801"/>
                      <a:gd name="connsiteY1111" fmla="*/ 1191725 h 2563305"/>
                      <a:gd name="connsiteX1112" fmla="*/ 960886 w 2081801"/>
                      <a:gd name="connsiteY1112" fmla="*/ 1191725 h 2563305"/>
                      <a:gd name="connsiteX1113" fmla="*/ 989210 w 2081801"/>
                      <a:gd name="connsiteY1113" fmla="*/ 1288025 h 2563305"/>
                      <a:gd name="connsiteX1114" fmla="*/ 959470 w 2081801"/>
                      <a:gd name="connsiteY1114" fmla="*/ 1333344 h 2563305"/>
                      <a:gd name="connsiteX1115" fmla="*/ 955221 w 2081801"/>
                      <a:gd name="connsiteY1115" fmla="*/ 1331927 h 2563305"/>
                      <a:gd name="connsiteX1116" fmla="*/ 945308 w 2081801"/>
                      <a:gd name="connsiteY1116" fmla="*/ 1320598 h 2563305"/>
                      <a:gd name="connsiteX1117" fmla="*/ 945308 w 2081801"/>
                      <a:gd name="connsiteY1117" fmla="*/ 1191725 h 2563305"/>
                      <a:gd name="connsiteX1118" fmla="*/ 1048690 w 2081801"/>
                      <a:gd name="connsiteY1118" fmla="*/ 1361667 h 2563305"/>
                      <a:gd name="connsiteX1119" fmla="*/ 1007621 w 2081801"/>
                      <a:gd name="connsiteY1119" fmla="*/ 1392824 h 2563305"/>
                      <a:gd name="connsiteX1120" fmla="*/ 1003372 w 2081801"/>
                      <a:gd name="connsiteY1120" fmla="*/ 1392824 h 2563305"/>
                      <a:gd name="connsiteX1121" fmla="*/ 980713 w 2081801"/>
                      <a:gd name="connsiteY1121" fmla="*/ 1365916 h 2563305"/>
                      <a:gd name="connsiteX1122" fmla="*/ 987794 w 2081801"/>
                      <a:gd name="connsiteY1122" fmla="*/ 1344673 h 2563305"/>
                      <a:gd name="connsiteX1123" fmla="*/ 1048690 w 2081801"/>
                      <a:gd name="connsiteY1123" fmla="*/ 1361667 h 2563305"/>
                      <a:gd name="connsiteX1124" fmla="*/ 1003372 w 2081801"/>
                      <a:gd name="connsiteY1124" fmla="*/ 1395656 h 2563305"/>
                      <a:gd name="connsiteX1125" fmla="*/ 1003372 w 2081801"/>
                      <a:gd name="connsiteY1125" fmla="*/ 1395656 h 2563305"/>
                      <a:gd name="connsiteX1126" fmla="*/ 1006204 w 2081801"/>
                      <a:gd name="connsiteY1126" fmla="*/ 1395656 h 2563305"/>
                      <a:gd name="connsiteX1127" fmla="*/ 959470 w 2081801"/>
                      <a:gd name="connsiteY1127" fmla="*/ 1432477 h 2563305"/>
                      <a:gd name="connsiteX1128" fmla="*/ 982129 w 2081801"/>
                      <a:gd name="connsiteY1128" fmla="*/ 1368748 h 2563305"/>
                      <a:gd name="connsiteX1129" fmla="*/ 1003372 w 2081801"/>
                      <a:gd name="connsiteY1129" fmla="*/ 1395656 h 2563305"/>
                      <a:gd name="connsiteX1130" fmla="*/ 1333345 w 2081801"/>
                      <a:gd name="connsiteY1130" fmla="*/ 1884242 h 2563305"/>
                      <a:gd name="connsiteX1131" fmla="*/ 1322015 w 2081801"/>
                      <a:gd name="connsiteY1131" fmla="*/ 1851670 h 2563305"/>
                      <a:gd name="connsiteX1132" fmla="*/ 1401322 w 2081801"/>
                      <a:gd name="connsiteY1132" fmla="*/ 1725629 h 2563305"/>
                      <a:gd name="connsiteX1133" fmla="*/ 1443807 w 2081801"/>
                      <a:gd name="connsiteY1133" fmla="*/ 1701553 h 2563305"/>
                      <a:gd name="connsiteX1134" fmla="*/ 1472131 w 2081801"/>
                      <a:gd name="connsiteY1134" fmla="*/ 1803519 h 2563305"/>
                      <a:gd name="connsiteX1135" fmla="*/ 1333345 w 2081801"/>
                      <a:gd name="connsiteY1135" fmla="*/ 1884242 h 2563305"/>
                      <a:gd name="connsiteX1136" fmla="*/ 1402738 w 2081801"/>
                      <a:gd name="connsiteY1136" fmla="*/ 1721380 h 2563305"/>
                      <a:gd name="connsiteX1137" fmla="*/ 1433894 w 2081801"/>
                      <a:gd name="connsiteY1137" fmla="*/ 1670397 h 2563305"/>
                      <a:gd name="connsiteX1138" fmla="*/ 1442391 w 2081801"/>
                      <a:gd name="connsiteY1138" fmla="*/ 1698721 h 2563305"/>
                      <a:gd name="connsiteX1139" fmla="*/ 1402738 w 2081801"/>
                      <a:gd name="connsiteY1139" fmla="*/ 1721380 h 2563305"/>
                      <a:gd name="connsiteX1140" fmla="*/ 1499039 w 2081801"/>
                      <a:gd name="connsiteY1140" fmla="*/ 1490541 h 2563305"/>
                      <a:gd name="connsiteX1141" fmla="*/ 1452305 w 2081801"/>
                      <a:gd name="connsiteY1141" fmla="*/ 1476379 h 2563305"/>
                      <a:gd name="connsiteX1142" fmla="*/ 1472131 w 2081801"/>
                      <a:gd name="connsiteY1142" fmla="*/ 1455136 h 2563305"/>
                      <a:gd name="connsiteX1143" fmla="*/ 1472131 w 2081801"/>
                      <a:gd name="connsiteY1143" fmla="*/ 1455136 h 2563305"/>
                      <a:gd name="connsiteX1144" fmla="*/ 1297940 w 2081801"/>
                      <a:gd name="connsiteY1144" fmla="*/ 1432477 h 2563305"/>
                      <a:gd name="connsiteX1145" fmla="*/ 1245541 w 2081801"/>
                      <a:gd name="connsiteY1145" fmla="*/ 1416899 h 2563305"/>
                      <a:gd name="connsiteX1146" fmla="*/ 1246957 w 2081801"/>
                      <a:gd name="connsiteY1146" fmla="*/ 1401321 h 2563305"/>
                      <a:gd name="connsiteX1147" fmla="*/ 1350339 w 2081801"/>
                      <a:gd name="connsiteY1147" fmla="*/ 1286609 h 2563305"/>
                      <a:gd name="connsiteX1148" fmla="*/ 1364501 w 2081801"/>
                      <a:gd name="connsiteY1148" fmla="*/ 1293690 h 2563305"/>
                      <a:gd name="connsiteX1149" fmla="*/ 1316350 w 2081801"/>
                      <a:gd name="connsiteY1149" fmla="*/ 1431061 h 2563305"/>
                      <a:gd name="connsiteX1150" fmla="*/ 1316350 w 2081801"/>
                      <a:gd name="connsiteY1150" fmla="*/ 1432477 h 2563305"/>
                      <a:gd name="connsiteX1151" fmla="*/ 1421148 w 2081801"/>
                      <a:gd name="connsiteY1151" fmla="*/ 1346089 h 2563305"/>
                      <a:gd name="connsiteX1152" fmla="*/ 1507536 w 2081801"/>
                      <a:gd name="connsiteY1152" fmla="*/ 1453720 h 2563305"/>
                      <a:gd name="connsiteX1153" fmla="*/ 1507536 w 2081801"/>
                      <a:gd name="connsiteY1153" fmla="*/ 1453720 h 2563305"/>
                      <a:gd name="connsiteX1154" fmla="*/ 1659069 w 2081801"/>
                      <a:gd name="connsiteY1154" fmla="*/ 1346089 h 2563305"/>
                      <a:gd name="connsiteX1155" fmla="*/ 1657652 w 2081801"/>
                      <a:gd name="connsiteY1155" fmla="*/ 1358835 h 2563305"/>
                      <a:gd name="connsiteX1156" fmla="*/ 1499039 w 2081801"/>
                      <a:gd name="connsiteY1156" fmla="*/ 1490541 h 2563305"/>
                      <a:gd name="connsiteX1157" fmla="*/ 1660484 w 2081801"/>
                      <a:gd name="connsiteY1157" fmla="*/ 1341841 h 2563305"/>
                      <a:gd name="connsiteX1158" fmla="*/ 1508952 w 2081801"/>
                      <a:gd name="connsiteY1158" fmla="*/ 1449471 h 2563305"/>
                      <a:gd name="connsiteX1159" fmla="*/ 1423981 w 2081801"/>
                      <a:gd name="connsiteY1159" fmla="*/ 1343257 h 2563305"/>
                      <a:gd name="connsiteX1160" fmla="*/ 1591091 w 2081801"/>
                      <a:gd name="connsiteY1160" fmla="*/ 1204470 h 2563305"/>
                      <a:gd name="connsiteX1161" fmla="*/ 1591091 w 2081801"/>
                      <a:gd name="connsiteY1161" fmla="*/ 1204470 h 2563305"/>
                      <a:gd name="connsiteX1162" fmla="*/ 1453721 w 2081801"/>
                      <a:gd name="connsiteY1162" fmla="*/ 1177563 h 2563305"/>
                      <a:gd name="connsiteX1163" fmla="*/ 1606669 w 2081801"/>
                      <a:gd name="connsiteY1163" fmla="*/ 1122331 h 2563305"/>
                      <a:gd name="connsiteX1164" fmla="*/ 1688808 w 2081801"/>
                      <a:gd name="connsiteY1164" fmla="*/ 1115250 h 2563305"/>
                      <a:gd name="connsiteX1165" fmla="*/ 1678895 w 2081801"/>
                      <a:gd name="connsiteY1165" fmla="*/ 1176146 h 2563305"/>
                      <a:gd name="connsiteX1166" fmla="*/ 1660484 w 2081801"/>
                      <a:gd name="connsiteY1166" fmla="*/ 1341841 h 2563305"/>
                      <a:gd name="connsiteX1167" fmla="*/ 1542941 w 2081801"/>
                      <a:gd name="connsiteY1167" fmla="*/ 764035 h 2563305"/>
                      <a:gd name="connsiteX1168" fmla="*/ 1579762 w 2081801"/>
                      <a:gd name="connsiteY1168" fmla="*/ 721549 h 2563305"/>
                      <a:gd name="connsiteX1169" fmla="*/ 1684560 w 2081801"/>
                      <a:gd name="connsiteY1169" fmla="*/ 708803 h 2563305"/>
                      <a:gd name="connsiteX1170" fmla="*/ 1562767 w 2081801"/>
                      <a:gd name="connsiteY1170" fmla="*/ 834844 h 2563305"/>
                      <a:gd name="connsiteX1171" fmla="*/ 1542941 w 2081801"/>
                      <a:gd name="connsiteY1171" fmla="*/ 764035 h 2563305"/>
                      <a:gd name="connsiteX1172" fmla="*/ 1354587 w 2081801"/>
                      <a:gd name="connsiteY1172" fmla="*/ 745624 h 2563305"/>
                      <a:gd name="connsiteX1173" fmla="*/ 1404154 w 2081801"/>
                      <a:gd name="connsiteY1173" fmla="*/ 670566 h 2563305"/>
                      <a:gd name="connsiteX1174" fmla="*/ 1644907 w 2081801"/>
                      <a:gd name="connsiteY1174" fmla="*/ 645075 h 2563305"/>
                      <a:gd name="connsiteX1175" fmla="*/ 1578346 w 2081801"/>
                      <a:gd name="connsiteY1175" fmla="*/ 720133 h 2563305"/>
                      <a:gd name="connsiteX1176" fmla="*/ 1354587 w 2081801"/>
                      <a:gd name="connsiteY1176" fmla="*/ 745624 h 2563305"/>
                      <a:gd name="connsiteX1177" fmla="*/ 1402738 w 2081801"/>
                      <a:gd name="connsiteY1177" fmla="*/ 669150 h 2563305"/>
                      <a:gd name="connsiteX1178" fmla="*/ 1326264 w 2081801"/>
                      <a:gd name="connsiteY1178" fmla="*/ 677647 h 2563305"/>
                      <a:gd name="connsiteX1179" fmla="*/ 1299356 w 2081801"/>
                      <a:gd name="connsiteY1179" fmla="*/ 654988 h 2563305"/>
                      <a:gd name="connsiteX1180" fmla="*/ 1300772 w 2081801"/>
                      <a:gd name="connsiteY1180" fmla="*/ 601173 h 2563305"/>
                      <a:gd name="connsiteX1181" fmla="*/ 1348922 w 2081801"/>
                      <a:gd name="connsiteY1181" fmla="*/ 604005 h 2563305"/>
                      <a:gd name="connsiteX1182" fmla="*/ 1348922 w 2081801"/>
                      <a:gd name="connsiteY1182" fmla="*/ 604005 h 2563305"/>
                      <a:gd name="connsiteX1183" fmla="*/ 1392824 w 2081801"/>
                      <a:gd name="connsiteY1183" fmla="*/ 465219 h 2563305"/>
                      <a:gd name="connsiteX1184" fmla="*/ 1446640 w 2081801"/>
                      <a:gd name="connsiteY1184" fmla="*/ 476548 h 2563305"/>
                      <a:gd name="connsiteX1185" fmla="*/ 1432478 w 2081801"/>
                      <a:gd name="connsiteY1185" fmla="*/ 623832 h 2563305"/>
                      <a:gd name="connsiteX1186" fmla="*/ 1402738 w 2081801"/>
                      <a:gd name="connsiteY1186" fmla="*/ 669150 h 2563305"/>
                      <a:gd name="connsiteX1187" fmla="*/ 1348922 w 2081801"/>
                      <a:gd name="connsiteY1187" fmla="*/ 601173 h 2563305"/>
                      <a:gd name="connsiteX1188" fmla="*/ 1302188 w 2081801"/>
                      <a:gd name="connsiteY1188" fmla="*/ 598341 h 2563305"/>
                      <a:gd name="connsiteX1189" fmla="*/ 1303604 w 2081801"/>
                      <a:gd name="connsiteY1189" fmla="*/ 531780 h 2563305"/>
                      <a:gd name="connsiteX1190" fmla="*/ 1347507 w 2081801"/>
                      <a:gd name="connsiteY1190" fmla="*/ 511953 h 2563305"/>
                      <a:gd name="connsiteX1191" fmla="*/ 1347507 w 2081801"/>
                      <a:gd name="connsiteY1191" fmla="*/ 511953 h 2563305"/>
                      <a:gd name="connsiteX1192" fmla="*/ 1340426 w 2081801"/>
                      <a:gd name="connsiteY1192" fmla="*/ 452473 h 2563305"/>
                      <a:gd name="connsiteX1193" fmla="*/ 1392824 w 2081801"/>
                      <a:gd name="connsiteY1193" fmla="*/ 463803 h 2563305"/>
                      <a:gd name="connsiteX1194" fmla="*/ 1348922 w 2081801"/>
                      <a:gd name="connsiteY1194" fmla="*/ 601173 h 2563305"/>
                      <a:gd name="connsiteX1195" fmla="*/ 1300772 w 2081801"/>
                      <a:gd name="connsiteY1195" fmla="*/ 530363 h 2563305"/>
                      <a:gd name="connsiteX1196" fmla="*/ 1204471 w 2081801"/>
                      <a:gd name="connsiteY1196" fmla="*/ 574265 h 2563305"/>
                      <a:gd name="connsiteX1197" fmla="*/ 1159153 w 2081801"/>
                      <a:gd name="connsiteY1197" fmla="*/ 536028 h 2563305"/>
                      <a:gd name="connsiteX1198" fmla="*/ 1186060 w 2081801"/>
                      <a:gd name="connsiteY1198" fmla="*/ 418484 h 2563305"/>
                      <a:gd name="connsiteX1199" fmla="*/ 1303604 w 2081801"/>
                      <a:gd name="connsiteY1199" fmla="*/ 443976 h 2563305"/>
                      <a:gd name="connsiteX1200" fmla="*/ 1300772 w 2081801"/>
                      <a:gd name="connsiteY1200" fmla="*/ 530363 h 2563305"/>
                      <a:gd name="connsiteX1201" fmla="*/ 881579 w 2081801"/>
                      <a:gd name="connsiteY1201" fmla="*/ 350507 h 2563305"/>
                      <a:gd name="connsiteX1202" fmla="*/ 744209 w 2081801"/>
                      <a:gd name="connsiteY1202" fmla="*/ 320767 h 2563305"/>
                      <a:gd name="connsiteX1203" fmla="*/ 645075 w 2081801"/>
                      <a:gd name="connsiteY1203" fmla="*/ 225882 h 2563305"/>
                      <a:gd name="connsiteX1204" fmla="*/ 959470 w 2081801"/>
                      <a:gd name="connsiteY1204" fmla="*/ 262703 h 2563305"/>
                      <a:gd name="connsiteX1205" fmla="*/ 1017534 w 2081801"/>
                      <a:gd name="connsiteY1205" fmla="*/ 281114 h 2563305"/>
                      <a:gd name="connsiteX1206" fmla="*/ 881579 w 2081801"/>
                      <a:gd name="connsiteY1206" fmla="*/ 350507 h 2563305"/>
                      <a:gd name="connsiteX1207" fmla="*/ 773949 w 2081801"/>
                      <a:gd name="connsiteY1207" fmla="*/ 201807 h 2563305"/>
                      <a:gd name="connsiteX1208" fmla="*/ 623833 w 2081801"/>
                      <a:gd name="connsiteY1208" fmla="*/ 203223 h 2563305"/>
                      <a:gd name="connsiteX1209" fmla="*/ 604006 w 2081801"/>
                      <a:gd name="connsiteY1209" fmla="*/ 183397 h 2563305"/>
                      <a:gd name="connsiteX1210" fmla="*/ 639411 w 2081801"/>
                      <a:gd name="connsiteY1210" fmla="*/ 157905 h 2563305"/>
                      <a:gd name="connsiteX1211" fmla="*/ 773949 w 2081801"/>
                      <a:gd name="connsiteY1211" fmla="*/ 201807 h 2563305"/>
                      <a:gd name="connsiteX1212" fmla="*/ 622416 w 2081801"/>
                      <a:gd name="connsiteY1212" fmla="*/ 206056 h 2563305"/>
                      <a:gd name="connsiteX1213" fmla="*/ 639411 w 2081801"/>
                      <a:gd name="connsiteY1213" fmla="*/ 223050 h 2563305"/>
                      <a:gd name="connsiteX1214" fmla="*/ 564352 w 2081801"/>
                      <a:gd name="connsiteY1214" fmla="*/ 214553 h 2563305"/>
                      <a:gd name="connsiteX1215" fmla="*/ 574266 w 2081801"/>
                      <a:gd name="connsiteY1215" fmla="*/ 207472 h 2563305"/>
                      <a:gd name="connsiteX1216" fmla="*/ 622416 w 2081801"/>
                      <a:gd name="connsiteY1216" fmla="*/ 206056 h 2563305"/>
                      <a:gd name="connsiteX1217" fmla="*/ 449641 w 2081801"/>
                      <a:gd name="connsiteY1217" fmla="*/ 533196 h 2563305"/>
                      <a:gd name="connsiteX1218" fmla="*/ 507705 w 2081801"/>
                      <a:gd name="connsiteY1218" fmla="*/ 659237 h 2563305"/>
                      <a:gd name="connsiteX1219" fmla="*/ 490711 w 2081801"/>
                      <a:gd name="connsiteY1219" fmla="*/ 664902 h 2563305"/>
                      <a:gd name="connsiteX1220" fmla="*/ 490711 w 2081801"/>
                      <a:gd name="connsiteY1220" fmla="*/ 664902 h 2563305"/>
                      <a:gd name="connsiteX1221" fmla="*/ 514786 w 2081801"/>
                      <a:gd name="connsiteY1221" fmla="*/ 697474 h 2563305"/>
                      <a:gd name="connsiteX1222" fmla="*/ 313687 w 2081801"/>
                      <a:gd name="connsiteY1222" fmla="*/ 652156 h 2563305"/>
                      <a:gd name="connsiteX1223" fmla="*/ 383080 w 2081801"/>
                      <a:gd name="connsiteY1223" fmla="*/ 507704 h 2563305"/>
                      <a:gd name="connsiteX1224" fmla="*/ 449641 w 2081801"/>
                      <a:gd name="connsiteY1224" fmla="*/ 533196 h 2563305"/>
                      <a:gd name="connsiteX1225" fmla="*/ 448225 w 2081801"/>
                      <a:gd name="connsiteY1225" fmla="*/ 885827 h 2563305"/>
                      <a:gd name="connsiteX1226" fmla="*/ 308022 w 2081801"/>
                      <a:gd name="connsiteY1226" fmla="*/ 663485 h 2563305"/>
                      <a:gd name="connsiteX1227" fmla="*/ 312270 w 2081801"/>
                      <a:gd name="connsiteY1227" fmla="*/ 653572 h 2563305"/>
                      <a:gd name="connsiteX1228" fmla="*/ 516202 w 2081801"/>
                      <a:gd name="connsiteY1228" fmla="*/ 698890 h 2563305"/>
                      <a:gd name="connsiteX1229" fmla="*/ 540277 w 2081801"/>
                      <a:gd name="connsiteY1229" fmla="*/ 731462 h 2563305"/>
                      <a:gd name="connsiteX1230" fmla="*/ 599757 w 2081801"/>
                      <a:gd name="connsiteY1230" fmla="*/ 860336 h 2563305"/>
                      <a:gd name="connsiteX1231" fmla="*/ 448225 w 2081801"/>
                      <a:gd name="connsiteY1231" fmla="*/ 885827 h 2563305"/>
                      <a:gd name="connsiteX1232" fmla="*/ 221634 w 2081801"/>
                      <a:gd name="connsiteY1232" fmla="*/ 841925 h 2563305"/>
                      <a:gd name="connsiteX1233" fmla="*/ 248542 w 2081801"/>
                      <a:gd name="connsiteY1233" fmla="*/ 785278 h 2563305"/>
                      <a:gd name="connsiteX1234" fmla="*/ 428398 w 2081801"/>
                      <a:gd name="connsiteY1234" fmla="*/ 911319 h 2563305"/>
                      <a:gd name="connsiteX1235" fmla="*/ 221634 w 2081801"/>
                      <a:gd name="connsiteY1235" fmla="*/ 841925 h 2563305"/>
                      <a:gd name="connsiteX1236" fmla="*/ 248542 w 2081801"/>
                      <a:gd name="connsiteY1236" fmla="*/ 782445 h 2563305"/>
                      <a:gd name="connsiteX1237" fmla="*/ 213137 w 2081801"/>
                      <a:gd name="connsiteY1237" fmla="*/ 756954 h 2563305"/>
                      <a:gd name="connsiteX1238" fmla="*/ 176316 w 2081801"/>
                      <a:gd name="connsiteY1238" fmla="*/ 693225 h 2563305"/>
                      <a:gd name="connsiteX1239" fmla="*/ 227299 w 2081801"/>
                      <a:gd name="connsiteY1239" fmla="*/ 633745 h 2563305"/>
                      <a:gd name="connsiteX1240" fmla="*/ 298109 w 2081801"/>
                      <a:gd name="connsiteY1240" fmla="*/ 649323 h 2563305"/>
                      <a:gd name="connsiteX1241" fmla="*/ 306606 w 2081801"/>
                      <a:gd name="connsiteY1241" fmla="*/ 662069 h 2563305"/>
                      <a:gd name="connsiteX1242" fmla="*/ 248542 w 2081801"/>
                      <a:gd name="connsiteY1242" fmla="*/ 782445 h 2563305"/>
                      <a:gd name="connsiteX1243" fmla="*/ 190478 w 2081801"/>
                      <a:gd name="connsiteY1243" fmla="*/ 479380 h 2563305"/>
                      <a:gd name="connsiteX1244" fmla="*/ 166402 w 2081801"/>
                      <a:gd name="connsiteY1244" fmla="*/ 618167 h 2563305"/>
                      <a:gd name="connsiteX1245" fmla="*/ 129582 w 2081801"/>
                      <a:gd name="connsiteY1245" fmla="*/ 609670 h 2563305"/>
                      <a:gd name="connsiteX1246" fmla="*/ 159322 w 2081801"/>
                      <a:gd name="connsiteY1246" fmla="*/ 514785 h 2563305"/>
                      <a:gd name="connsiteX1247" fmla="*/ 184813 w 2081801"/>
                      <a:gd name="connsiteY1247" fmla="*/ 469467 h 2563305"/>
                      <a:gd name="connsiteX1248" fmla="*/ 190478 w 2081801"/>
                      <a:gd name="connsiteY1248" fmla="*/ 479380 h 2563305"/>
                      <a:gd name="connsiteX1249" fmla="*/ 132414 w 2081801"/>
                      <a:gd name="connsiteY1249" fmla="*/ 815018 h 2563305"/>
                      <a:gd name="connsiteX1250" fmla="*/ 218802 w 2081801"/>
                      <a:gd name="connsiteY1250" fmla="*/ 843341 h 2563305"/>
                      <a:gd name="connsiteX1251" fmla="*/ 163570 w 2081801"/>
                      <a:gd name="connsiteY1251" fmla="*/ 958053 h 2563305"/>
                      <a:gd name="connsiteX1252" fmla="*/ 163570 w 2081801"/>
                      <a:gd name="connsiteY1252" fmla="*/ 958053 h 2563305"/>
                      <a:gd name="connsiteX1253" fmla="*/ 459554 w 2081801"/>
                      <a:gd name="connsiteY1253" fmla="*/ 931145 h 2563305"/>
                      <a:gd name="connsiteX1254" fmla="*/ 690393 w 2081801"/>
                      <a:gd name="connsiteY1254" fmla="*/ 1092591 h 2563305"/>
                      <a:gd name="connsiteX1255" fmla="*/ 705972 w 2081801"/>
                      <a:gd name="connsiteY1255" fmla="*/ 1094007 h 2563305"/>
                      <a:gd name="connsiteX1256" fmla="*/ 742793 w 2081801"/>
                      <a:gd name="connsiteY1256" fmla="*/ 1176146 h 2563305"/>
                      <a:gd name="connsiteX1257" fmla="*/ 564352 w 2081801"/>
                      <a:gd name="connsiteY1257" fmla="*/ 1133661 h 2563305"/>
                      <a:gd name="connsiteX1258" fmla="*/ 452473 w 2081801"/>
                      <a:gd name="connsiteY1258" fmla="*/ 1010452 h 2563305"/>
                      <a:gd name="connsiteX1259" fmla="*/ 452473 w 2081801"/>
                      <a:gd name="connsiteY1259" fmla="*/ 1010452 h 2563305"/>
                      <a:gd name="connsiteX1260" fmla="*/ 418485 w 2081801"/>
                      <a:gd name="connsiteY1260" fmla="*/ 1098256 h 2563305"/>
                      <a:gd name="connsiteX1261" fmla="*/ 320768 w 2081801"/>
                      <a:gd name="connsiteY1261" fmla="*/ 1075597 h 2563305"/>
                      <a:gd name="connsiteX1262" fmla="*/ 320768 w 2081801"/>
                      <a:gd name="connsiteY1262" fmla="*/ 1075597 h 2563305"/>
                      <a:gd name="connsiteX1263" fmla="*/ 300941 w 2081801"/>
                      <a:gd name="connsiteY1263" fmla="*/ 1149239 h 2563305"/>
                      <a:gd name="connsiteX1264" fmla="*/ 95593 w 2081801"/>
                      <a:gd name="connsiteY1264" fmla="*/ 1086927 h 2563305"/>
                      <a:gd name="connsiteX1265" fmla="*/ 84264 w 2081801"/>
                      <a:gd name="connsiteY1265" fmla="*/ 1074181 h 2563305"/>
                      <a:gd name="connsiteX1266" fmla="*/ 132414 w 2081801"/>
                      <a:gd name="connsiteY1266" fmla="*/ 815018 h 2563305"/>
                      <a:gd name="connsiteX1267" fmla="*/ 747041 w 2081801"/>
                      <a:gd name="connsiteY1267" fmla="*/ 1178979 h 2563305"/>
                      <a:gd name="connsiteX1268" fmla="*/ 747041 w 2081801"/>
                      <a:gd name="connsiteY1268" fmla="*/ 1178979 h 2563305"/>
                      <a:gd name="connsiteX1269" fmla="*/ 708804 w 2081801"/>
                      <a:gd name="connsiteY1269" fmla="*/ 1094007 h 2563305"/>
                      <a:gd name="connsiteX1270" fmla="*/ 943892 w 2081801"/>
                      <a:gd name="connsiteY1270" fmla="*/ 1109585 h 2563305"/>
                      <a:gd name="connsiteX1271" fmla="*/ 943892 w 2081801"/>
                      <a:gd name="connsiteY1271" fmla="*/ 1188892 h 2563305"/>
                      <a:gd name="connsiteX1272" fmla="*/ 833429 w 2081801"/>
                      <a:gd name="connsiteY1272" fmla="*/ 1186060 h 2563305"/>
                      <a:gd name="connsiteX1273" fmla="*/ 833429 w 2081801"/>
                      <a:gd name="connsiteY1273" fmla="*/ 1186060 h 2563305"/>
                      <a:gd name="connsiteX1274" fmla="*/ 943892 w 2081801"/>
                      <a:gd name="connsiteY1274" fmla="*/ 1320598 h 2563305"/>
                      <a:gd name="connsiteX1275" fmla="*/ 943892 w 2081801"/>
                      <a:gd name="connsiteY1275" fmla="*/ 1327679 h 2563305"/>
                      <a:gd name="connsiteX1276" fmla="*/ 673399 w 2081801"/>
                      <a:gd name="connsiteY1276" fmla="*/ 1248372 h 2563305"/>
                      <a:gd name="connsiteX1277" fmla="*/ 570017 w 2081801"/>
                      <a:gd name="connsiteY1277" fmla="*/ 1135077 h 2563305"/>
                      <a:gd name="connsiteX1278" fmla="*/ 747041 w 2081801"/>
                      <a:gd name="connsiteY1278" fmla="*/ 1178979 h 2563305"/>
                      <a:gd name="connsiteX1279" fmla="*/ 837678 w 2081801"/>
                      <a:gd name="connsiteY1279" fmla="*/ 1190308 h 2563305"/>
                      <a:gd name="connsiteX1280" fmla="*/ 943892 w 2081801"/>
                      <a:gd name="connsiteY1280" fmla="*/ 1193141 h 2563305"/>
                      <a:gd name="connsiteX1281" fmla="*/ 943892 w 2081801"/>
                      <a:gd name="connsiteY1281" fmla="*/ 1319182 h 2563305"/>
                      <a:gd name="connsiteX1282" fmla="*/ 837678 w 2081801"/>
                      <a:gd name="connsiteY1282" fmla="*/ 1190308 h 2563305"/>
                      <a:gd name="connsiteX1283" fmla="*/ 953805 w 2081801"/>
                      <a:gd name="connsiteY1283" fmla="*/ 1334760 h 2563305"/>
                      <a:gd name="connsiteX1284" fmla="*/ 956638 w 2081801"/>
                      <a:gd name="connsiteY1284" fmla="*/ 1339008 h 2563305"/>
                      <a:gd name="connsiteX1285" fmla="*/ 945308 w 2081801"/>
                      <a:gd name="connsiteY1285" fmla="*/ 1356003 h 2563305"/>
                      <a:gd name="connsiteX1286" fmla="*/ 945308 w 2081801"/>
                      <a:gd name="connsiteY1286" fmla="*/ 1331927 h 2563305"/>
                      <a:gd name="connsiteX1287" fmla="*/ 953805 w 2081801"/>
                      <a:gd name="connsiteY1287" fmla="*/ 1334760 h 2563305"/>
                      <a:gd name="connsiteX1288" fmla="*/ 1009036 w 2081801"/>
                      <a:gd name="connsiteY1288" fmla="*/ 1395656 h 2563305"/>
                      <a:gd name="connsiteX1289" fmla="*/ 1161985 w 2081801"/>
                      <a:gd name="connsiteY1289" fmla="*/ 1415483 h 2563305"/>
                      <a:gd name="connsiteX1290" fmla="*/ 1181812 w 2081801"/>
                      <a:gd name="connsiteY1290" fmla="*/ 1470714 h 2563305"/>
                      <a:gd name="connsiteX1291" fmla="*/ 1111002 w 2081801"/>
                      <a:gd name="connsiteY1291" fmla="*/ 1548605 h 2563305"/>
                      <a:gd name="connsiteX1292" fmla="*/ 926897 w 2081801"/>
                      <a:gd name="connsiteY1292" fmla="*/ 1523113 h 2563305"/>
                      <a:gd name="connsiteX1293" fmla="*/ 958054 w 2081801"/>
                      <a:gd name="connsiteY1293" fmla="*/ 1435310 h 2563305"/>
                      <a:gd name="connsiteX1294" fmla="*/ 1009036 w 2081801"/>
                      <a:gd name="connsiteY1294" fmla="*/ 1395656 h 2563305"/>
                      <a:gd name="connsiteX1295" fmla="*/ 926897 w 2081801"/>
                      <a:gd name="connsiteY1295" fmla="*/ 1525946 h 2563305"/>
                      <a:gd name="connsiteX1296" fmla="*/ 1109586 w 2081801"/>
                      <a:gd name="connsiteY1296" fmla="*/ 1551437 h 2563305"/>
                      <a:gd name="connsiteX1297" fmla="*/ 994874 w 2081801"/>
                      <a:gd name="connsiteY1297" fmla="*/ 1678894 h 2563305"/>
                      <a:gd name="connsiteX1298" fmla="*/ 994874 w 2081801"/>
                      <a:gd name="connsiteY1298" fmla="*/ 1678894 h 2563305"/>
                      <a:gd name="connsiteX1299" fmla="*/ 1038776 w 2081801"/>
                      <a:gd name="connsiteY1299" fmla="*/ 1676062 h 2563305"/>
                      <a:gd name="connsiteX1300" fmla="*/ 973632 w 2081801"/>
                      <a:gd name="connsiteY1300" fmla="*/ 1701553 h 2563305"/>
                      <a:gd name="connsiteX1301" fmla="*/ 973632 w 2081801"/>
                      <a:gd name="connsiteY1301" fmla="*/ 1701553 h 2563305"/>
                      <a:gd name="connsiteX1302" fmla="*/ 979297 w 2081801"/>
                      <a:gd name="connsiteY1302" fmla="*/ 1751120 h 2563305"/>
                      <a:gd name="connsiteX1303" fmla="*/ 857504 w 2081801"/>
                      <a:gd name="connsiteY1303" fmla="*/ 1731293 h 2563305"/>
                      <a:gd name="connsiteX1304" fmla="*/ 926897 w 2081801"/>
                      <a:gd name="connsiteY1304" fmla="*/ 1525946 h 2563305"/>
                      <a:gd name="connsiteX1305" fmla="*/ 1483461 w 2081801"/>
                      <a:gd name="connsiteY1305" fmla="*/ 1898404 h 2563305"/>
                      <a:gd name="connsiteX1306" fmla="*/ 1283778 w 2081801"/>
                      <a:gd name="connsiteY1306" fmla="*/ 1912566 h 2563305"/>
                      <a:gd name="connsiteX1307" fmla="*/ 1320599 w 2081801"/>
                      <a:gd name="connsiteY1307" fmla="*/ 1853086 h 2563305"/>
                      <a:gd name="connsiteX1308" fmla="*/ 1333345 w 2081801"/>
                      <a:gd name="connsiteY1308" fmla="*/ 1887074 h 2563305"/>
                      <a:gd name="connsiteX1309" fmla="*/ 1333345 w 2081801"/>
                      <a:gd name="connsiteY1309" fmla="*/ 1887074 h 2563305"/>
                      <a:gd name="connsiteX1310" fmla="*/ 1472131 w 2081801"/>
                      <a:gd name="connsiteY1310" fmla="*/ 1804935 h 2563305"/>
                      <a:gd name="connsiteX1311" fmla="*/ 1496207 w 2081801"/>
                      <a:gd name="connsiteY1311" fmla="*/ 1888491 h 2563305"/>
                      <a:gd name="connsiteX1312" fmla="*/ 1483461 w 2081801"/>
                      <a:gd name="connsiteY1312" fmla="*/ 1898404 h 2563305"/>
                      <a:gd name="connsiteX1313" fmla="*/ 1443807 w 2081801"/>
                      <a:gd name="connsiteY1313" fmla="*/ 1697305 h 2563305"/>
                      <a:gd name="connsiteX1314" fmla="*/ 1435310 w 2081801"/>
                      <a:gd name="connsiteY1314" fmla="*/ 1666148 h 2563305"/>
                      <a:gd name="connsiteX1315" fmla="*/ 1435310 w 2081801"/>
                      <a:gd name="connsiteY1315" fmla="*/ 1666148 h 2563305"/>
                      <a:gd name="connsiteX1316" fmla="*/ 1399905 w 2081801"/>
                      <a:gd name="connsiteY1316" fmla="*/ 1724212 h 2563305"/>
                      <a:gd name="connsiteX1317" fmla="*/ 1392824 w 2081801"/>
                      <a:gd name="connsiteY1317" fmla="*/ 1728461 h 2563305"/>
                      <a:gd name="connsiteX1318" fmla="*/ 1283778 w 2081801"/>
                      <a:gd name="connsiteY1318" fmla="*/ 1742623 h 2563305"/>
                      <a:gd name="connsiteX1319" fmla="*/ 1254038 w 2081801"/>
                      <a:gd name="connsiteY1319" fmla="*/ 1661900 h 2563305"/>
                      <a:gd name="connsiteX1320" fmla="*/ 1278113 w 2081801"/>
                      <a:gd name="connsiteY1320" fmla="*/ 1660484 h 2563305"/>
                      <a:gd name="connsiteX1321" fmla="*/ 1278113 w 2081801"/>
                      <a:gd name="connsiteY1321" fmla="*/ 1660484 h 2563305"/>
                      <a:gd name="connsiteX1322" fmla="*/ 1351755 w 2081801"/>
                      <a:gd name="connsiteY1322" fmla="*/ 1584010 h 2563305"/>
                      <a:gd name="connsiteX1323" fmla="*/ 1387160 w 2081801"/>
                      <a:gd name="connsiteY1323" fmla="*/ 1588258 h 2563305"/>
                      <a:gd name="connsiteX1324" fmla="*/ 1387160 w 2081801"/>
                      <a:gd name="connsiteY1324" fmla="*/ 1588258 h 2563305"/>
                      <a:gd name="connsiteX1325" fmla="*/ 1482045 w 2081801"/>
                      <a:gd name="connsiteY1325" fmla="*/ 1508951 h 2563305"/>
                      <a:gd name="connsiteX1326" fmla="*/ 1514617 w 2081801"/>
                      <a:gd name="connsiteY1326" fmla="*/ 1496206 h 2563305"/>
                      <a:gd name="connsiteX1327" fmla="*/ 1643490 w 2081801"/>
                      <a:gd name="connsiteY1327" fmla="*/ 1533027 h 2563305"/>
                      <a:gd name="connsiteX1328" fmla="*/ 1637826 w 2081801"/>
                      <a:gd name="connsiteY1328" fmla="*/ 1586842 h 2563305"/>
                      <a:gd name="connsiteX1329" fmla="*/ 1443807 w 2081801"/>
                      <a:gd name="connsiteY1329" fmla="*/ 1697305 h 2563305"/>
                      <a:gd name="connsiteX1330" fmla="*/ 1755369 w 2081801"/>
                      <a:gd name="connsiteY1330" fmla="*/ 1276696 h 2563305"/>
                      <a:gd name="connsiteX1331" fmla="*/ 1661901 w 2081801"/>
                      <a:gd name="connsiteY1331" fmla="*/ 1354586 h 2563305"/>
                      <a:gd name="connsiteX1332" fmla="*/ 1663317 w 2081801"/>
                      <a:gd name="connsiteY1332" fmla="*/ 1341841 h 2563305"/>
                      <a:gd name="connsiteX1333" fmla="*/ 1755369 w 2081801"/>
                      <a:gd name="connsiteY1333" fmla="*/ 1276696 h 2563305"/>
                      <a:gd name="connsiteX1334" fmla="*/ 970799 w 2081801"/>
                      <a:gd name="connsiteY1334" fmla="*/ 264120 h 2563305"/>
                      <a:gd name="connsiteX1335" fmla="*/ 1038776 w 2081801"/>
                      <a:gd name="connsiteY1335" fmla="*/ 272617 h 2563305"/>
                      <a:gd name="connsiteX1336" fmla="*/ 1021782 w 2081801"/>
                      <a:gd name="connsiteY1336" fmla="*/ 281114 h 2563305"/>
                      <a:gd name="connsiteX1337" fmla="*/ 970799 w 2081801"/>
                      <a:gd name="connsiteY1337" fmla="*/ 264120 h 2563305"/>
                      <a:gd name="connsiteX1338" fmla="*/ 833429 w 2081801"/>
                      <a:gd name="connsiteY1338" fmla="*/ 10621 h 2563305"/>
                      <a:gd name="connsiteX1339" fmla="*/ 657821 w 2081801"/>
                      <a:gd name="connsiteY1339" fmla="*/ 142327 h 2563305"/>
                      <a:gd name="connsiteX1340" fmla="*/ 417069 w 2081801"/>
                      <a:gd name="connsiteY1340" fmla="*/ 88512 h 2563305"/>
                      <a:gd name="connsiteX1341" fmla="*/ 833429 w 2081801"/>
                      <a:gd name="connsiteY1341" fmla="*/ 10621 h 2563305"/>
                      <a:gd name="connsiteX1342" fmla="*/ 577098 w 2081801"/>
                      <a:gd name="connsiteY1342" fmla="*/ 204640 h 2563305"/>
                      <a:gd name="connsiteX1343" fmla="*/ 602590 w 2081801"/>
                      <a:gd name="connsiteY1343" fmla="*/ 186229 h 2563305"/>
                      <a:gd name="connsiteX1344" fmla="*/ 621000 w 2081801"/>
                      <a:gd name="connsiteY1344" fmla="*/ 204640 h 2563305"/>
                      <a:gd name="connsiteX1345" fmla="*/ 577098 w 2081801"/>
                      <a:gd name="connsiteY1345" fmla="*/ 204640 h 2563305"/>
                      <a:gd name="connsiteX1346" fmla="*/ 636578 w 2081801"/>
                      <a:gd name="connsiteY1346" fmla="*/ 157905 h 2563305"/>
                      <a:gd name="connsiteX1347" fmla="*/ 602590 w 2081801"/>
                      <a:gd name="connsiteY1347" fmla="*/ 183397 h 2563305"/>
                      <a:gd name="connsiteX1348" fmla="*/ 545942 w 2081801"/>
                      <a:gd name="connsiteY1348" fmla="*/ 129581 h 2563305"/>
                      <a:gd name="connsiteX1349" fmla="*/ 636578 w 2081801"/>
                      <a:gd name="connsiteY1349" fmla="*/ 157905 h 2563305"/>
                      <a:gd name="connsiteX1350" fmla="*/ 511954 w 2081801"/>
                      <a:gd name="connsiteY1350" fmla="*/ 207472 h 2563305"/>
                      <a:gd name="connsiteX1351" fmla="*/ 571433 w 2081801"/>
                      <a:gd name="connsiteY1351" fmla="*/ 206056 h 2563305"/>
                      <a:gd name="connsiteX1352" fmla="*/ 562936 w 2081801"/>
                      <a:gd name="connsiteY1352" fmla="*/ 213137 h 2563305"/>
                      <a:gd name="connsiteX1353" fmla="*/ 511954 w 2081801"/>
                      <a:gd name="connsiteY1353" fmla="*/ 207472 h 2563305"/>
                      <a:gd name="connsiteX1354" fmla="*/ 494959 w 2081801"/>
                      <a:gd name="connsiteY1354" fmla="*/ 207472 h 2563305"/>
                      <a:gd name="connsiteX1355" fmla="*/ 558688 w 2081801"/>
                      <a:gd name="connsiteY1355" fmla="*/ 214553 h 2563305"/>
                      <a:gd name="connsiteX1356" fmla="*/ 490711 w 2081801"/>
                      <a:gd name="connsiteY1356" fmla="*/ 265536 h 2563305"/>
                      <a:gd name="connsiteX1357" fmla="*/ 359005 w 2081801"/>
                      <a:gd name="connsiteY1357" fmla="*/ 237212 h 2563305"/>
                      <a:gd name="connsiteX1358" fmla="*/ 323600 w 2081801"/>
                      <a:gd name="connsiteY1358" fmla="*/ 210304 h 2563305"/>
                      <a:gd name="connsiteX1359" fmla="*/ 494959 w 2081801"/>
                      <a:gd name="connsiteY1359" fmla="*/ 207472 h 2563305"/>
                      <a:gd name="connsiteX1360" fmla="*/ 479381 w 2081801"/>
                      <a:gd name="connsiteY1360" fmla="*/ 206056 h 2563305"/>
                      <a:gd name="connsiteX1361" fmla="*/ 320768 w 2081801"/>
                      <a:gd name="connsiteY1361" fmla="*/ 207472 h 2563305"/>
                      <a:gd name="connsiteX1362" fmla="*/ 288195 w 2081801"/>
                      <a:gd name="connsiteY1362" fmla="*/ 183397 h 2563305"/>
                      <a:gd name="connsiteX1363" fmla="*/ 479381 w 2081801"/>
                      <a:gd name="connsiteY1363" fmla="*/ 206056 h 2563305"/>
                      <a:gd name="connsiteX1364" fmla="*/ 320768 w 2081801"/>
                      <a:gd name="connsiteY1364" fmla="*/ 210304 h 2563305"/>
                      <a:gd name="connsiteX1365" fmla="*/ 354756 w 2081801"/>
                      <a:gd name="connsiteY1365" fmla="*/ 237212 h 2563305"/>
                      <a:gd name="connsiteX1366" fmla="*/ 238628 w 2081801"/>
                      <a:gd name="connsiteY1366" fmla="*/ 211720 h 2563305"/>
                      <a:gd name="connsiteX1367" fmla="*/ 320768 w 2081801"/>
                      <a:gd name="connsiteY1367" fmla="*/ 210304 h 2563305"/>
                      <a:gd name="connsiteX1368" fmla="*/ 300941 w 2081801"/>
                      <a:gd name="connsiteY1368" fmla="*/ 650740 h 2563305"/>
                      <a:gd name="connsiteX1369" fmla="*/ 310854 w 2081801"/>
                      <a:gd name="connsiteY1369" fmla="*/ 653572 h 2563305"/>
                      <a:gd name="connsiteX1370" fmla="*/ 306606 w 2081801"/>
                      <a:gd name="connsiteY1370" fmla="*/ 662069 h 2563305"/>
                      <a:gd name="connsiteX1371" fmla="*/ 300941 w 2081801"/>
                      <a:gd name="connsiteY1371" fmla="*/ 650740 h 2563305"/>
                      <a:gd name="connsiteX1372" fmla="*/ 228715 w 2081801"/>
                      <a:gd name="connsiteY1372" fmla="*/ 632329 h 2563305"/>
                      <a:gd name="connsiteX1373" fmla="*/ 262704 w 2081801"/>
                      <a:gd name="connsiteY1373" fmla="*/ 592676 h 2563305"/>
                      <a:gd name="connsiteX1374" fmla="*/ 296692 w 2081801"/>
                      <a:gd name="connsiteY1374" fmla="*/ 646491 h 2563305"/>
                      <a:gd name="connsiteX1375" fmla="*/ 228715 w 2081801"/>
                      <a:gd name="connsiteY1375" fmla="*/ 632329 h 2563305"/>
                      <a:gd name="connsiteX1376" fmla="*/ 262704 w 2081801"/>
                      <a:gd name="connsiteY1376" fmla="*/ 589843 h 2563305"/>
                      <a:gd name="connsiteX1377" fmla="*/ 255623 w 2081801"/>
                      <a:gd name="connsiteY1377" fmla="*/ 578514 h 2563305"/>
                      <a:gd name="connsiteX1378" fmla="*/ 289611 w 2081801"/>
                      <a:gd name="connsiteY1378" fmla="*/ 558687 h 2563305"/>
                      <a:gd name="connsiteX1379" fmla="*/ 262704 w 2081801"/>
                      <a:gd name="connsiteY1379" fmla="*/ 589843 h 2563305"/>
                      <a:gd name="connsiteX1380" fmla="*/ 162154 w 2081801"/>
                      <a:gd name="connsiteY1380" fmla="*/ 506288 h 2563305"/>
                      <a:gd name="connsiteX1381" fmla="*/ 218802 w 2081801"/>
                      <a:gd name="connsiteY1381" fmla="*/ 320767 h 2563305"/>
                      <a:gd name="connsiteX1382" fmla="*/ 190478 w 2081801"/>
                      <a:gd name="connsiteY1382" fmla="*/ 477964 h 2563305"/>
                      <a:gd name="connsiteX1383" fmla="*/ 183397 w 2081801"/>
                      <a:gd name="connsiteY1383" fmla="*/ 466635 h 2563305"/>
                      <a:gd name="connsiteX1384" fmla="*/ 183397 w 2081801"/>
                      <a:gd name="connsiteY1384" fmla="*/ 466635 h 2563305"/>
                      <a:gd name="connsiteX1385" fmla="*/ 162154 w 2081801"/>
                      <a:gd name="connsiteY1385" fmla="*/ 506288 h 2563305"/>
                      <a:gd name="connsiteX1386" fmla="*/ 116836 w 2081801"/>
                      <a:gd name="connsiteY1386" fmla="*/ 589843 h 2563305"/>
                      <a:gd name="connsiteX1387" fmla="*/ 153657 w 2081801"/>
                      <a:gd name="connsiteY1387" fmla="*/ 523282 h 2563305"/>
                      <a:gd name="connsiteX1388" fmla="*/ 128166 w 2081801"/>
                      <a:gd name="connsiteY1388" fmla="*/ 608254 h 2563305"/>
                      <a:gd name="connsiteX1389" fmla="*/ 116836 w 2081801"/>
                      <a:gd name="connsiteY1389" fmla="*/ 589843 h 2563305"/>
                      <a:gd name="connsiteX1390" fmla="*/ 914152 w 2081801"/>
                      <a:gd name="connsiteY1390" fmla="*/ 1521697 h 2563305"/>
                      <a:gd name="connsiteX1391" fmla="*/ 853255 w 2081801"/>
                      <a:gd name="connsiteY1391" fmla="*/ 1518865 h 2563305"/>
                      <a:gd name="connsiteX1392" fmla="*/ 956638 w 2081801"/>
                      <a:gd name="connsiteY1392" fmla="*/ 1438142 h 2563305"/>
                      <a:gd name="connsiteX1393" fmla="*/ 926897 w 2081801"/>
                      <a:gd name="connsiteY1393" fmla="*/ 1523113 h 2563305"/>
                      <a:gd name="connsiteX1394" fmla="*/ 914152 w 2081801"/>
                      <a:gd name="connsiteY1394" fmla="*/ 1521697 h 2563305"/>
                      <a:gd name="connsiteX1395" fmla="*/ 1003372 w 2081801"/>
                      <a:gd name="connsiteY1395" fmla="*/ 1755368 h 2563305"/>
                      <a:gd name="connsiteX1396" fmla="*/ 1000540 w 2081801"/>
                      <a:gd name="connsiteY1396" fmla="*/ 1761033 h 2563305"/>
                      <a:gd name="connsiteX1397" fmla="*/ 984961 w 2081801"/>
                      <a:gd name="connsiteY1397" fmla="*/ 1789357 h 2563305"/>
                      <a:gd name="connsiteX1398" fmla="*/ 980713 w 2081801"/>
                      <a:gd name="connsiteY1398" fmla="*/ 1751120 h 2563305"/>
                      <a:gd name="connsiteX1399" fmla="*/ 1003372 w 2081801"/>
                      <a:gd name="connsiteY1399" fmla="*/ 1755368 h 2563305"/>
                      <a:gd name="connsiteX1400" fmla="*/ 983545 w 2081801"/>
                      <a:gd name="connsiteY1400" fmla="*/ 1796438 h 2563305"/>
                      <a:gd name="connsiteX1401" fmla="*/ 1010453 w 2081801"/>
                      <a:gd name="connsiteY1401" fmla="*/ 2031526 h 2563305"/>
                      <a:gd name="connsiteX1402" fmla="*/ 932562 w 2081801"/>
                      <a:gd name="connsiteY1402" fmla="*/ 1887074 h 2563305"/>
                      <a:gd name="connsiteX1403" fmla="*/ 983545 w 2081801"/>
                      <a:gd name="connsiteY1403" fmla="*/ 1796438 h 2563305"/>
                      <a:gd name="connsiteX1404" fmla="*/ 1299356 w 2081801"/>
                      <a:gd name="connsiteY1404" fmla="*/ 2289272 h 2563305"/>
                      <a:gd name="connsiteX1405" fmla="*/ 1489126 w 2081801"/>
                      <a:gd name="connsiteY1405" fmla="*/ 2153318 h 2563305"/>
                      <a:gd name="connsiteX1406" fmla="*/ 1432478 w 2081801"/>
                      <a:gd name="connsiteY1406" fmla="*/ 2265197 h 2563305"/>
                      <a:gd name="connsiteX1407" fmla="*/ 1299356 w 2081801"/>
                      <a:gd name="connsiteY1407" fmla="*/ 2289272 h 2563305"/>
                      <a:gd name="connsiteX1408" fmla="*/ 1520282 w 2081801"/>
                      <a:gd name="connsiteY1408" fmla="*/ 2252451 h 2563305"/>
                      <a:gd name="connsiteX1409" fmla="*/ 1418316 w 2081801"/>
                      <a:gd name="connsiteY1409" fmla="*/ 2297770 h 2563305"/>
                      <a:gd name="connsiteX1410" fmla="*/ 1433894 w 2081801"/>
                      <a:gd name="connsiteY1410" fmla="*/ 2266613 h 2563305"/>
                      <a:gd name="connsiteX1411" fmla="*/ 1520282 w 2081801"/>
                      <a:gd name="connsiteY1411" fmla="*/ 2252451 h 2563305"/>
                      <a:gd name="connsiteX1412" fmla="*/ 1593924 w 2081801"/>
                      <a:gd name="connsiteY1412" fmla="*/ 2075428 h 2563305"/>
                      <a:gd name="connsiteX1413" fmla="*/ 1494790 w 2081801"/>
                      <a:gd name="connsiteY1413" fmla="*/ 2146237 h 2563305"/>
                      <a:gd name="connsiteX1414" fmla="*/ 1541524 w 2081801"/>
                      <a:gd name="connsiteY1414" fmla="*/ 2052768 h 2563305"/>
                      <a:gd name="connsiteX1415" fmla="*/ 1593924 w 2081801"/>
                      <a:gd name="connsiteY1415" fmla="*/ 2075428 h 2563305"/>
                      <a:gd name="connsiteX1416" fmla="*/ 1650571 w 2081801"/>
                      <a:gd name="connsiteY1416" fmla="*/ 1443806 h 2563305"/>
                      <a:gd name="connsiteX1417" fmla="*/ 1642074 w 2081801"/>
                      <a:gd name="connsiteY1417" fmla="*/ 1531610 h 2563305"/>
                      <a:gd name="connsiteX1418" fmla="*/ 1516033 w 2081801"/>
                      <a:gd name="connsiteY1418" fmla="*/ 1494789 h 2563305"/>
                      <a:gd name="connsiteX1419" fmla="*/ 1650571 w 2081801"/>
                      <a:gd name="connsiteY1419" fmla="*/ 1443806 h 2563305"/>
                      <a:gd name="connsiteX1420" fmla="*/ 1904070 w 2081801"/>
                      <a:gd name="connsiteY1420" fmla="*/ 1347506 h 2563305"/>
                      <a:gd name="connsiteX1421" fmla="*/ 1724213 w 2081801"/>
                      <a:gd name="connsiteY1421" fmla="*/ 1555686 h 2563305"/>
                      <a:gd name="connsiteX1422" fmla="*/ 1643490 w 2081801"/>
                      <a:gd name="connsiteY1422" fmla="*/ 1533027 h 2563305"/>
                      <a:gd name="connsiteX1423" fmla="*/ 1651988 w 2081801"/>
                      <a:gd name="connsiteY1423" fmla="*/ 1443806 h 2563305"/>
                      <a:gd name="connsiteX1424" fmla="*/ 1904070 w 2081801"/>
                      <a:gd name="connsiteY1424" fmla="*/ 1347506 h 2563305"/>
                      <a:gd name="connsiteX1425" fmla="*/ 1305021 w 2081801"/>
                      <a:gd name="connsiteY1425" fmla="*/ 442560 h 2563305"/>
                      <a:gd name="connsiteX1426" fmla="*/ 1310685 w 2081801"/>
                      <a:gd name="connsiteY1426" fmla="*/ 220218 h 2563305"/>
                      <a:gd name="connsiteX1427" fmla="*/ 1336177 w 2081801"/>
                      <a:gd name="connsiteY1427" fmla="*/ 449641 h 2563305"/>
                      <a:gd name="connsiteX1428" fmla="*/ 1305021 w 2081801"/>
                      <a:gd name="connsiteY1428" fmla="*/ 442560 h 2563305"/>
                      <a:gd name="connsiteX1429" fmla="*/ 562936 w 2081801"/>
                      <a:gd name="connsiteY1429" fmla="*/ 1133661 h 2563305"/>
                      <a:gd name="connsiteX1430" fmla="*/ 422733 w 2081801"/>
                      <a:gd name="connsiteY1430" fmla="*/ 1099672 h 2563305"/>
                      <a:gd name="connsiteX1431" fmla="*/ 455306 w 2081801"/>
                      <a:gd name="connsiteY1431" fmla="*/ 1014701 h 2563305"/>
                      <a:gd name="connsiteX1432" fmla="*/ 562936 w 2081801"/>
                      <a:gd name="connsiteY1432" fmla="*/ 1133661 h 2563305"/>
                      <a:gd name="connsiteX1433" fmla="*/ 956638 w 2081801"/>
                      <a:gd name="connsiteY1433" fmla="*/ 1334760 h 2563305"/>
                      <a:gd name="connsiteX1434" fmla="*/ 959470 w 2081801"/>
                      <a:gd name="connsiteY1434" fmla="*/ 1334760 h 2563305"/>
                      <a:gd name="connsiteX1435" fmla="*/ 958054 w 2081801"/>
                      <a:gd name="connsiteY1435" fmla="*/ 1336176 h 2563305"/>
                      <a:gd name="connsiteX1436" fmla="*/ 956638 w 2081801"/>
                      <a:gd name="connsiteY1436" fmla="*/ 1334760 h 2563305"/>
                      <a:gd name="connsiteX1437" fmla="*/ 1136494 w 2081801"/>
                      <a:gd name="connsiteY1437" fmla="*/ 2314764 h 2563305"/>
                      <a:gd name="connsiteX1438" fmla="*/ 1130829 w 2081801"/>
                      <a:gd name="connsiteY1438" fmla="*/ 2337423 h 2563305"/>
                      <a:gd name="connsiteX1439" fmla="*/ 1061436 w 2081801"/>
                      <a:gd name="connsiteY1439" fmla="*/ 2302018 h 2563305"/>
                      <a:gd name="connsiteX1440" fmla="*/ 1136494 w 2081801"/>
                      <a:gd name="connsiteY1440" fmla="*/ 2314764 h 2563305"/>
                      <a:gd name="connsiteX1441" fmla="*/ 1221465 w 2081801"/>
                      <a:gd name="connsiteY1441" fmla="*/ 2386990 h 2563305"/>
                      <a:gd name="connsiteX1442" fmla="*/ 1105338 w 2081801"/>
                      <a:gd name="connsiteY1442" fmla="*/ 2439389 h 2563305"/>
                      <a:gd name="connsiteX1443" fmla="*/ 1130829 w 2081801"/>
                      <a:gd name="connsiteY1443" fmla="*/ 2341672 h 2563305"/>
                      <a:gd name="connsiteX1444" fmla="*/ 1221465 w 2081801"/>
                      <a:gd name="connsiteY1444" fmla="*/ 2386990 h 2563305"/>
                      <a:gd name="connsiteX1445" fmla="*/ 1690225 w 2081801"/>
                      <a:gd name="connsiteY1445" fmla="*/ 1112418 h 2563305"/>
                      <a:gd name="connsiteX1446" fmla="*/ 1731294 w 2081801"/>
                      <a:gd name="connsiteY1446" fmla="*/ 871665 h 2563305"/>
                      <a:gd name="connsiteX1447" fmla="*/ 1729878 w 2081801"/>
                      <a:gd name="connsiteY1447" fmla="*/ 1109585 h 2563305"/>
                      <a:gd name="connsiteX1448" fmla="*/ 1690225 w 2081801"/>
                      <a:gd name="connsiteY1448" fmla="*/ 1112418 h 2563305"/>
                      <a:gd name="connsiteX1449" fmla="*/ 2017365 w 2081801"/>
                      <a:gd name="connsiteY1449" fmla="*/ 1875745 h 2563305"/>
                      <a:gd name="connsiteX1450" fmla="*/ 1918231 w 2081801"/>
                      <a:gd name="connsiteY1450" fmla="*/ 2129243 h 2563305"/>
                      <a:gd name="connsiteX1451" fmla="*/ 1911150 w 2081801"/>
                      <a:gd name="connsiteY1451" fmla="*/ 1991872 h 2563305"/>
                      <a:gd name="connsiteX1452" fmla="*/ 1911150 w 2081801"/>
                      <a:gd name="connsiteY1452" fmla="*/ 1990456 h 2563305"/>
                      <a:gd name="connsiteX1453" fmla="*/ 1855919 w 2081801"/>
                      <a:gd name="connsiteY1453" fmla="*/ 2184474 h 2563305"/>
                      <a:gd name="connsiteX1454" fmla="*/ 1677479 w 2081801"/>
                      <a:gd name="connsiteY1454" fmla="*/ 1821929 h 2563305"/>
                      <a:gd name="connsiteX1455" fmla="*/ 1909734 w 2081801"/>
                      <a:gd name="connsiteY1455" fmla="*/ 1990456 h 2563305"/>
                      <a:gd name="connsiteX1456" fmla="*/ 1909734 w 2081801"/>
                      <a:gd name="connsiteY1456" fmla="*/ 1990456 h 2563305"/>
                      <a:gd name="connsiteX1457" fmla="*/ 2017365 w 2081801"/>
                      <a:gd name="connsiteY1457" fmla="*/ 1875745 h 2563305"/>
                      <a:gd name="connsiteX1458" fmla="*/ 1916815 w 2081801"/>
                      <a:gd name="connsiteY1458" fmla="*/ 2139156 h 2563305"/>
                      <a:gd name="connsiteX1459" fmla="*/ 1918231 w 2081801"/>
                      <a:gd name="connsiteY1459" fmla="*/ 2158983 h 2563305"/>
                      <a:gd name="connsiteX1460" fmla="*/ 1901237 w 2081801"/>
                      <a:gd name="connsiteY1460" fmla="*/ 2180226 h 2563305"/>
                      <a:gd name="connsiteX1461" fmla="*/ 1916815 w 2081801"/>
                      <a:gd name="connsiteY1461" fmla="*/ 2139156 h 2563305"/>
                      <a:gd name="connsiteX1462" fmla="*/ 1925312 w 2081801"/>
                      <a:gd name="connsiteY1462" fmla="*/ 2246787 h 2563305"/>
                      <a:gd name="connsiteX1463" fmla="*/ 1919648 w 2081801"/>
                      <a:gd name="connsiteY1463" fmla="*/ 2160399 h 2563305"/>
                      <a:gd name="connsiteX1464" fmla="*/ 1981960 w 2081801"/>
                      <a:gd name="connsiteY1464" fmla="*/ 2085341 h 2563305"/>
                      <a:gd name="connsiteX1465" fmla="*/ 1925312 w 2081801"/>
                      <a:gd name="connsiteY1465" fmla="*/ 2246787 h 256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Lst>
                    <a:rect l="l" t="t" r="r" b="b"/>
                    <a:pathLst>
                      <a:path w="2081801" h="2563305">
                        <a:moveTo>
                          <a:pt x="1861584" y="1065684"/>
                        </a:moveTo>
                        <a:lnTo>
                          <a:pt x="1996122" y="1212967"/>
                        </a:lnTo>
                        <a:lnTo>
                          <a:pt x="1976295" y="1265367"/>
                        </a:lnTo>
                        <a:lnTo>
                          <a:pt x="1908318" y="1344673"/>
                        </a:lnTo>
                        <a:lnTo>
                          <a:pt x="1654820" y="1440974"/>
                        </a:lnTo>
                        <a:lnTo>
                          <a:pt x="1663317" y="1357419"/>
                        </a:lnTo>
                        <a:lnTo>
                          <a:pt x="1779445" y="1259702"/>
                        </a:lnTo>
                        <a:lnTo>
                          <a:pt x="1779445" y="1259702"/>
                        </a:lnTo>
                        <a:lnTo>
                          <a:pt x="1778029" y="1258286"/>
                        </a:lnTo>
                        <a:lnTo>
                          <a:pt x="1664733" y="1339008"/>
                        </a:lnTo>
                        <a:lnTo>
                          <a:pt x="1681727" y="1174730"/>
                        </a:lnTo>
                        <a:lnTo>
                          <a:pt x="1691641" y="1113834"/>
                        </a:lnTo>
                        <a:lnTo>
                          <a:pt x="1734127" y="1109585"/>
                        </a:lnTo>
                        <a:lnTo>
                          <a:pt x="1734127" y="1109585"/>
                        </a:lnTo>
                        <a:lnTo>
                          <a:pt x="1735543" y="857503"/>
                        </a:lnTo>
                        <a:lnTo>
                          <a:pt x="1735543" y="857503"/>
                        </a:lnTo>
                        <a:lnTo>
                          <a:pt x="1734127" y="857503"/>
                        </a:lnTo>
                        <a:lnTo>
                          <a:pt x="1690225" y="1112418"/>
                        </a:lnTo>
                        <a:lnTo>
                          <a:pt x="1616583" y="1119499"/>
                        </a:lnTo>
                        <a:lnTo>
                          <a:pt x="1667565" y="1101088"/>
                        </a:lnTo>
                        <a:lnTo>
                          <a:pt x="1667565" y="1101088"/>
                        </a:lnTo>
                        <a:lnTo>
                          <a:pt x="1567016" y="1052938"/>
                        </a:lnTo>
                        <a:lnTo>
                          <a:pt x="1610918" y="1003371"/>
                        </a:lnTo>
                        <a:lnTo>
                          <a:pt x="1610918" y="1003371"/>
                        </a:lnTo>
                        <a:lnTo>
                          <a:pt x="1564184" y="837677"/>
                        </a:lnTo>
                        <a:lnTo>
                          <a:pt x="1690225" y="707387"/>
                        </a:lnTo>
                        <a:lnTo>
                          <a:pt x="1690225" y="707387"/>
                        </a:lnTo>
                        <a:lnTo>
                          <a:pt x="1582594" y="720133"/>
                        </a:lnTo>
                        <a:lnTo>
                          <a:pt x="1650571" y="643659"/>
                        </a:lnTo>
                        <a:lnTo>
                          <a:pt x="1650571" y="643659"/>
                        </a:lnTo>
                        <a:lnTo>
                          <a:pt x="1406986" y="670566"/>
                        </a:lnTo>
                        <a:lnTo>
                          <a:pt x="1436726" y="625248"/>
                        </a:lnTo>
                        <a:lnTo>
                          <a:pt x="1450888" y="477964"/>
                        </a:lnTo>
                        <a:lnTo>
                          <a:pt x="1593924" y="509121"/>
                        </a:lnTo>
                        <a:lnTo>
                          <a:pt x="1620831" y="585595"/>
                        </a:lnTo>
                        <a:lnTo>
                          <a:pt x="1620831" y="585595"/>
                        </a:lnTo>
                        <a:lnTo>
                          <a:pt x="1622248" y="585595"/>
                        </a:lnTo>
                        <a:lnTo>
                          <a:pt x="1593924" y="507704"/>
                        </a:lnTo>
                        <a:lnTo>
                          <a:pt x="1593924" y="507704"/>
                        </a:lnTo>
                        <a:lnTo>
                          <a:pt x="1449472" y="476548"/>
                        </a:lnTo>
                        <a:lnTo>
                          <a:pt x="1473547" y="215969"/>
                        </a:lnTo>
                        <a:lnTo>
                          <a:pt x="1473547" y="215969"/>
                        </a:lnTo>
                        <a:lnTo>
                          <a:pt x="1472131" y="215969"/>
                        </a:lnTo>
                        <a:lnTo>
                          <a:pt x="1472131" y="215969"/>
                        </a:lnTo>
                        <a:lnTo>
                          <a:pt x="1392824" y="465219"/>
                        </a:lnTo>
                        <a:lnTo>
                          <a:pt x="1339009" y="453889"/>
                        </a:lnTo>
                        <a:lnTo>
                          <a:pt x="1310685" y="208888"/>
                        </a:lnTo>
                        <a:lnTo>
                          <a:pt x="1310685" y="208888"/>
                        </a:lnTo>
                        <a:lnTo>
                          <a:pt x="1309269" y="208888"/>
                        </a:lnTo>
                        <a:lnTo>
                          <a:pt x="1302188" y="446808"/>
                        </a:lnTo>
                        <a:lnTo>
                          <a:pt x="1184644" y="421317"/>
                        </a:lnTo>
                        <a:lnTo>
                          <a:pt x="1203055" y="343426"/>
                        </a:lnTo>
                        <a:lnTo>
                          <a:pt x="1203055" y="343426"/>
                        </a:lnTo>
                        <a:lnTo>
                          <a:pt x="1021782" y="285362"/>
                        </a:lnTo>
                        <a:lnTo>
                          <a:pt x="1043025" y="274033"/>
                        </a:lnTo>
                        <a:lnTo>
                          <a:pt x="958054" y="264120"/>
                        </a:lnTo>
                        <a:lnTo>
                          <a:pt x="783862" y="207472"/>
                        </a:lnTo>
                        <a:lnTo>
                          <a:pt x="921233" y="206056"/>
                        </a:lnTo>
                        <a:lnTo>
                          <a:pt x="921233" y="206056"/>
                        </a:lnTo>
                        <a:lnTo>
                          <a:pt x="921233" y="204640"/>
                        </a:lnTo>
                        <a:lnTo>
                          <a:pt x="657821" y="146576"/>
                        </a:lnTo>
                        <a:lnTo>
                          <a:pt x="837678" y="12037"/>
                        </a:lnTo>
                        <a:lnTo>
                          <a:pt x="839093" y="12037"/>
                        </a:lnTo>
                        <a:lnTo>
                          <a:pt x="405739" y="92760"/>
                        </a:lnTo>
                        <a:lnTo>
                          <a:pt x="404323" y="92760"/>
                        </a:lnTo>
                        <a:lnTo>
                          <a:pt x="653573" y="147992"/>
                        </a:lnTo>
                        <a:lnTo>
                          <a:pt x="636578" y="160738"/>
                        </a:lnTo>
                        <a:lnTo>
                          <a:pt x="537445" y="128165"/>
                        </a:lnTo>
                        <a:lnTo>
                          <a:pt x="536029" y="128165"/>
                        </a:lnTo>
                        <a:lnTo>
                          <a:pt x="598341" y="189061"/>
                        </a:lnTo>
                        <a:lnTo>
                          <a:pt x="571433" y="208888"/>
                        </a:lnTo>
                        <a:lnTo>
                          <a:pt x="493543" y="210304"/>
                        </a:lnTo>
                        <a:lnTo>
                          <a:pt x="281114" y="184813"/>
                        </a:lnTo>
                        <a:lnTo>
                          <a:pt x="279698" y="184813"/>
                        </a:lnTo>
                        <a:lnTo>
                          <a:pt x="315103" y="211720"/>
                        </a:lnTo>
                        <a:lnTo>
                          <a:pt x="227299" y="213137"/>
                        </a:lnTo>
                        <a:lnTo>
                          <a:pt x="227299" y="213137"/>
                        </a:lnTo>
                        <a:lnTo>
                          <a:pt x="227299" y="214553"/>
                        </a:lnTo>
                        <a:lnTo>
                          <a:pt x="227299" y="214553"/>
                        </a:lnTo>
                        <a:lnTo>
                          <a:pt x="357588" y="242877"/>
                        </a:lnTo>
                        <a:lnTo>
                          <a:pt x="441144" y="306605"/>
                        </a:lnTo>
                        <a:lnTo>
                          <a:pt x="367502" y="361837"/>
                        </a:lnTo>
                        <a:lnTo>
                          <a:pt x="367502" y="361837"/>
                        </a:lnTo>
                        <a:lnTo>
                          <a:pt x="446809" y="534612"/>
                        </a:lnTo>
                        <a:lnTo>
                          <a:pt x="381664" y="509121"/>
                        </a:lnTo>
                        <a:lnTo>
                          <a:pt x="381664" y="509121"/>
                        </a:lnTo>
                        <a:lnTo>
                          <a:pt x="310854" y="656404"/>
                        </a:lnTo>
                        <a:lnTo>
                          <a:pt x="298109" y="653572"/>
                        </a:lnTo>
                        <a:lnTo>
                          <a:pt x="262704" y="596924"/>
                        </a:lnTo>
                        <a:lnTo>
                          <a:pt x="296692" y="557271"/>
                        </a:lnTo>
                        <a:lnTo>
                          <a:pt x="298109" y="555855"/>
                        </a:lnTo>
                        <a:lnTo>
                          <a:pt x="254207" y="582762"/>
                        </a:lnTo>
                        <a:lnTo>
                          <a:pt x="191894" y="485045"/>
                        </a:lnTo>
                        <a:lnTo>
                          <a:pt x="223050" y="308022"/>
                        </a:lnTo>
                        <a:lnTo>
                          <a:pt x="223050" y="308022"/>
                        </a:lnTo>
                        <a:lnTo>
                          <a:pt x="221634" y="308022"/>
                        </a:lnTo>
                        <a:lnTo>
                          <a:pt x="156489" y="520450"/>
                        </a:lnTo>
                        <a:lnTo>
                          <a:pt x="115420" y="594092"/>
                        </a:lnTo>
                        <a:lnTo>
                          <a:pt x="54523" y="487878"/>
                        </a:lnTo>
                        <a:lnTo>
                          <a:pt x="53107" y="486461"/>
                        </a:lnTo>
                        <a:lnTo>
                          <a:pt x="99842" y="676231"/>
                        </a:lnTo>
                        <a:lnTo>
                          <a:pt x="99842" y="676231"/>
                        </a:lnTo>
                        <a:lnTo>
                          <a:pt x="109755" y="670566"/>
                        </a:lnTo>
                        <a:lnTo>
                          <a:pt x="10621" y="993458"/>
                        </a:lnTo>
                        <a:lnTo>
                          <a:pt x="10621" y="993458"/>
                        </a:lnTo>
                        <a:lnTo>
                          <a:pt x="84264" y="1081262"/>
                        </a:lnTo>
                        <a:lnTo>
                          <a:pt x="82847" y="1091175"/>
                        </a:lnTo>
                        <a:lnTo>
                          <a:pt x="82847" y="1091175"/>
                        </a:lnTo>
                        <a:lnTo>
                          <a:pt x="97009" y="1095424"/>
                        </a:lnTo>
                        <a:lnTo>
                          <a:pt x="268368" y="1299355"/>
                        </a:lnTo>
                        <a:lnTo>
                          <a:pt x="268368" y="1299355"/>
                        </a:lnTo>
                        <a:lnTo>
                          <a:pt x="305190" y="1157736"/>
                        </a:lnTo>
                        <a:lnTo>
                          <a:pt x="390161" y="1183227"/>
                        </a:lnTo>
                        <a:lnTo>
                          <a:pt x="354756" y="1278112"/>
                        </a:lnTo>
                        <a:lnTo>
                          <a:pt x="354756" y="1278112"/>
                        </a:lnTo>
                        <a:lnTo>
                          <a:pt x="536029" y="1225713"/>
                        </a:lnTo>
                        <a:lnTo>
                          <a:pt x="536029" y="1225713"/>
                        </a:lnTo>
                        <a:lnTo>
                          <a:pt x="392993" y="1181811"/>
                        </a:lnTo>
                        <a:lnTo>
                          <a:pt x="421317" y="1106753"/>
                        </a:lnTo>
                        <a:lnTo>
                          <a:pt x="565769" y="1140742"/>
                        </a:lnTo>
                        <a:lnTo>
                          <a:pt x="671983" y="1256869"/>
                        </a:lnTo>
                        <a:lnTo>
                          <a:pt x="943892" y="1336176"/>
                        </a:lnTo>
                        <a:lnTo>
                          <a:pt x="943892" y="1367332"/>
                        </a:lnTo>
                        <a:lnTo>
                          <a:pt x="943892" y="1367332"/>
                        </a:lnTo>
                        <a:lnTo>
                          <a:pt x="959470" y="1344673"/>
                        </a:lnTo>
                        <a:lnTo>
                          <a:pt x="982129" y="1371581"/>
                        </a:lnTo>
                        <a:lnTo>
                          <a:pt x="958054" y="1439558"/>
                        </a:lnTo>
                        <a:lnTo>
                          <a:pt x="847591" y="1525946"/>
                        </a:lnTo>
                        <a:lnTo>
                          <a:pt x="847591" y="1525946"/>
                        </a:lnTo>
                        <a:lnTo>
                          <a:pt x="914152" y="1528778"/>
                        </a:lnTo>
                        <a:lnTo>
                          <a:pt x="925481" y="1530194"/>
                        </a:lnTo>
                        <a:lnTo>
                          <a:pt x="853255" y="1735542"/>
                        </a:lnTo>
                        <a:lnTo>
                          <a:pt x="853255" y="1735542"/>
                        </a:lnTo>
                        <a:lnTo>
                          <a:pt x="977880" y="1756785"/>
                        </a:lnTo>
                        <a:lnTo>
                          <a:pt x="982129" y="1797854"/>
                        </a:lnTo>
                        <a:cubicBezTo>
                          <a:pt x="950973" y="1855918"/>
                          <a:pt x="932562" y="1889906"/>
                          <a:pt x="929730" y="1891323"/>
                        </a:cubicBezTo>
                        <a:cubicBezTo>
                          <a:pt x="929730" y="1891323"/>
                          <a:pt x="929730" y="1891323"/>
                          <a:pt x="929730" y="1891323"/>
                        </a:cubicBezTo>
                        <a:cubicBezTo>
                          <a:pt x="928314" y="1892739"/>
                          <a:pt x="932562" y="1899820"/>
                          <a:pt x="935395" y="1904068"/>
                        </a:cubicBezTo>
                        <a:cubicBezTo>
                          <a:pt x="935395" y="1904068"/>
                          <a:pt x="935395" y="1905485"/>
                          <a:pt x="935395" y="1905485"/>
                        </a:cubicBezTo>
                        <a:cubicBezTo>
                          <a:pt x="941059" y="1916814"/>
                          <a:pt x="946724" y="1928144"/>
                          <a:pt x="953805" y="1939473"/>
                        </a:cubicBezTo>
                        <a:cubicBezTo>
                          <a:pt x="972216" y="1973462"/>
                          <a:pt x="992042" y="2008867"/>
                          <a:pt x="1010453" y="2041439"/>
                        </a:cubicBezTo>
                        <a:lnTo>
                          <a:pt x="1040193" y="2303434"/>
                        </a:lnTo>
                        <a:lnTo>
                          <a:pt x="1040193" y="2303434"/>
                        </a:lnTo>
                        <a:lnTo>
                          <a:pt x="1113835" y="2185891"/>
                        </a:lnTo>
                        <a:lnTo>
                          <a:pt x="1174731" y="2174561"/>
                        </a:lnTo>
                        <a:lnTo>
                          <a:pt x="1136494" y="2316180"/>
                        </a:lnTo>
                        <a:lnTo>
                          <a:pt x="1048690" y="2302018"/>
                        </a:lnTo>
                        <a:lnTo>
                          <a:pt x="1047274" y="2302018"/>
                        </a:lnTo>
                        <a:lnTo>
                          <a:pt x="1129413" y="2344504"/>
                        </a:lnTo>
                        <a:lnTo>
                          <a:pt x="1102505" y="2446470"/>
                        </a:lnTo>
                        <a:lnTo>
                          <a:pt x="1102505" y="2446470"/>
                        </a:lnTo>
                        <a:lnTo>
                          <a:pt x="1224298" y="2391238"/>
                        </a:lnTo>
                        <a:lnTo>
                          <a:pt x="1307853" y="2433724"/>
                        </a:lnTo>
                        <a:lnTo>
                          <a:pt x="1163402" y="2564013"/>
                        </a:lnTo>
                        <a:lnTo>
                          <a:pt x="1163402" y="2564013"/>
                        </a:lnTo>
                        <a:lnTo>
                          <a:pt x="1164817" y="2565430"/>
                        </a:lnTo>
                        <a:lnTo>
                          <a:pt x="1310685" y="2433724"/>
                        </a:lnTo>
                        <a:lnTo>
                          <a:pt x="1310685" y="2433724"/>
                        </a:lnTo>
                        <a:lnTo>
                          <a:pt x="1225714" y="2389822"/>
                        </a:lnTo>
                        <a:lnTo>
                          <a:pt x="1319183" y="2347336"/>
                        </a:lnTo>
                        <a:lnTo>
                          <a:pt x="1387160" y="2358666"/>
                        </a:lnTo>
                        <a:lnTo>
                          <a:pt x="1387160" y="2358666"/>
                        </a:lnTo>
                        <a:lnTo>
                          <a:pt x="1414067" y="2304851"/>
                        </a:lnTo>
                        <a:lnTo>
                          <a:pt x="1525946" y="2253868"/>
                        </a:lnTo>
                        <a:lnTo>
                          <a:pt x="1525946" y="2253868"/>
                        </a:lnTo>
                        <a:lnTo>
                          <a:pt x="1525946" y="2252451"/>
                        </a:lnTo>
                        <a:lnTo>
                          <a:pt x="1525946" y="2252451"/>
                        </a:lnTo>
                        <a:lnTo>
                          <a:pt x="1432478" y="2269446"/>
                        </a:lnTo>
                        <a:lnTo>
                          <a:pt x="1490541" y="2154734"/>
                        </a:lnTo>
                        <a:lnTo>
                          <a:pt x="1595340" y="2079676"/>
                        </a:lnTo>
                        <a:lnTo>
                          <a:pt x="1595340" y="2079676"/>
                        </a:lnTo>
                        <a:lnTo>
                          <a:pt x="1540108" y="2055601"/>
                        </a:lnTo>
                        <a:lnTo>
                          <a:pt x="1660484" y="1816265"/>
                        </a:lnTo>
                        <a:lnTo>
                          <a:pt x="1670398" y="1823346"/>
                        </a:lnTo>
                        <a:lnTo>
                          <a:pt x="1853087" y="2194388"/>
                        </a:lnTo>
                        <a:lnTo>
                          <a:pt x="1853087" y="2194388"/>
                        </a:lnTo>
                        <a:lnTo>
                          <a:pt x="1906902" y="2007451"/>
                        </a:lnTo>
                        <a:lnTo>
                          <a:pt x="1915399" y="2137740"/>
                        </a:lnTo>
                        <a:lnTo>
                          <a:pt x="1894156" y="2194388"/>
                        </a:lnTo>
                        <a:lnTo>
                          <a:pt x="1894156" y="2195804"/>
                        </a:lnTo>
                        <a:lnTo>
                          <a:pt x="1918231" y="2167480"/>
                        </a:lnTo>
                        <a:lnTo>
                          <a:pt x="1923896" y="2260949"/>
                        </a:lnTo>
                        <a:lnTo>
                          <a:pt x="1923896" y="2262365"/>
                        </a:lnTo>
                        <a:lnTo>
                          <a:pt x="1987625" y="2081092"/>
                        </a:lnTo>
                        <a:lnTo>
                          <a:pt x="1987625" y="2079676"/>
                        </a:lnTo>
                        <a:lnTo>
                          <a:pt x="1919648" y="2161815"/>
                        </a:lnTo>
                        <a:lnTo>
                          <a:pt x="1918231" y="2139156"/>
                        </a:lnTo>
                        <a:lnTo>
                          <a:pt x="2021613" y="1872912"/>
                        </a:lnTo>
                        <a:lnTo>
                          <a:pt x="2021613" y="1871496"/>
                        </a:lnTo>
                        <a:lnTo>
                          <a:pt x="1908318" y="1991872"/>
                        </a:lnTo>
                        <a:lnTo>
                          <a:pt x="1673231" y="1821929"/>
                        </a:lnTo>
                        <a:lnTo>
                          <a:pt x="1664733" y="1803519"/>
                        </a:lnTo>
                        <a:lnTo>
                          <a:pt x="1684560" y="1678894"/>
                        </a:lnTo>
                        <a:lnTo>
                          <a:pt x="1684560" y="1678894"/>
                        </a:lnTo>
                        <a:lnTo>
                          <a:pt x="1472131" y="1804935"/>
                        </a:lnTo>
                        <a:lnTo>
                          <a:pt x="1443807" y="1702970"/>
                        </a:lnTo>
                        <a:lnTo>
                          <a:pt x="1637826" y="1592506"/>
                        </a:lnTo>
                        <a:lnTo>
                          <a:pt x="1637826" y="1592506"/>
                        </a:lnTo>
                        <a:lnTo>
                          <a:pt x="1643490" y="1537275"/>
                        </a:lnTo>
                        <a:lnTo>
                          <a:pt x="1724213" y="1561350"/>
                        </a:lnTo>
                        <a:lnTo>
                          <a:pt x="1724213" y="1561350"/>
                        </a:lnTo>
                        <a:lnTo>
                          <a:pt x="1908318" y="1348922"/>
                        </a:lnTo>
                        <a:lnTo>
                          <a:pt x="1953636" y="1331927"/>
                        </a:lnTo>
                        <a:lnTo>
                          <a:pt x="1953636" y="1331927"/>
                        </a:lnTo>
                        <a:lnTo>
                          <a:pt x="1977712" y="1269615"/>
                        </a:lnTo>
                        <a:lnTo>
                          <a:pt x="2011700" y="1231378"/>
                        </a:lnTo>
                        <a:lnTo>
                          <a:pt x="2011700" y="1231378"/>
                        </a:lnTo>
                        <a:lnTo>
                          <a:pt x="1998955" y="1217216"/>
                        </a:lnTo>
                        <a:lnTo>
                          <a:pt x="2072596" y="1026030"/>
                        </a:lnTo>
                        <a:lnTo>
                          <a:pt x="2072596" y="1026030"/>
                        </a:lnTo>
                        <a:lnTo>
                          <a:pt x="1861584" y="1065684"/>
                        </a:lnTo>
                        <a:lnTo>
                          <a:pt x="1861584" y="1065684"/>
                        </a:lnTo>
                        <a:close/>
                        <a:moveTo>
                          <a:pt x="2008868" y="1227129"/>
                        </a:moveTo>
                        <a:lnTo>
                          <a:pt x="1980544" y="1261118"/>
                        </a:lnTo>
                        <a:lnTo>
                          <a:pt x="1997538" y="1215800"/>
                        </a:lnTo>
                        <a:lnTo>
                          <a:pt x="2008868" y="1227129"/>
                        </a:lnTo>
                        <a:close/>
                        <a:moveTo>
                          <a:pt x="2068348" y="1024614"/>
                        </a:moveTo>
                        <a:lnTo>
                          <a:pt x="1996122" y="1211551"/>
                        </a:lnTo>
                        <a:lnTo>
                          <a:pt x="1864416" y="1067100"/>
                        </a:lnTo>
                        <a:lnTo>
                          <a:pt x="2068348" y="1024614"/>
                        </a:lnTo>
                        <a:close/>
                        <a:moveTo>
                          <a:pt x="1973463" y="1271031"/>
                        </a:moveTo>
                        <a:lnTo>
                          <a:pt x="1952220" y="1327679"/>
                        </a:lnTo>
                        <a:lnTo>
                          <a:pt x="1911150" y="1343257"/>
                        </a:lnTo>
                        <a:lnTo>
                          <a:pt x="1973463" y="1271031"/>
                        </a:lnTo>
                        <a:close/>
                        <a:moveTo>
                          <a:pt x="1324847" y="2343088"/>
                        </a:moveTo>
                        <a:lnTo>
                          <a:pt x="1414067" y="2303434"/>
                        </a:lnTo>
                        <a:lnTo>
                          <a:pt x="1388576" y="2354417"/>
                        </a:lnTo>
                        <a:lnTo>
                          <a:pt x="1324847" y="2343088"/>
                        </a:lnTo>
                        <a:close/>
                        <a:moveTo>
                          <a:pt x="99842" y="1091175"/>
                        </a:moveTo>
                        <a:lnTo>
                          <a:pt x="302357" y="1152071"/>
                        </a:lnTo>
                        <a:lnTo>
                          <a:pt x="266952" y="1289442"/>
                        </a:lnTo>
                        <a:lnTo>
                          <a:pt x="99842" y="1091175"/>
                        </a:lnTo>
                        <a:close/>
                        <a:moveTo>
                          <a:pt x="1395657" y="462386"/>
                        </a:moveTo>
                        <a:lnTo>
                          <a:pt x="1472131" y="224466"/>
                        </a:lnTo>
                        <a:lnTo>
                          <a:pt x="1448056" y="475132"/>
                        </a:lnTo>
                        <a:lnTo>
                          <a:pt x="1395657" y="462386"/>
                        </a:lnTo>
                        <a:close/>
                        <a:moveTo>
                          <a:pt x="1317766" y="2343088"/>
                        </a:moveTo>
                        <a:lnTo>
                          <a:pt x="1225714" y="2384157"/>
                        </a:lnTo>
                        <a:lnTo>
                          <a:pt x="1133662" y="2337423"/>
                        </a:lnTo>
                        <a:lnTo>
                          <a:pt x="1139326" y="2313348"/>
                        </a:lnTo>
                        <a:lnTo>
                          <a:pt x="1317766" y="2343088"/>
                        </a:lnTo>
                        <a:close/>
                        <a:moveTo>
                          <a:pt x="1095424" y="2184474"/>
                        </a:moveTo>
                        <a:lnTo>
                          <a:pt x="1095424" y="2184474"/>
                        </a:lnTo>
                        <a:lnTo>
                          <a:pt x="1112419" y="2181642"/>
                        </a:lnTo>
                        <a:lnTo>
                          <a:pt x="1043025" y="2292105"/>
                        </a:lnTo>
                        <a:lnTo>
                          <a:pt x="1014701" y="2040023"/>
                        </a:lnTo>
                        <a:cubicBezTo>
                          <a:pt x="1038776" y="2083925"/>
                          <a:pt x="1064268" y="2132075"/>
                          <a:pt x="1095424" y="2184474"/>
                        </a:cubicBezTo>
                        <a:close/>
                        <a:moveTo>
                          <a:pt x="418485" y="1102504"/>
                        </a:moveTo>
                        <a:lnTo>
                          <a:pt x="390161" y="1177563"/>
                        </a:lnTo>
                        <a:lnTo>
                          <a:pt x="305190" y="1152071"/>
                        </a:lnTo>
                        <a:lnTo>
                          <a:pt x="323600" y="1079846"/>
                        </a:lnTo>
                        <a:lnTo>
                          <a:pt x="418485" y="1102504"/>
                        </a:lnTo>
                        <a:close/>
                        <a:moveTo>
                          <a:pt x="357588" y="1269615"/>
                        </a:moveTo>
                        <a:lnTo>
                          <a:pt x="391577" y="1178979"/>
                        </a:lnTo>
                        <a:lnTo>
                          <a:pt x="528948" y="1220048"/>
                        </a:lnTo>
                        <a:lnTo>
                          <a:pt x="357588" y="1269615"/>
                        </a:lnTo>
                        <a:close/>
                        <a:moveTo>
                          <a:pt x="94177" y="1086927"/>
                        </a:moveTo>
                        <a:lnTo>
                          <a:pt x="85680" y="1084094"/>
                        </a:lnTo>
                        <a:lnTo>
                          <a:pt x="87096" y="1077013"/>
                        </a:lnTo>
                        <a:lnTo>
                          <a:pt x="94177" y="1086927"/>
                        </a:lnTo>
                        <a:close/>
                        <a:moveTo>
                          <a:pt x="108339" y="605422"/>
                        </a:moveTo>
                        <a:lnTo>
                          <a:pt x="115420" y="592676"/>
                        </a:lnTo>
                        <a:lnTo>
                          <a:pt x="125333" y="609670"/>
                        </a:lnTo>
                        <a:lnTo>
                          <a:pt x="108339" y="605422"/>
                        </a:lnTo>
                        <a:close/>
                        <a:moveTo>
                          <a:pt x="1303604" y="530363"/>
                        </a:moveTo>
                        <a:lnTo>
                          <a:pt x="1306437" y="445392"/>
                        </a:lnTo>
                        <a:lnTo>
                          <a:pt x="1339009" y="452473"/>
                        </a:lnTo>
                        <a:lnTo>
                          <a:pt x="1346090" y="511953"/>
                        </a:lnTo>
                        <a:lnTo>
                          <a:pt x="1303604" y="530363"/>
                        </a:lnTo>
                        <a:close/>
                        <a:moveTo>
                          <a:pt x="1664733" y="1800687"/>
                        </a:moveTo>
                        <a:lnTo>
                          <a:pt x="1664733" y="1800687"/>
                        </a:lnTo>
                        <a:lnTo>
                          <a:pt x="1671814" y="1816265"/>
                        </a:lnTo>
                        <a:lnTo>
                          <a:pt x="1663317" y="1809184"/>
                        </a:lnTo>
                        <a:lnTo>
                          <a:pt x="1663317" y="1809184"/>
                        </a:lnTo>
                        <a:lnTo>
                          <a:pt x="1541524" y="2051353"/>
                        </a:lnTo>
                        <a:lnTo>
                          <a:pt x="1446640" y="2010283"/>
                        </a:lnTo>
                        <a:lnTo>
                          <a:pt x="1496207" y="1898404"/>
                        </a:lnTo>
                        <a:lnTo>
                          <a:pt x="1496207" y="1898404"/>
                        </a:lnTo>
                        <a:lnTo>
                          <a:pt x="1487709" y="1898404"/>
                        </a:lnTo>
                        <a:lnTo>
                          <a:pt x="1499039" y="1889906"/>
                        </a:lnTo>
                        <a:lnTo>
                          <a:pt x="1499039" y="1889906"/>
                        </a:lnTo>
                        <a:lnTo>
                          <a:pt x="1474964" y="1804935"/>
                        </a:lnTo>
                        <a:lnTo>
                          <a:pt x="1684560" y="1680310"/>
                        </a:lnTo>
                        <a:lnTo>
                          <a:pt x="1664733" y="1800687"/>
                        </a:lnTo>
                        <a:close/>
                        <a:moveTo>
                          <a:pt x="1292275" y="2292105"/>
                        </a:moveTo>
                        <a:lnTo>
                          <a:pt x="1292275" y="2292105"/>
                        </a:lnTo>
                        <a:lnTo>
                          <a:pt x="1431062" y="2268030"/>
                        </a:lnTo>
                        <a:lnTo>
                          <a:pt x="1415484" y="2299186"/>
                        </a:lnTo>
                        <a:lnTo>
                          <a:pt x="1320599" y="2341672"/>
                        </a:lnTo>
                        <a:lnTo>
                          <a:pt x="1139326" y="2311932"/>
                        </a:lnTo>
                        <a:lnTo>
                          <a:pt x="1177564" y="2167480"/>
                        </a:lnTo>
                        <a:lnTo>
                          <a:pt x="1177564" y="2167480"/>
                        </a:lnTo>
                        <a:lnTo>
                          <a:pt x="1115251" y="2178810"/>
                        </a:lnTo>
                        <a:lnTo>
                          <a:pt x="1163402" y="2102335"/>
                        </a:lnTo>
                        <a:lnTo>
                          <a:pt x="1170483" y="2124994"/>
                        </a:lnTo>
                        <a:lnTo>
                          <a:pt x="1166234" y="2160399"/>
                        </a:lnTo>
                        <a:lnTo>
                          <a:pt x="1166234" y="2160399"/>
                        </a:lnTo>
                        <a:lnTo>
                          <a:pt x="1178979" y="2150486"/>
                        </a:lnTo>
                        <a:lnTo>
                          <a:pt x="1181812" y="2158983"/>
                        </a:lnTo>
                        <a:lnTo>
                          <a:pt x="1181812" y="2158983"/>
                        </a:lnTo>
                        <a:lnTo>
                          <a:pt x="1323431" y="2130659"/>
                        </a:lnTo>
                        <a:lnTo>
                          <a:pt x="1323431" y="2130659"/>
                        </a:lnTo>
                        <a:lnTo>
                          <a:pt x="1255454" y="2086757"/>
                        </a:lnTo>
                        <a:lnTo>
                          <a:pt x="1483461" y="1898404"/>
                        </a:lnTo>
                        <a:lnTo>
                          <a:pt x="1490541" y="1898404"/>
                        </a:lnTo>
                        <a:lnTo>
                          <a:pt x="1442391" y="2010283"/>
                        </a:lnTo>
                        <a:lnTo>
                          <a:pt x="1442391" y="2010283"/>
                        </a:lnTo>
                        <a:lnTo>
                          <a:pt x="1540108" y="2051353"/>
                        </a:lnTo>
                        <a:lnTo>
                          <a:pt x="1490541" y="2149070"/>
                        </a:lnTo>
                        <a:lnTo>
                          <a:pt x="1292275" y="2292105"/>
                        </a:lnTo>
                        <a:close/>
                        <a:moveTo>
                          <a:pt x="1096840" y="2183058"/>
                        </a:moveTo>
                        <a:cubicBezTo>
                          <a:pt x="1069933" y="2134908"/>
                          <a:pt x="1041609" y="2085341"/>
                          <a:pt x="1013285" y="2035774"/>
                        </a:cubicBezTo>
                        <a:lnTo>
                          <a:pt x="1013285" y="2035774"/>
                        </a:lnTo>
                        <a:lnTo>
                          <a:pt x="984961" y="1793606"/>
                        </a:lnTo>
                        <a:cubicBezTo>
                          <a:pt x="994874" y="1775195"/>
                          <a:pt x="1003372" y="1759617"/>
                          <a:pt x="1004788" y="1755368"/>
                        </a:cubicBezTo>
                        <a:lnTo>
                          <a:pt x="1004788" y="1753952"/>
                        </a:lnTo>
                        <a:lnTo>
                          <a:pt x="979297" y="1749704"/>
                        </a:lnTo>
                        <a:lnTo>
                          <a:pt x="973632" y="1701553"/>
                        </a:lnTo>
                        <a:lnTo>
                          <a:pt x="1044441" y="1674646"/>
                        </a:lnTo>
                        <a:lnTo>
                          <a:pt x="1218633" y="1663316"/>
                        </a:lnTo>
                        <a:lnTo>
                          <a:pt x="1210136" y="1751120"/>
                        </a:lnTo>
                        <a:lnTo>
                          <a:pt x="1055771" y="1770946"/>
                        </a:lnTo>
                        <a:lnTo>
                          <a:pt x="1055771" y="1770946"/>
                        </a:lnTo>
                        <a:lnTo>
                          <a:pt x="1106754" y="1925311"/>
                        </a:lnTo>
                        <a:lnTo>
                          <a:pt x="1010453" y="1932392"/>
                        </a:lnTo>
                        <a:lnTo>
                          <a:pt x="1010453" y="1932392"/>
                        </a:lnTo>
                        <a:lnTo>
                          <a:pt x="1136494" y="2013115"/>
                        </a:lnTo>
                        <a:lnTo>
                          <a:pt x="1164817" y="2100919"/>
                        </a:lnTo>
                        <a:lnTo>
                          <a:pt x="1115251" y="2180226"/>
                        </a:lnTo>
                        <a:lnTo>
                          <a:pt x="1096840" y="2183058"/>
                        </a:lnTo>
                        <a:close/>
                        <a:moveTo>
                          <a:pt x="114004" y="589843"/>
                        </a:moveTo>
                        <a:lnTo>
                          <a:pt x="104090" y="606838"/>
                        </a:lnTo>
                        <a:lnTo>
                          <a:pt x="125333" y="611086"/>
                        </a:lnTo>
                        <a:lnTo>
                          <a:pt x="109755" y="662069"/>
                        </a:lnTo>
                        <a:lnTo>
                          <a:pt x="101258" y="667734"/>
                        </a:lnTo>
                        <a:lnTo>
                          <a:pt x="58772" y="493542"/>
                        </a:lnTo>
                        <a:lnTo>
                          <a:pt x="114004" y="589843"/>
                        </a:lnTo>
                        <a:close/>
                        <a:moveTo>
                          <a:pt x="225883" y="632329"/>
                        </a:moveTo>
                        <a:lnTo>
                          <a:pt x="181981" y="622416"/>
                        </a:lnTo>
                        <a:lnTo>
                          <a:pt x="252790" y="579930"/>
                        </a:lnTo>
                        <a:lnTo>
                          <a:pt x="259871" y="591260"/>
                        </a:lnTo>
                        <a:lnTo>
                          <a:pt x="225883" y="632329"/>
                        </a:lnTo>
                        <a:close/>
                        <a:moveTo>
                          <a:pt x="640827" y="156489"/>
                        </a:moveTo>
                        <a:lnTo>
                          <a:pt x="657821" y="143743"/>
                        </a:lnTo>
                        <a:lnTo>
                          <a:pt x="914152" y="200391"/>
                        </a:lnTo>
                        <a:lnTo>
                          <a:pt x="781030" y="201807"/>
                        </a:lnTo>
                        <a:lnTo>
                          <a:pt x="640827" y="156489"/>
                        </a:lnTo>
                        <a:close/>
                        <a:moveTo>
                          <a:pt x="884412" y="351923"/>
                        </a:moveTo>
                        <a:lnTo>
                          <a:pt x="1020366" y="282530"/>
                        </a:lnTo>
                        <a:lnTo>
                          <a:pt x="1201639" y="340594"/>
                        </a:lnTo>
                        <a:lnTo>
                          <a:pt x="1184644" y="417068"/>
                        </a:lnTo>
                        <a:lnTo>
                          <a:pt x="884412" y="351923"/>
                        </a:lnTo>
                        <a:close/>
                        <a:moveTo>
                          <a:pt x="1493374" y="1130828"/>
                        </a:moveTo>
                        <a:lnTo>
                          <a:pt x="1562767" y="1054354"/>
                        </a:lnTo>
                        <a:lnTo>
                          <a:pt x="1659069" y="1101088"/>
                        </a:lnTo>
                        <a:lnTo>
                          <a:pt x="1605253" y="1120915"/>
                        </a:lnTo>
                        <a:lnTo>
                          <a:pt x="1493374" y="1130828"/>
                        </a:lnTo>
                        <a:close/>
                        <a:moveTo>
                          <a:pt x="1513201" y="1494789"/>
                        </a:moveTo>
                        <a:lnTo>
                          <a:pt x="1501871" y="1491957"/>
                        </a:lnTo>
                        <a:lnTo>
                          <a:pt x="1659069" y="1360251"/>
                        </a:lnTo>
                        <a:lnTo>
                          <a:pt x="1650571" y="1442390"/>
                        </a:lnTo>
                        <a:lnTo>
                          <a:pt x="1513201" y="1494789"/>
                        </a:lnTo>
                        <a:close/>
                        <a:moveTo>
                          <a:pt x="960886" y="1336176"/>
                        </a:moveTo>
                        <a:lnTo>
                          <a:pt x="989210" y="1344673"/>
                        </a:lnTo>
                        <a:lnTo>
                          <a:pt x="982129" y="1364500"/>
                        </a:lnTo>
                        <a:lnTo>
                          <a:pt x="959470" y="1337592"/>
                        </a:lnTo>
                        <a:lnTo>
                          <a:pt x="960886" y="1336176"/>
                        </a:lnTo>
                        <a:close/>
                        <a:moveTo>
                          <a:pt x="945308" y="1329095"/>
                        </a:moveTo>
                        <a:lnTo>
                          <a:pt x="945308" y="1323430"/>
                        </a:lnTo>
                        <a:lnTo>
                          <a:pt x="950973" y="1330511"/>
                        </a:lnTo>
                        <a:lnTo>
                          <a:pt x="945308" y="1329095"/>
                        </a:lnTo>
                        <a:close/>
                        <a:moveTo>
                          <a:pt x="114004" y="660653"/>
                        </a:moveTo>
                        <a:lnTo>
                          <a:pt x="128166" y="613919"/>
                        </a:lnTo>
                        <a:lnTo>
                          <a:pt x="145160" y="642242"/>
                        </a:lnTo>
                        <a:lnTo>
                          <a:pt x="114004" y="660653"/>
                        </a:lnTo>
                        <a:close/>
                        <a:moveTo>
                          <a:pt x="180564" y="621000"/>
                        </a:moveTo>
                        <a:lnTo>
                          <a:pt x="167819" y="618167"/>
                        </a:lnTo>
                        <a:lnTo>
                          <a:pt x="191894" y="482213"/>
                        </a:lnTo>
                        <a:lnTo>
                          <a:pt x="252790" y="578514"/>
                        </a:lnTo>
                        <a:lnTo>
                          <a:pt x="180564" y="621000"/>
                        </a:lnTo>
                        <a:close/>
                        <a:moveTo>
                          <a:pt x="507705" y="660653"/>
                        </a:moveTo>
                        <a:lnTo>
                          <a:pt x="524699" y="698890"/>
                        </a:lnTo>
                        <a:lnTo>
                          <a:pt x="516202" y="697474"/>
                        </a:lnTo>
                        <a:lnTo>
                          <a:pt x="492127" y="664902"/>
                        </a:lnTo>
                        <a:lnTo>
                          <a:pt x="507705" y="660653"/>
                        </a:lnTo>
                        <a:close/>
                        <a:moveTo>
                          <a:pt x="489294" y="266952"/>
                        </a:moveTo>
                        <a:lnTo>
                          <a:pt x="443976" y="300941"/>
                        </a:lnTo>
                        <a:lnTo>
                          <a:pt x="363253" y="240044"/>
                        </a:lnTo>
                        <a:lnTo>
                          <a:pt x="489294" y="266952"/>
                        </a:lnTo>
                        <a:close/>
                        <a:moveTo>
                          <a:pt x="643659" y="223050"/>
                        </a:moveTo>
                        <a:lnTo>
                          <a:pt x="626665" y="206056"/>
                        </a:lnTo>
                        <a:lnTo>
                          <a:pt x="781030" y="204640"/>
                        </a:lnTo>
                        <a:lnTo>
                          <a:pt x="950973" y="259871"/>
                        </a:lnTo>
                        <a:lnTo>
                          <a:pt x="643659" y="223050"/>
                        </a:lnTo>
                        <a:close/>
                        <a:moveTo>
                          <a:pt x="642243" y="224466"/>
                        </a:moveTo>
                        <a:lnTo>
                          <a:pt x="739960" y="319351"/>
                        </a:lnTo>
                        <a:lnTo>
                          <a:pt x="493543" y="265536"/>
                        </a:lnTo>
                        <a:lnTo>
                          <a:pt x="561520" y="214553"/>
                        </a:lnTo>
                        <a:lnTo>
                          <a:pt x="642243" y="224466"/>
                        </a:lnTo>
                        <a:close/>
                        <a:moveTo>
                          <a:pt x="1453721" y="1174730"/>
                        </a:moveTo>
                        <a:lnTo>
                          <a:pt x="1491958" y="1132245"/>
                        </a:lnTo>
                        <a:lnTo>
                          <a:pt x="1598172" y="1122331"/>
                        </a:lnTo>
                        <a:lnTo>
                          <a:pt x="1453721" y="1174730"/>
                        </a:lnTo>
                        <a:close/>
                        <a:moveTo>
                          <a:pt x="1484877" y="1504703"/>
                        </a:moveTo>
                        <a:lnTo>
                          <a:pt x="1499039" y="1491957"/>
                        </a:lnTo>
                        <a:lnTo>
                          <a:pt x="1508952" y="1494789"/>
                        </a:lnTo>
                        <a:lnTo>
                          <a:pt x="1484877" y="1504703"/>
                        </a:lnTo>
                        <a:close/>
                        <a:moveTo>
                          <a:pt x="1397073" y="1727044"/>
                        </a:moveTo>
                        <a:lnTo>
                          <a:pt x="1320599" y="1848837"/>
                        </a:lnTo>
                        <a:lnTo>
                          <a:pt x="1282362" y="1744039"/>
                        </a:lnTo>
                        <a:lnTo>
                          <a:pt x="1391408" y="1729877"/>
                        </a:lnTo>
                        <a:lnTo>
                          <a:pt x="1397073" y="1727044"/>
                        </a:lnTo>
                        <a:close/>
                        <a:moveTo>
                          <a:pt x="1191725" y="1921063"/>
                        </a:moveTo>
                        <a:lnTo>
                          <a:pt x="1178979" y="2038606"/>
                        </a:lnTo>
                        <a:lnTo>
                          <a:pt x="1135078" y="2010283"/>
                        </a:lnTo>
                        <a:lnTo>
                          <a:pt x="1108170" y="1926727"/>
                        </a:lnTo>
                        <a:lnTo>
                          <a:pt x="1191725" y="1921063"/>
                        </a:lnTo>
                        <a:close/>
                        <a:moveTo>
                          <a:pt x="1224298" y="1606668"/>
                        </a:moveTo>
                        <a:lnTo>
                          <a:pt x="1218633" y="1661900"/>
                        </a:lnTo>
                        <a:lnTo>
                          <a:pt x="1051522" y="1673229"/>
                        </a:lnTo>
                        <a:lnTo>
                          <a:pt x="1224298" y="1606668"/>
                        </a:lnTo>
                        <a:close/>
                        <a:moveTo>
                          <a:pt x="1215800" y="1565599"/>
                        </a:moveTo>
                        <a:lnTo>
                          <a:pt x="1225714" y="1593923"/>
                        </a:lnTo>
                        <a:lnTo>
                          <a:pt x="1224298" y="1603836"/>
                        </a:lnTo>
                        <a:lnTo>
                          <a:pt x="1044441" y="1671813"/>
                        </a:lnTo>
                        <a:lnTo>
                          <a:pt x="999123" y="1674646"/>
                        </a:lnTo>
                        <a:lnTo>
                          <a:pt x="1112419" y="1550021"/>
                        </a:lnTo>
                        <a:lnTo>
                          <a:pt x="1215800" y="1565599"/>
                        </a:lnTo>
                        <a:close/>
                        <a:moveTo>
                          <a:pt x="166402" y="956637"/>
                        </a:moveTo>
                        <a:lnTo>
                          <a:pt x="220218" y="844758"/>
                        </a:lnTo>
                        <a:lnTo>
                          <a:pt x="434063" y="915567"/>
                        </a:lnTo>
                        <a:lnTo>
                          <a:pt x="456722" y="931145"/>
                        </a:lnTo>
                        <a:lnTo>
                          <a:pt x="166402" y="956637"/>
                        </a:lnTo>
                        <a:close/>
                        <a:moveTo>
                          <a:pt x="659237" y="463803"/>
                        </a:moveTo>
                        <a:lnTo>
                          <a:pt x="445392" y="302357"/>
                        </a:lnTo>
                        <a:lnTo>
                          <a:pt x="490711" y="268368"/>
                        </a:lnTo>
                        <a:lnTo>
                          <a:pt x="741376" y="323599"/>
                        </a:lnTo>
                        <a:lnTo>
                          <a:pt x="807937" y="388744"/>
                        </a:lnTo>
                        <a:lnTo>
                          <a:pt x="659237" y="463803"/>
                        </a:lnTo>
                        <a:close/>
                        <a:moveTo>
                          <a:pt x="878747" y="351923"/>
                        </a:moveTo>
                        <a:lnTo>
                          <a:pt x="812186" y="385912"/>
                        </a:lnTo>
                        <a:lnTo>
                          <a:pt x="747041" y="322183"/>
                        </a:lnTo>
                        <a:lnTo>
                          <a:pt x="878747" y="351923"/>
                        </a:lnTo>
                        <a:close/>
                        <a:moveTo>
                          <a:pt x="1197390" y="2049936"/>
                        </a:moveTo>
                        <a:lnTo>
                          <a:pt x="1282362" y="1913982"/>
                        </a:lnTo>
                        <a:lnTo>
                          <a:pt x="1480628" y="1899820"/>
                        </a:lnTo>
                        <a:lnTo>
                          <a:pt x="1254038" y="2086757"/>
                        </a:lnTo>
                        <a:lnTo>
                          <a:pt x="1197390" y="2049936"/>
                        </a:lnTo>
                        <a:close/>
                        <a:moveTo>
                          <a:pt x="1183228" y="2156151"/>
                        </a:moveTo>
                        <a:lnTo>
                          <a:pt x="1180396" y="2149070"/>
                        </a:lnTo>
                        <a:lnTo>
                          <a:pt x="1254038" y="2088173"/>
                        </a:lnTo>
                        <a:lnTo>
                          <a:pt x="1317766" y="2129243"/>
                        </a:lnTo>
                        <a:lnTo>
                          <a:pt x="1183228" y="2156151"/>
                        </a:lnTo>
                        <a:close/>
                        <a:moveTo>
                          <a:pt x="1178979" y="2149070"/>
                        </a:moveTo>
                        <a:lnTo>
                          <a:pt x="1170483" y="2156151"/>
                        </a:lnTo>
                        <a:lnTo>
                          <a:pt x="1173315" y="2130659"/>
                        </a:lnTo>
                        <a:lnTo>
                          <a:pt x="1178979" y="2149070"/>
                        </a:lnTo>
                        <a:close/>
                        <a:moveTo>
                          <a:pt x="1194558" y="1918230"/>
                        </a:moveTo>
                        <a:lnTo>
                          <a:pt x="1211552" y="1751120"/>
                        </a:lnTo>
                        <a:lnTo>
                          <a:pt x="1279529" y="1742623"/>
                        </a:lnTo>
                        <a:lnTo>
                          <a:pt x="1317766" y="1848837"/>
                        </a:lnTo>
                        <a:lnTo>
                          <a:pt x="1279529" y="1911149"/>
                        </a:lnTo>
                        <a:lnTo>
                          <a:pt x="1194558" y="1918230"/>
                        </a:lnTo>
                        <a:close/>
                        <a:moveTo>
                          <a:pt x="1252622" y="2088173"/>
                        </a:moveTo>
                        <a:lnTo>
                          <a:pt x="1180396" y="2147653"/>
                        </a:lnTo>
                        <a:lnTo>
                          <a:pt x="1173315" y="2124994"/>
                        </a:lnTo>
                        <a:lnTo>
                          <a:pt x="1177564" y="2081092"/>
                        </a:lnTo>
                        <a:lnTo>
                          <a:pt x="1195974" y="2052768"/>
                        </a:lnTo>
                        <a:lnTo>
                          <a:pt x="1252622" y="2088173"/>
                        </a:lnTo>
                        <a:close/>
                        <a:moveTo>
                          <a:pt x="1279529" y="1915398"/>
                        </a:moveTo>
                        <a:lnTo>
                          <a:pt x="1195974" y="2049936"/>
                        </a:lnTo>
                        <a:lnTo>
                          <a:pt x="1183228" y="2041439"/>
                        </a:lnTo>
                        <a:lnTo>
                          <a:pt x="1195974" y="1922479"/>
                        </a:lnTo>
                        <a:lnTo>
                          <a:pt x="1279529" y="1915398"/>
                        </a:lnTo>
                        <a:close/>
                        <a:moveTo>
                          <a:pt x="1194558" y="2049936"/>
                        </a:moveTo>
                        <a:lnTo>
                          <a:pt x="1178979" y="2075428"/>
                        </a:lnTo>
                        <a:lnTo>
                          <a:pt x="1181812" y="2042855"/>
                        </a:lnTo>
                        <a:lnTo>
                          <a:pt x="1194558" y="2049936"/>
                        </a:lnTo>
                        <a:close/>
                        <a:moveTo>
                          <a:pt x="1174731" y="2083925"/>
                        </a:moveTo>
                        <a:lnTo>
                          <a:pt x="1170483" y="2119330"/>
                        </a:lnTo>
                        <a:lnTo>
                          <a:pt x="1163402" y="2099503"/>
                        </a:lnTo>
                        <a:lnTo>
                          <a:pt x="1174731" y="2083925"/>
                        </a:lnTo>
                        <a:close/>
                        <a:moveTo>
                          <a:pt x="1229962" y="1603836"/>
                        </a:moveTo>
                        <a:lnTo>
                          <a:pt x="1249789" y="1659068"/>
                        </a:lnTo>
                        <a:lnTo>
                          <a:pt x="1221465" y="1660484"/>
                        </a:lnTo>
                        <a:lnTo>
                          <a:pt x="1227130" y="1605252"/>
                        </a:lnTo>
                        <a:lnTo>
                          <a:pt x="1229962" y="1603836"/>
                        </a:lnTo>
                        <a:close/>
                        <a:moveTo>
                          <a:pt x="945308" y="888660"/>
                        </a:moveTo>
                        <a:lnTo>
                          <a:pt x="945308" y="925481"/>
                        </a:lnTo>
                        <a:lnTo>
                          <a:pt x="789527" y="902822"/>
                        </a:lnTo>
                        <a:lnTo>
                          <a:pt x="945308" y="888660"/>
                        </a:lnTo>
                        <a:close/>
                        <a:moveTo>
                          <a:pt x="633746" y="936810"/>
                        </a:moveTo>
                        <a:lnTo>
                          <a:pt x="704555" y="1092591"/>
                        </a:lnTo>
                        <a:lnTo>
                          <a:pt x="690393" y="1091175"/>
                        </a:lnTo>
                        <a:lnTo>
                          <a:pt x="460971" y="931145"/>
                        </a:lnTo>
                        <a:lnTo>
                          <a:pt x="479381" y="929729"/>
                        </a:lnTo>
                        <a:lnTo>
                          <a:pt x="528948" y="946723"/>
                        </a:lnTo>
                        <a:lnTo>
                          <a:pt x="528948" y="946723"/>
                        </a:lnTo>
                        <a:lnTo>
                          <a:pt x="633746" y="936810"/>
                        </a:lnTo>
                        <a:close/>
                        <a:moveTo>
                          <a:pt x="633746" y="856087"/>
                        </a:moveTo>
                        <a:lnTo>
                          <a:pt x="602590" y="861752"/>
                        </a:lnTo>
                        <a:lnTo>
                          <a:pt x="547358" y="739960"/>
                        </a:lnTo>
                        <a:lnTo>
                          <a:pt x="633746" y="856087"/>
                        </a:lnTo>
                        <a:close/>
                        <a:moveTo>
                          <a:pt x="637995" y="622416"/>
                        </a:moveTo>
                        <a:lnTo>
                          <a:pt x="656405" y="728630"/>
                        </a:lnTo>
                        <a:lnTo>
                          <a:pt x="527531" y="698890"/>
                        </a:lnTo>
                        <a:lnTo>
                          <a:pt x="509121" y="659237"/>
                        </a:lnTo>
                        <a:lnTo>
                          <a:pt x="637995" y="622416"/>
                        </a:lnTo>
                        <a:close/>
                        <a:moveTo>
                          <a:pt x="1173315" y="591260"/>
                        </a:moveTo>
                        <a:lnTo>
                          <a:pt x="1204471" y="577098"/>
                        </a:lnTo>
                        <a:lnTo>
                          <a:pt x="1224298" y="594092"/>
                        </a:lnTo>
                        <a:lnTo>
                          <a:pt x="1173315" y="591260"/>
                        </a:lnTo>
                        <a:close/>
                        <a:moveTo>
                          <a:pt x="1227130" y="594092"/>
                        </a:moveTo>
                        <a:lnTo>
                          <a:pt x="1205887" y="575682"/>
                        </a:lnTo>
                        <a:lnTo>
                          <a:pt x="1300772" y="533196"/>
                        </a:lnTo>
                        <a:lnTo>
                          <a:pt x="1299356" y="598341"/>
                        </a:lnTo>
                        <a:lnTo>
                          <a:pt x="1227130" y="594092"/>
                        </a:lnTo>
                        <a:close/>
                        <a:moveTo>
                          <a:pt x="1229962" y="596924"/>
                        </a:moveTo>
                        <a:lnTo>
                          <a:pt x="1299356" y="601173"/>
                        </a:lnTo>
                        <a:lnTo>
                          <a:pt x="1297940" y="653572"/>
                        </a:lnTo>
                        <a:lnTo>
                          <a:pt x="1229962" y="596924"/>
                        </a:lnTo>
                        <a:close/>
                        <a:moveTo>
                          <a:pt x="1299356" y="680480"/>
                        </a:moveTo>
                        <a:lnTo>
                          <a:pt x="1299356" y="657821"/>
                        </a:lnTo>
                        <a:lnTo>
                          <a:pt x="1323431" y="677647"/>
                        </a:lnTo>
                        <a:lnTo>
                          <a:pt x="1299356" y="680480"/>
                        </a:lnTo>
                        <a:close/>
                        <a:moveTo>
                          <a:pt x="1350339" y="748457"/>
                        </a:moveTo>
                        <a:lnTo>
                          <a:pt x="1348922" y="749873"/>
                        </a:lnTo>
                        <a:lnTo>
                          <a:pt x="1350339" y="748457"/>
                        </a:lnTo>
                        <a:lnTo>
                          <a:pt x="1350339" y="748457"/>
                        </a:lnTo>
                        <a:close/>
                        <a:moveTo>
                          <a:pt x="1350339" y="745624"/>
                        </a:moveTo>
                        <a:lnTo>
                          <a:pt x="1357420" y="703139"/>
                        </a:lnTo>
                        <a:lnTo>
                          <a:pt x="1357420" y="703139"/>
                        </a:lnTo>
                        <a:lnTo>
                          <a:pt x="1327679" y="679063"/>
                        </a:lnTo>
                        <a:lnTo>
                          <a:pt x="1401322" y="670566"/>
                        </a:lnTo>
                        <a:lnTo>
                          <a:pt x="1350339" y="745624"/>
                        </a:lnTo>
                        <a:lnTo>
                          <a:pt x="1350339" y="745624"/>
                        </a:lnTo>
                        <a:close/>
                        <a:moveTo>
                          <a:pt x="1561351" y="837677"/>
                        </a:moveTo>
                        <a:lnTo>
                          <a:pt x="1496207" y="905654"/>
                        </a:lnTo>
                        <a:lnTo>
                          <a:pt x="1339009" y="941059"/>
                        </a:lnTo>
                        <a:lnTo>
                          <a:pt x="1319183" y="931145"/>
                        </a:lnTo>
                        <a:lnTo>
                          <a:pt x="1350339" y="752705"/>
                        </a:lnTo>
                        <a:lnTo>
                          <a:pt x="1354587" y="747041"/>
                        </a:lnTo>
                        <a:lnTo>
                          <a:pt x="1578346" y="721549"/>
                        </a:lnTo>
                        <a:lnTo>
                          <a:pt x="1541524" y="762619"/>
                        </a:lnTo>
                        <a:lnTo>
                          <a:pt x="1541524" y="762619"/>
                        </a:lnTo>
                        <a:lnTo>
                          <a:pt x="1561351" y="837677"/>
                        </a:lnTo>
                        <a:close/>
                        <a:moveTo>
                          <a:pt x="1392824" y="1306436"/>
                        </a:moveTo>
                        <a:lnTo>
                          <a:pt x="1421148" y="1341841"/>
                        </a:lnTo>
                        <a:lnTo>
                          <a:pt x="1322015" y="1423980"/>
                        </a:lnTo>
                        <a:lnTo>
                          <a:pt x="1367333" y="1293690"/>
                        </a:lnTo>
                        <a:lnTo>
                          <a:pt x="1392824" y="1306436"/>
                        </a:lnTo>
                        <a:close/>
                        <a:moveTo>
                          <a:pt x="1378662" y="1256869"/>
                        </a:moveTo>
                        <a:lnTo>
                          <a:pt x="1367333" y="1290858"/>
                        </a:lnTo>
                        <a:lnTo>
                          <a:pt x="1354587" y="1283777"/>
                        </a:lnTo>
                        <a:lnTo>
                          <a:pt x="1378662" y="1256869"/>
                        </a:lnTo>
                        <a:close/>
                        <a:moveTo>
                          <a:pt x="1391408" y="1541524"/>
                        </a:moveTo>
                        <a:lnTo>
                          <a:pt x="1450888" y="1479211"/>
                        </a:lnTo>
                        <a:lnTo>
                          <a:pt x="1497622" y="1493373"/>
                        </a:lnTo>
                        <a:lnTo>
                          <a:pt x="1479212" y="1508951"/>
                        </a:lnTo>
                        <a:lnTo>
                          <a:pt x="1391408" y="1541524"/>
                        </a:lnTo>
                        <a:close/>
                        <a:moveTo>
                          <a:pt x="1382911" y="1545772"/>
                        </a:moveTo>
                        <a:lnTo>
                          <a:pt x="1348922" y="1581177"/>
                        </a:lnTo>
                        <a:lnTo>
                          <a:pt x="1306437" y="1575512"/>
                        </a:lnTo>
                        <a:lnTo>
                          <a:pt x="1382911" y="1545772"/>
                        </a:lnTo>
                        <a:close/>
                        <a:moveTo>
                          <a:pt x="1224298" y="1423980"/>
                        </a:moveTo>
                        <a:lnTo>
                          <a:pt x="1183228" y="1469298"/>
                        </a:lnTo>
                        <a:lnTo>
                          <a:pt x="1163402" y="1416899"/>
                        </a:lnTo>
                        <a:lnTo>
                          <a:pt x="1224298" y="1423980"/>
                        </a:lnTo>
                        <a:close/>
                        <a:moveTo>
                          <a:pt x="1237043" y="1414067"/>
                        </a:moveTo>
                        <a:lnTo>
                          <a:pt x="1246957" y="1404153"/>
                        </a:lnTo>
                        <a:lnTo>
                          <a:pt x="1245541" y="1416899"/>
                        </a:lnTo>
                        <a:lnTo>
                          <a:pt x="1237043" y="1414067"/>
                        </a:lnTo>
                        <a:close/>
                        <a:moveTo>
                          <a:pt x="1245541" y="1425396"/>
                        </a:moveTo>
                        <a:lnTo>
                          <a:pt x="1245541" y="1419731"/>
                        </a:lnTo>
                        <a:lnTo>
                          <a:pt x="1285194" y="1431061"/>
                        </a:lnTo>
                        <a:lnTo>
                          <a:pt x="1245541" y="1425396"/>
                        </a:lnTo>
                        <a:close/>
                        <a:moveTo>
                          <a:pt x="1347507" y="1582593"/>
                        </a:moveTo>
                        <a:lnTo>
                          <a:pt x="1275281" y="1657651"/>
                        </a:lnTo>
                        <a:lnTo>
                          <a:pt x="1251205" y="1659068"/>
                        </a:lnTo>
                        <a:lnTo>
                          <a:pt x="1231379" y="1603836"/>
                        </a:lnTo>
                        <a:lnTo>
                          <a:pt x="1302188" y="1576929"/>
                        </a:lnTo>
                        <a:lnTo>
                          <a:pt x="1347507" y="1582593"/>
                        </a:lnTo>
                        <a:close/>
                        <a:moveTo>
                          <a:pt x="1231379" y="1567015"/>
                        </a:moveTo>
                        <a:lnTo>
                          <a:pt x="1299356" y="1575512"/>
                        </a:lnTo>
                        <a:lnTo>
                          <a:pt x="1232795" y="1601004"/>
                        </a:lnTo>
                        <a:lnTo>
                          <a:pt x="1229962" y="1592506"/>
                        </a:lnTo>
                        <a:lnTo>
                          <a:pt x="1231379" y="1567015"/>
                        </a:lnTo>
                        <a:close/>
                        <a:moveTo>
                          <a:pt x="1231379" y="1565599"/>
                        </a:moveTo>
                        <a:lnTo>
                          <a:pt x="1245541" y="1428229"/>
                        </a:lnTo>
                        <a:lnTo>
                          <a:pt x="1299356" y="1435310"/>
                        </a:lnTo>
                        <a:lnTo>
                          <a:pt x="1449472" y="1479211"/>
                        </a:lnTo>
                        <a:lnTo>
                          <a:pt x="1387160" y="1544356"/>
                        </a:lnTo>
                        <a:lnTo>
                          <a:pt x="1303604" y="1576929"/>
                        </a:lnTo>
                        <a:lnTo>
                          <a:pt x="1231379" y="1565599"/>
                        </a:lnTo>
                        <a:close/>
                        <a:moveTo>
                          <a:pt x="1228546" y="1422563"/>
                        </a:moveTo>
                        <a:lnTo>
                          <a:pt x="1235627" y="1415483"/>
                        </a:lnTo>
                        <a:lnTo>
                          <a:pt x="1245541" y="1418315"/>
                        </a:lnTo>
                        <a:lnTo>
                          <a:pt x="1245541" y="1425396"/>
                        </a:lnTo>
                        <a:lnTo>
                          <a:pt x="1228546" y="1422563"/>
                        </a:lnTo>
                        <a:close/>
                        <a:moveTo>
                          <a:pt x="1227130" y="1425396"/>
                        </a:moveTo>
                        <a:lnTo>
                          <a:pt x="1244124" y="1428229"/>
                        </a:lnTo>
                        <a:lnTo>
                          <a:pt x="1229962" y="1565599"/>
                        </a:lnTo>
                        <a:lnTo>
                          <a:pt x="1218633" y="1564183"/>
                        </a:lnTo>
                        <a:lnTo>
                          <a:pt x="1186060" y="1473546"/>
                        </a:lnTo>
                        <a:lnTo>
                          <a:pt x="1227130" y="1425396"/>
                        </a:lnTo>
                        <a:close/>
                        <a:moveTo>
                          <a:pt x="1232795" y="1415483"/>
                        </a:moveTo>
                        <a:lnTo>
                          <a:pt x="1225714" y="1422563"/>
                        </a:lnTo>
                        <a:lnTo>
                          <a:pt x="1163402" y="1414067"/>
                        </a:lnTo>
                        <a:lnTo>
                          <a:pt x="1154904" y="1392824"/>
                        </a:lnTo>
                        <a:lnTo>
                          <a:pt x="1232795" y="1415483"/>
                        </a:lnTo>
                        <a:close/>
                        <a:moveTo>
                          <a:pt x="1474964" y="1511784"/>
                        </a:moveTo>
                        <a:lnTo>
                          <a:pt x="1385743" y="1586842"/>
                        </a:lnTo>
                        <a:lnTo>
                          <a:pt x="1353171" y="1582593"/>
                        </a:lnTo>
                        <a:lnTo>
                          <a:pt x="1388576" y="1545772"/>
                        </a:lnTo>
                        <a:lnTo>
                          <a:pt x="1474964" y="1511784"/>
                        </a:lnTo>
                        <a:close/>
                        <a:moveTo>
                          <a:pt x="1312102" y="1436725"/>
                        </a:moveTo>
                        <a:lnTo>
                          <a:pt x="1469299" y="1457968"/>
                        </a:lnTo>
                        <a:lnTo>
                          <a:pt x="1450888" y="1477795"/>
                        </a:lnTo>
                        <a:lnTo>
                          <a:pt x="1312102" y="1436725"/>
                        </a:lnTo>
                        <a:close/>
                        <a:moveTo>
                          <a:pt x="676231" y="912735"/>
                        </a:moveTo>
                        <a:lnTo>
                          <a:pt x="688977" y="929729"/>
                        </a:lnTo>
                        <a:lnTo>
                          <a:pt x="636578" y="935394"/>
                        </a:lnTo>
                        <a:lnTo>
                          <a:pt x="628081" y="918400"/>
                        </a:lnTo>
                        <a:lnTo>
                          <a:pt x="676231" y="912735"/>
                        </a:lnTo>
                        <a:close/>
                        <a:moveTo>
                          <a:pt x="531780" y="945307"/>
                        </a:moveTo>
                        <a:lnTo>
                          <a:pt x="486462" y="929729"/>
                        </a:lnTo>
                        <a:lnTo>
                          <a:pt x="625249" y="916984"/>
                        </a:lnTo>
                        <a:lnTo>
                          <a:pt x="633746" y="933978"/>
                        </a:lnTo>
                        <a:lnTo>
                          <a:pt x="531780" y="945307"/>
                        </a:lnTo>
                        <a:close/>
                        <a:moveTo>
                          <a:pt x="626665" y="915567"/>
                        </a:moveTo>
                        <a:lnTo>
                          <a:pt x="602590" y="863168"/>
                        </a:lnTo>
                        <a:lnTo>
                          <a:pt x="633746" y="857503"/>
                        </a:lnTo>
                        <a:lnTo>
                          <a:pt x="673399" y="911319"/>
                        </a:lnTo>
                        <a:lnTo>
                          <a:pt x="626665" y="915567"/>
                        </a:lnTo>
                        <a:close/>
                        <a:moveTo>
                          <a:pt x="504873" y="553022"/>
                        </a:moveTo>
                        <a:lnTo>
                          <a:pt x="496375" y="550190"/>
                        </a:lnTo>
                        <a:lnTo>
                          <a:pt x="659237" y="466635"/>
                        </a:lnTo>
                        <a:lnTo>
                          <a:pt x="795192" y="570017"/>
                        </a:lnTo>
                        <a:lnTo>
                          <a:pt x="504873" y="553022"/>
                        </a:lnTo>
                        <a:close/>
                        <a:moveTo>
                          <a:pt x="1094008" y="485045"/>
                        </a:moveTo>
                        <a:lnTo>
                          <a:pt x="1157737" y="538860"/>
                        </a:lnTo>
                        <a:lnTo>
                          <a:pt x="1146407" y="591260"/>
                        </a:lnTo>
                        <a:lnTo>
                          <a:pt x="1035944" y="585595"/>
                        </a:lnTo>
                        <a:lnTo>
                          <a:pt x="996291" y="414236"/>
                        </a:lnTo>
                        <a:lnTo>
                          <a:pt x="1094008" y="485045"/>
                        </a:lnTo>
                        <a:close/>
                        <a:moveTo>
                          <a:pt x="1033112" y="585595"/>
                        </a:moveTo>
                        <a:lnTo>
                          <a:pt x="1037360" y="605422"/>
                        </a:lnTo>
                        <a:lnTo>
                          <a:pt x="1016117" y="584179"/>
                        </a:lnTo>
                        <a:lnTo>
                          <a:pt x="1033112" y="585595"/>
                        </a:lnTo>
                        <a:close/>
                        <a:moveTo>
                          <a:pt x="1297940" y="752705"/>
                        </a:moveTo>
                        <a:lnTo>
                          <a:pt x="1299356" y="681896"/>
                        </a:lnTo>
                        <a:lnTo>
                          <a:pt x="1326264" y="679063"/>
                        </a:lnTo>
                        <a:lnTo>
                          <a:pt x="1356003" y="704555"/>
                        </a:lnTo>
                        <a:lnTo>
                          <a:pt x="1348922" y="747041"/>
                        </a:lnTo>
                        <a:lnTo>
                          <a:pt x="1297940" y="752705"/>
                        </a:lnTo>
                        <a:close/>
                        <a:moveTo>
                          <a:pt x="1314934" y="946723"/>
                        </a:moveTo>
                        <a:lnTo>
                          <a:pt x="1317766" y="933978"/>
                        </a:lnTo>
                        <a:lnTo>
                          <a:pt x="1334760" y="942475"/>
                        </a:lnTo>
                        <a:lnTo>
                          <a:pt x="1314934" y="946723"/>
                        </a:lnTo>
                        <a:close/>
                        <a:moveTo>
                          <a:pt x="1327679" y="1146406"/>
                        </a:moveTo>
                        <a:lnTo>
                          <a:pt x="1450888" y="1048689"/>
                        </a:lnTo>
                        <a:lnTo>
                          <a:pt x="1419732" y="1136493"/>
                        </a:lnTo>
                        <a:lnTo>
                          <a:pt x="1327679" y="1146406"/>
                        </a:lnTo>
                        <a:close/>
                        <a:moveTo>
                          <a:pt x="1271032" y="1190308"/>
                        </a:moveTo>
                        <a:lnTo>
                          <a:pt x="1262535" y="1235627"/>
                        </a:lnTo>
                        <a:lnTo>
                          <a:pt x="1245541" y="1401321"/>
                        </a:lnTo>
                        <a:lnTo>
                          <a:pt x="1234211" y="1414067"/>
                        </a:lnTo>
                        <a:lnTo>
                          <a:pt x="1154904" y="1391408"/>
                        </a:lnTo>
                        <a:lnTo>
                          <a:pt x="1123748" y="1306436"/>
                        </a:lnTo>
                        <a:lnTo>
                          <a:pt x="1271032" y="1190308"/>
                        </a:lnTo>
                        <a:close/>
                        <a:moveTo>
                          <a:pt x="781030" y="901405"/>
                        </a:moveTo>
                        <a:lnTo>
                          <a:pt x="687561" y="887243"/>
                        </a:lnTo>
                        <a:lnTo>
                          <a:pt x="680480" y="850422"/>
                        </a:lnTo>
                        <a:lnTo>
                          <a:pt x="1102505" y="781029"/>
                        </a:lnTo>
                        <a:lnTo>
                          <a:pt x="1102505" y="781029"/>
                        </a:lnTo>
                        <a:lnTo>
                          <a:pt x="1120916" y="701722"/>
                        </a:lnTo>
                        <a:lnTo>
                          <a:pt x="1130829" y="700306"/>
                        </a:lnTo>
                        <a:lnTo>
                          <a:pt x="1198806" y="765451"/>
                        </a:lnTo>
                        <a:lnTo>
                          <a:pt x="1198806" y="765451"/>
                        </a:lnTo>
                        <a:lnTo>
                          <a:pt x="1293691" y="754122"/>
                        </a:lnTo>
                        <a:lnTo>
                          <a:pt x="1290859" y="833428"/>
                        </a:lnTo>
                        <a:lnTo>
                          <a:pt x="1242708" y="907070"/>
                        </a:lnTo>
                        <a:lnTo>
                          <a:pt x="1132245" y="911319"/>
                        </a:lnTo>
                        <a:lnTo>
                          <a:pt x="1132245" y="911319"/>
                        </a:lnTo>
                        <a:lnTo>
                          <a:pt x="1112419" y="950972"/>
                        </a:lnTo>
                        <a:lnTo>
                          <a:pt x="946724" y="925481"/>
                        </a:lnTo>
                        <a:lnTo>
                          <a:pt x="946724" y="885827"/>
                        </a:lnTo>
                        <a:lnTo>
                          <a:pt x="946724" y="885827"/>
                        </a:lnTo>
                        <a:lnTo>
                          <a:pt x="781030" y="901405"/>
                        </a:lnTo>
                        <a:close/>
                        <a:moveTo>
                          <a:pt x="1292275" y="919816"/>
                        </a:moveTo>
                        <a:lnTo>
                          <a:pt x="1295107" y="834844"/>
                        </a:lnTo>
                        <a:lnTo>
                          <a:pt x="1346090" y="758370"/>
                        </a:lnTo>
                        <a:lnTo>
                          <a:pt x="1316350" y="931145"/>
                        </a:lnTo>
                        <a:lnTo>
                          <a:pt x="1292275" y="919816"/>
                        </a:lnTo>
                        <a:close/>
                        <a:moveTo>
                          <a:pt x="1320599" y="1150655"/>
                        </a:moveTo>
                        <a:lnTo>
                          <a:pt x="1324847" y="1147823"/>
                        </a:lnTo>
                        <a:lnTo>
                          <a:pt x="1419732" y="1139326"/>
                        </a:lnTo>
                        <a:lnTo>
                          <a:pt x="1409819" y="1169065"/>
                        </a:lnTo>
                        <a:lnTo>
                          <a:pt x="1320599" y="1150655"/>
                        </a:lnTo>
                        <a:close/>
                        <a:moveTo>
                          <a:pt x="1278113" y="1152071"/>
                        </a:moveTo>
                        <a:lnTo>
                          <a:pt x="1272448" y="1187476"/>
                        </a:lnTo>
                        <a:lnTo>
                          <a:pt x="1123748" y="1303604"/>
                        </a:lnTo>
                        <a:lnTo>
                          <a:pt x="1075598" y="1170482"/>
                        </a:lnTo>
                        <a:lnTo>
                          <a:pt x="1278113" y="1152071"/>
                        </a:lnTo>
                        <a:close/>
                        <a:moveTo>
                          <a:pt x="1273864" y="1186060"/>
                        </a:moveTo>
                        <a:lnTo>
                          <a:pt x="1279529" y="1153487"/>
                        </a:lnTo>
                        <a:lnTo>
                          <a:pt x="1305021" y="1150655"/>
                        </a:lnTo>
                        <a:lnTo>
                          <a:pt x="1316350" y="1153487"/>
                        </a:lnTo>
                        <a:lnTo>
                          <a:pt x="1273864" y="1186060"/>
                        </a:lnTo>
                        <a:close/>
                        <a:moveTo>
                          <a:pt x="1273864" y="1188892"/>
                        </a:moveTo>
                        <a:lnTo>
                          <a:pt x="1319183" y="1153487"/>
                        </a:lnTo>
                        <a:lnTo>
                          <a:pt x="1409819" y="1171898"/>
                        </a:lnTo>
                        <a:lnTo>
                          <a:pt x="1401322" y="1194557"/>
                        </a:lnTo>
                        <a:lnTo>
                          <a:pt x="1265367" y="1242707"/>
                        </a:lnTo>
                        <a:lnTo>
                          <a:pt x="1266783" y="1235627"/>
                        </a:lnTo>
                        <a:lnTo>
                          <a:pt x="1273864" y="1188892"/>
                        </a:lnTo>
                        <a:close/>
                        <a:moveTo>
                          <a:pt x="1263951" y="1242707"/>
                        </a:moveTo>
                        <a:lnTo>
                          <a:pt x="1348922" y="1285193"/>
                        </a:lnTo>
                        <a:lnTo>
                          <a:pt x="1246957" y="1397072"/>
                        </a:lnTo>
                        <a:lnTo>
                          <a:pt x="1263951" y="1242707"/>
                        </a:lnTo>
                        <a:close/>
                        <a:moveTo>
                          <a:pt x="1067100" y="636578"/>
                        </a:moveTo>
                        <a:lnTo>
                          <a:pt x="1048690" y="645075"/>
                        </a:lnTo>
                        <a:lnTo>
                          <a:pt x="1040193" y="611086"/>
                        </a:lnTo>
                        <a:lnTo>
                          <a:pt x="1067100" y="636578"/>
                        </a:lnTo>
                        <a:close/>
                        <a:moveTo>
                          <a:pt x="1200222" y="764035"/>
                        </a:moveTo>
                        <a:lnTo>
                          <a:pt x="1135078" y="700306"/>
                        </a:lnTo>
                        <a:lnTo>
                          <a:pt x="1297940" y="683312"/>
                        </a:lnTo>
                        <a:lnTo>
                          <a:pt x="1296524" y="754122"/>
                        </a:lnTo>
                        <a:lnTo>
                          <a:pt x="1200222" y="764035"/>
                        </a:lnTo>
                        <a:close/>
                        <a:moveTo>
                          <a:pt x="1129413" y="698890"/>
                        </a:moveTo>
                        <a:lnTo>
                          <a:pt x="1120916" y="700306"/>
                        </a:lnTo>
                        <a:lnTo>
                          <a:pt x="1122332" y="693225"/>
                        </a:lnTo>
                        <a:lnTo>
                          <a:pt x="1129413" y="698890"/>
                        </a:lnTo>
                        <a:close/>
                        <a:moveTo>
                          <a:pt x="1140742" y="605422"/>
                        </a:moveTo>
                        <a:lnTo>
                          <a:pt x="1122332" y="687560"/>
                        </a:lnTo>
                        <a:lnTo>
                          <a:pt x="1069933" y="637994"/>
                        </a:lnTo>
                        <a:lnTo>
                          <a:pt x="1140742" y="605422"/>
                        </a:lnTo>
                        <a:close/>
                        <a:moveTo>
                          <a:pt x="1119500" y="698890"/>
                        </a:moveTo>
                        <a:lnTo>
                          <a:pt x="1062852" y="704555"/>
                        </a:lnTo>
                        <a:lnTo>
                          <a:pt x="1048690" y="646491"/>
                        </a:lnTo>
                        <a:lnTo>
                          <a:pt x="1068517" y="637994"/>
                        </a:lnTo>
                        <a:lnTo>
                          <a:pt x="1122332" y="688977"/>
                        </a:lnTo>
                        <a:lnTo>
                          <a:pt x="1119500" y="698890"/>
                        </a:lnTo>
                        <a:close/>
                        <a:moveTo>
                          <a:pt x="1101089" y="778197"/>
                        </a:moveTo>
                        <a:lnTo>
                          <a:pt x="679064" y="847590"/>
                        </a:lnTo>
                        <a:lnTo>
                          <a:pt x="659237" y="731462"/>
                        </a:lnTo>
                        <a:lnTo>
                          <a:pt x="681897" y="737127"/>
                        </a:lnTo>
                        <a:lnTo>
                          <a:pt x="681897" y="737127"/>
                        </a:lnTo>
                        <a:lnTo>
                          <a:pt x="764035" y="659237"/>
                        </a:lnTo>
                        <a:lnTo>
                          <a:pt x="901406" y="714468"/>
                        </a:lnTo>
                        <a:lnTo>
                          <a:pt x="901406" y="714468"/>
                        </a:lnTo>
                        <a:lnTo>
                          <a:pt x="1045857" y="649323"/>
                        </a:lnTo>
                        <a:lnTo>
                          <a:pt x="1060019" y="708803"/>
                        </a:lnTo>
                        <a:lnTo>
                          <a:pt x="1060019" y="708803"/>
                        </a:lnTo>
                        <a:lnTo>
                          <a:pt x="1118083" y="703139"/>
                        </a:lnTo>
                        <a:lnTo>
                          <a:pt x="1101089" y="778197"/>
                        </a:lnTo>
                        <a:close/>
                        <a:moveTo>
                          <a:pt x="1292275" y="952388"/>
                        </a:moveTo>
                        <a:lnTo>
                          <a:pt x="1293691" y="922648"/>
                        </a:lnTo>
                        <a:lnTo>
                          <a:pt x="1316350" y="933978"/>
                        </a:lnTo>
                        <a:lnTo>
                          <a:pt x="1313518" y="948140"/>
                        </a:lnTo>
                        <a:lnTo>
                          <a:pt x="1292275" y="952388"/>
                        </a:lnTo>
                        <a:close/>
                        <a:moveTo>
                          <a:pt x="1279529" y="1150655"/>
                        </a:moveTo>
                        <a:lnTo>
                          <a:pt x="1280945" y="1146406"/>
                        </a:lnTo>
                        <a:lnTo>
                          <a:pt x="1297940" y="1149239"/>
                        </a:lnTo>
                        <a:lnTo>
                          <a:pt x="1279529" y="1150655"/>
                        </a:lnTo>
                        <a:close/>
                        <a:moveTo>
                          <a:pt x="1204471" y="966550"/>
                        </a:moveTo>
                        <a:lnTo>
                          <a:pt x="1200222" y="973631"/>
                        </a:lnTo>
                        <a:lnTo>
                          <a:pt x="1091176" y="999122"/>
                        </a:lnTo>
                        <a:lnTo>
                          <a:pt x="1113835" y="953804"/>
                        </a:lnTo>
                        <a:lnTo>
                          <a:pt x="1204471" y="966550"/>
                        </a:lnTo>
                        <a:close/>
                        <a:moveTo>
                          <a:pt x="1265367" y="905654"/>
                        </a:moveTo>
                        <a:lnTo>
                          <a:pt x="1265367" y="905654"/>
                        </a:lnTo>
                        <a:lnTo>
                          <a:pt x="1246957" y="905654"/>
                        </a:lnTo>
                        <a:lnTo>
                          <a:pt x="1293691" y="836261"/>
                        </a:lnTo>
                        <a:lnTo>
                          <a:pt x="1290859" y="916984"/>
                        </a:lnTo>
                        <a:lnTo>
                          <a:pt x="1265367" y="905654"/>
                        </a:lnTo>
                        <a:close/>
                        <a:moveTo>
                          <a:pt x="1220049" y="969383"/>
                        </a:moveTo>
                        <a:lnTo>
                          <a:pt x="1203055" y="972215"/>
                        </a:lnTo>
                        <a:lnTo>
                          <a:pt x="1207303" y="966550"/>
                        </a:lnTo>
                        <a:lnTo>
                          <a:pt x="1220049" y="969383"/>
                        </a:lnTo>
                        <a:close/>
                        <a:moveTo>
                          <a:pt x="1289443" y="955221"/>
                        </a:moveTo>
                        <a:lnTo>
                          <a:pt x="1289443" y="977880"/>
                        </a:lnTo>
                        <a:lnTo>
                          <a:pt x="1231379" y="969383"/>
                        </a:lnTo>
                        <a:lnTo>
                          <a:pt x="1289443" y="955221"/>
                        </a:lnTo>
                        <a:close/>
                        <a:moveTo>
                          <a:pt x="1289443" y="952388"/>
                        </a:moveTo>
                        <a:lnTo>
                          <a:pt x="1224298" y="966550"/>
                        </a:lnTo>
                        <a:lnTo>
                          <a:pt x="1207303" y="963718"/>
                        </a:lnTo>
                        <a:lnTo>
                          <a:pt x="1244124" y="907070"/>
                        </a:lnTo>
                        <a:lnTo>
                          <a:pt x="1262535" y="907070"/>
                        </a:lnTo>
                        <a:lnTo>
                          <a:pt x="1289443" y="919816"/>
                        </a:lnTo>
                        <a:lnTo>
                          <a:pt x="1289443" y="952388"/>
                        </a:lnTo>
                        <a:close/>
                        <a:moveTo>
                          <a:pt x="1242708" y="908486"/>
                        </a:moveTo>
                        <a:lnTo>
                          <a:pt x="1205887" y="963718"/>
                        </a:lnTo>
                        <a:lnTo>
                          <a:pt x="1115251" y="949556"/>
                        </a:lnTo>
                        <a:lnTo>
                          <a:pt x="1135078" y="911319"/>
                        </a:lnTo>
                        <a:lnTo>
                          <a:pt x="1242708" y="908486"/>
                        </a:lnTo>
                        <a:close/>
                        <a:moveTo>
                          <a:pt x="1195974" y="1126580"/>
                        </a:moveTo>
                        <a:lnTo>
                          <a:pt x="1103921" y="1120915"/>
                        </a:lnTo>
                        <a:lnTo>
                          <a:pt x="1200222" y="976464"/>
                        </a:lnTo>
                        <a:lnTo>
                          <a:pt x="1224298" y="970799"/>
                        </a:lnTo>
                        <a:lnTo>
                          <a:pt x="1289443" y="980712"/>
                        </a:lnTo>
                        <a:lnTo>
                          <a:pt x="1289443" y="980712"/>
                        </a:lnTo>
                        <a:lnTo>
                          <a:pt x="1289443" y="955221"/>
                        </a:lnTo>
                        <a:lnTo>
                          <a:pt x="1310685" y="950972"/>
                        </a:lnTo>
                        <a:lnTo>
                          <a:pt x="1276697" y="1144990"/>
                        </a:lnTo>
                        <a:lnTo>
                          <a:pt x="1195974" y="1126580"/>
                        </a:lnTo>
                        <a:close/>
                        <a:moveTo>
                          <a:pt x="1054355" y="1119499"/>
                        </a:moveTo>
                        <a:lnTo>
                          <a:pt x="1071349" y="1166233"/>
                        </a:lnTo>
                        <a:lnTo>
                          <a:pt x="1068517" y="1170482"/>
                        </a:lnTo>
                        <a:lnTo>
                          <a:pt x="1000540" y="1176146"/>
                        </a:lnTo>
                        <a:lnTo>
                          <a:pt x="1030279" y="1116666"/>
                        </a:lnTo>
                        <a:lnTo>
                          <a:pt x="1054355" y="1119499"/>
                        </a:lnTo>
                        <a:close/>
                        <a:moveTo>
                          <a:pt x="1198806" y="976464"/>
                        </a:moveTo>
                        <a:lnTo>
                          <a:pt x="1102505" y="1120915"/>
                        </a:lnTo>
                        <a:lnTo>
                          <a:pt x="1055771" y="1118083"/>
                        </a:lnTo>
                        <a:lnTo>
                          <a:pt x="1045857" y="1089759"/>
                        </a:lnTo>
                        <a:lnTo>
                          <a:pt x="1091176" y="1001955"/>
                        </a:lnTo>
                        <a:lnTo>
                          <a:pt x="1198806" y="976464"/>
                        </a:lnTo>
                        <a:close/>
                        <a:moveTo>
                          <a:pt x="1031696" y="1115250"/>
                        </a:moveTo>
                        <a:lnTo>
                          <a:pt x="1044441" y="1091175"/>
                        </a:lnTo>
                        <a:lnTo>
                          <a:pt x="1052938" y="1116666"/>
                        </a:lnTo>
                        <a:lnTo>
                          <a:pt x="1031696" y="1115250"/>
                        </a:lnTo>
                        <a:close/>
                        <a:moveTo>
                          <a:pt x="1088343" y="1000539"/>
                        </a:moveTo>
                        <a:lnTo>
                          <a:pt x="1045857" y="1085510"/>
                        </a:lnTo>
                        <a:lnTo>
                          <a:pt x="1020366" y="1016117"/>
                        </a:lnTo>
                        <a:lnTo>
                          <a:pt x="1088343" y="1000539"/>
                        </a:lnTo>
                        <a:close/>
                        <a:moveTo>
                          <a:pt x="1088343" y="999122"/>
                        </a:moveTo>
                        <a:lnTo>
                          <a:pt x="1016117" y="1016117"/>
                        </a:lnTo>
                        <a:lnTo>
                          <a:pt x="1016117" y="1016117"/>
                        </a:lnTo>
                        <a:lnTo>
                          <a:pt x="1043025" y="1089759"/>
                        </a:lnTo>
                        <a:lnTo>
                          <a:pt x="1030279" y="1116666"/>
                        </a:lnTo>
                        <a:lnTo>
                          <a:pt x="946724" y="1111002"/>
                        </a:lnTo>
                        <a:lnTo>
                          <a:pt x="948140" y="929729"/>
                        </a:lnTo>
                        <a:lnTo>
                          <a:pt x="1113835" y="953804"/>
                        </a:lnTo>
                        <a:lnTo>
                          <a:pt x="1088343" y="999122"/>
                        </a:lnTo>
                        <a:close/>
                        <a:moveTo>
                          <a:pt x="1101089" y="1122331"/>
                        </a:moveTo>
                        <a:lnTo>
                          <a:pt x="1072765" y="1164817"/>
                        </a:lnTo>
                        <a:lnTo>
                          <a:pt x="1055771" y="1119499"/>
                        </a:lnTo>
                        <a:lnTo>
                          <a:pt x="1101089" y="1122331"/>
                        </a:lnTo>
                        <a:close/>
                        <a:moveTo>
                          <a:pt x="1102505" y="1122331"/>
                        </a:moveTo>
                        <a:lnTo>
                          <a:pt x="1195974" y="1129412"/>
                        </a:lnTo>
                        <a:lnTo>
                          <a:pt x="1279529" y="1146406"/>
                        </a:lnTo>
                        <a:lnTo>
                          <a:pt x="1278113" y="1152071"/>
                        </a:lnTo>
                        <a:lnTo>
                          <a:pt x="1074181" y="1170482"/>
                        </a:lnTo>
                        <a:lnTo>
                          <a:pt x="1072765" y="1167649"/>
                        </a:lnTo>
                        <a:lnTo>
                          <a:pt x="1102505" y="1122331"/>
                        </a:lnTo>
                        <a:close/>
                        <a:moveTo>
                          <a:pt x="1296524" y="680480"/>
                        </a:moveTo>
                        <a:lnTo>
                          <a:pt x="1132245" y="697474"/>
                        </a:lnTo>
                        <a:lnTo>
                          <a:pt x="1123748" y="688977"/>
                        </a:lnTo>
                        <a:lnTo>
                          <a:pt x="1143575" y="604005"/>
                        </a:lnTo>
                        <a:lnTo>
                          <a:pt x="1169066" y="592676"/>
                        </a:lnTo>
                        <a:lnTo>
                          <a:pt x="1227130" y="595508"/>
                        </a:lnTo>
                        <a:lnTo>
                          <a:pt x="1297940" y="654988"/>
                        </a:lnTo>
                        <a:lnTo>
                          <a:pt x="1296524" y="680480"/>
                        </a:lnTo>
                        <a:close/>
                        <a:moveTo>
                          <a:pt x="1144991" y="591260"/>
                        </a:moveTo>
                        <a:lnTo>
                          <a:pt x="1142159" y="602589"/>
                        </a:lnTo>
                        <a:lnTo>
                          <a:pt x="1069933" y="635161"/>
                        </a:lnTo>
                        <a:lnTo>
                          <a:pt x="1040193" y="606838"/>
                        </a:lnTo>
                        <a:lnTo>
                          <a:pt x="1034528" y="584179"/>
                        </a:lnTo>
                        <a:lnTo>
                          <a:pt x="1144991" y="591260"/>
                        </a:lnTo>
                        <a:close/>
                        <a:moveTo>
                          <a:pt x="510537" y="555855"/>
                        </a:moveTo>
                        <a:lnTo>
                          <a:pt x="798024" y="572849"/>
                        </a:lnTo>
                        <a:lnTo>
                          <a:pt x="827764" y="595508"/>
                        </a:lnTo>
                        <a:lnTo>
                          <a:pt x="762619" y="657821"/>
                        </a:lnTo>
                        <a:lnTo>
                          <a:pt x="510537" y="555855"/>
                        </a:lnTo>
                        <a:close/>
                        <a:moveTo>
                          <a:pt x="679064" y="850422"/>
                        </a:moveTo>
                        <a:lnTo>
                          <a:pt x="686145" y="888660"/>
                        </a:lnTo>
                        <a:lnTo>
                          <a:pt x="686145" y="888660"/>
                        </a:lnTo>
                        <a:lnTo>
                          <a:pt x="772533" y="901405"/>
                        </a:lnTo>
                        <a:lnTo>
                          <a:pt x="677648" y="909903"/>
                        </a:lnTo>
                        <a:lnTo>
                          <a:pt x="637995" y="856087"/>
                        </a:lnTo>
                        <a:lnTo>
                          <a:pt x="679064" y="850422"/>
                        </a:lnTo>
                        <a:close/>
                        <a:moveTo>
                          <a:pt x="1071349" y="1170482"/>
                        </a:moveTo>
                        <a:lnTo>
                          <a:pt x="1072765" y="1169065"/>
                        </a:lnTo>
                        <a:lnTo>
                          <a:pt x="1072765" y="1170482"/>
                        </a:lnTo>
                        <a:lnTo>
                          <a:pt x="1071349" y="1170482"/>
                        </a:lnTo>
                        <a:close/>
                        <a:moveTo>
                          <a:pt x="1402738" y="1193141"/>
                        </a:moveTo>
                        <a:lnTo>
                          <a:pt x="1409819" y="1171898"/>
                        </a:lnTo>
                        <a:lnTo>
                          <a:pt x="1443807" y="1178979"/>
                        </a:lnTo>
                        <a:lnTo>
                          <a:pt x="1402738" y="1193141"/>
                        </a:lnTo>
                        <a:close/>
                        <a:moveTo>
                          <a:pt x="1347507" y="748457"/>
                        </a:moveTo>
                        <a:lnTo>
                          <a:pt x="1346090" y="752705"/>
                        </a:lnTo>
                        <a:lnTo>
                          <a:pt x="1293691" y="830596"/>
                        </a:lnTo>
                        <a:lnTo>
                          <a:pt x="1295107" y="754122"/>
                        </a:lnTo>
                        <a:lnTo>
                          <a:pt x="1347507" y="748457"/>
                        </a:lnTo>
                        <a:close/>
                        <a:moveTo>
                          <a:pt x="1144991" y="602589"/>
                        </a:moveTo>
                        <a:lnTo>
                          <a:pt x="1147823" y="592676"/>
                        </a:lnTo>
                        <a:lnTo>
                          <a:pt x="1166234" y="594092"/>
                        </a:lnTo>
                        <a:lnTo>
                          <a:pt x="1144991" y="602589"/>
                        </a:lnTo>
                        <a:close/>
                        <a:moveTo>
                          <a:pt x="901406" y="711636"/>
                        </a:moveTo>
                        <a:lnTo>
                          <a:pt x="765452" y="657821"/>
                        </a:lnTo>
                        <a:lnTo>
                          <a:pt x="832012" y="595508"/>
                        </a:lnTo>
                        <a:lnTo>
                          <a:pt x="832012" y="595508"/>
                        </a:lnTo>
                        <a:lnTo>
                          <a:pt x="802273" y="572849"/>
                        </a:lnTo>
                        <a:lnTo>
                          <a:pt x="1011869" y="584179"/>
                        </a:lnTo>
                        <a:lnTo>
                          <a:pt x="1037360" y="608254"/>
                        </a:lnTo>
                        <a:lnTo>
                          <a:pt x="1045857" y="645075"/>
                        </a:lnTo>
                        <a:lnTo>
                          <a:pt x="901406" y="711636"/>
                        </a:lnTo>
                        <a:close/>
                        <a:moveTo>
                          <a:pt x="1000540" y="1317765"/>
                        </a:moveTo>
                        <a:lnTo>
                          <a:pt x="1000540" y="1317765"/>
                        </a:lnTo>
                        <a:lnTo>
                          <a:pt x="992042" y="1289442"/>
                        </a:lnTo>
                        <a:lnTo>
                          <a:pt x="1069933" y="1171898"/>
                        </a:lnTo>
                        <a:lnTo>
                          <a:pt x="1072765" y="1171898"/>
                        </a:lnTo>
                        <a:lnTo>
                          <a:pt x="1120916" y="1305020"/>
                        </a:lnTo>
                        <a:lnTo>
                          <a:pt x="1050106" y="1360251"/>
                        </a:lnTo>
                        <a:lnTo>
                          <a:pt x="990626" y="1343257"/>
                        </a:lnTo>
                        <a:lnTo>
                          <a:pt x="1000540" y="1317765"/>
                        </a:lnTo>
                        <a:close/>
                        <a:moveTo>
                          <a:pt x="1054355" y="1361667"/>
                        </a:moveTo>
                        <a:lnTo>
                          <a:pt x="1122332" y="1307852"/>
                        </a:lnTo>
                        <a:lnTo>
                          <a:pt x="1152072" y="1389991"/>
                        </a:lnTo>
                        <a:lnTo>
                          <a:pt x="1054355" y="1361667"/>
                        </a:lnTo>
                        <a:close/>
                        <a:moveTo>
                          <a:pt x="1351755" y="1283777"/>
                        </a:moveTo>
                        <a:lnTo>
                          <a:pt x="1269616" y="1242707"/>
                        </a:lnTo>
                        <a:lnTo>
                          <a:pt x="1399905" y="1195973"/>
                        </a:lnTo>
                        <a:lnTo>
                          <a:pt x="1380079" y="1252621"/>
                        </a:lnTo>
                        <a:lnTo>
                          <a:pt x="1351755" y="1283777"/>
                        </a:lnTo>
                        <a:close/>
                        <a:moveTo>
                          <a:pt x="1446640" y="1178979"/>
                        </a:moveTo>
                        <a:lnTo>
                          <a:pt x="1384327" y="1248372"/>
                        </a:lnTo>
                        <a:lnTo>
                          <a:pt x="1402738" y="1194557"/>
                        </a:lnTo>
                        <a:lnTo>
                          <a:pt x="1446640" y="1178979"/>
                        </a:lnTo>
                        <a:close/>
                        <a:moveTo>
                          <a:pt x="1146407" y="589843"/>
                        </a:moveTo>
                        <a:lnTo>
                          <a:pt x="1157737" y="538860"/>
                        </a:lnTo>
                        <a:lnTo>
                          <a:pt x="1201639" y="575682"/>
                        </a:lnTo>
                        <a:lnTo>
                          <a:pt x="1167650" y="591260"/>
                        </a:lnTo>
                        <a:lnTo>
                          <a:pt x="1146407" y="589843"/>
                        </a:lnTo>
                        <a:close/>
                        <a:moveTo>
                          <a:pt x="799440" y="570017"/>
                        </a:moveTo>
                        <a:lnTo>
                          <a:pt x="662069" y="465219"/>
                        </a:lnTo>
                        <a:lnTo>
                          <a:pt x="812186" y="388744"/>
                        </a:lnTo>
                        <a:lnTo>
                          <a:pt x="1010453" y="581346"/>
                        </a:lnTo>
                        <a:lnTo>
                          <a:pt x="799440" y="570017"/>
                        </a:lnTo>
                        <a:close/>
                        <a:moveTo>
                          <a:pt x="492127" y="550190"/>
                        </a:moveTo>
                        <a:lnTo>
                          <a:pt x="483630" y="554439"/>
                        </a:lnTo>
                        <a:lnTo>
                          <a:pt x="504873" y="555855"/>
                        </a:lnTo>
                        <a:lnTo>
                          <a:pt x="762619" y="659237"/>
                        </a:lnTo>
                        <a:lnTo>
                          <a:pt x="681897" y="735711"/>
                        </a:lnTo>
                        <a:lnTo>
                          <a:pt x="659237" y="730046"/>
                        </a:lnTo>
                        <a:lnTo>
                          <a:pt x="639411" y="621000"/>
                        </a:lnTo>
                        <a:lnTo>
                          <a:pt x="639411" y="621000"/>
                        </a:lnTo>
                        <a:lnTo>
                          <a:pt x="509121" y="659237"/>
                        </a:lnTo>
                        <a:lnTo>
                          <a:pt x="452473" y="534612"/>
                        </a:lnTo>
                        <a:lnTo>
                          <a:pt x="492127" y="550190"/>
                        </a:lnTo>
                        <a:close/>
                        <a:moveTo>
                          <a:pt x="657821" y="731462"/>
                        </a:moveTo>
                        <a:lnTo>
                          <a:pt x="679064" y="847590"/>
                        </a:lnTo>
                        <a:lnTo>
                          <a:pt x="636578" y="854671"/>
                        </a:lnTo>
                        <a:lnTo>
                          <a:pt x="543110" y="730046"/>
                        </a:lnTo>
                        <a:lnTo>
                          <a:pt x="530364" y="701722"/>
                        </a:lnTo>
                        <a:lnTo>
                          <a:pt x="657821" y="731462"/>
                        </a:lnTo>
                        <a:close/>
                        <a:moveTo>
                          <a:pt x="691810" y="931145"/>
                        </a:moveTo>
                        <a:lnTo>
                          <a:pt x="691810" y="931145"/>
                        </a:lnTo>
                        <a:lnTo>
                          <a:pt x="677648" y="912735"/>
                        </a:lnTo>
                        <a:lnTo>
                          <a:pt x="779614" y="902822"/>
                        </a:lnTo>
                        <a:lnTo>
                          <a:pt x="943892" y="926897"/>
                        </a:lnTo>
                        <a:lnTo>
                          <a:pt x="942476" y="1108169"/>
                        </a:lnTo>
                        <a:lnTo>
                          <a:pt x="705972" y="1091175"/>
                        </a:lnTo>
                        <a:lnTo>
                          <a:pt x="633746" y="935394"/>
                        </a:lnTo>
                        <a:lnTo>
                          <a:pt x="691810" y="931145"/>
                        </a:lnTo>
                        <a:close/>
                        <a:moveTo>
                          <a:pt x="946724" y="1111002"/>
                        </a:moveTo>
                        <a:lnTo>
                          <a:pt x="1028863" y="1116666"/>
                        </a:lnTo>
                        <a:lnTo>
                          <a:pt x="997707" y="1177563"/>
                        </a:lnTo>
                        <a:lnTo>
                          <a:pt x="997707" y="1177563"/>
                        </a:lnTo>
                        <a:lnTo>
                          <a:pt x="1067100" y="1170482"/>
                        </a:lnTo>
                        <a:lnTo>
                          <a:pt x="990626" y="1285193"/>
                        </a:lnTo>
                        <a:lnTo>
                          <a:pt x="962302" y="1188892"/>
                        </a:lnTo>
                        <a:lnTo>
                          <a:pt x="962302" y="1188892"/>
                        </a:lnTo>
                        <a:lnTo>
                          <a:pt x="945308" y="1188892"/>
                        </a:lnTo>
                        <a:lnTo>
                          <a:pt x="946724" y="1111002"/>
                        </a:lnTo>
                        <a:close/>
                        <a:moveTo>
                          <a:pt x="1153488" y="1392824"/>
                        </a:moveTo>
                        <a:lnTo>
                          <a:pt x="1161985" y="1414067"/>
                        </a:lnTo>
                        <a:lnTo>
                          <a:pt x="1011869" y="1394240"/>
                        </a:lnTo>
                        <a:lnTo>
                          <a:pt x="1051522" y="1363084"/>
                        </a:lnTo>
                        <a:lnTo>
                          <a:pt x="1153488" y="1392824"/>
                        </a:lnTo>
                        <a:close/>
                        <a:moveTo>
                          <a:pt x="1113835" y="1548605"/>
                        </a:moveTo>
                        <a:lnTo>
                          <a:pt x="1181812" y="1473546"/>
                        </a:lnTo>
                        <a:lnTo>
                          <a:pt x="1214384" y="1562767"/>
                        </a:lnTo>
                        <a:lnTo>
                          <a:pt x="1113835" y="1548605"/>
                        </a:lnTo>
                        <a:close/>
                        <a:moveTo>
                          <a:pt x="1228546" y="1567015"/>
                        </a:moveTo>
                        <a:lnTo>
                          <a:pt x="1225714" y="1589674"/>
                        </a:lnTo>
                        <a:lnTo>
                          <a:pt x="1217217" y="1565599"/>
                        </a:lnTo>
                        <a:lnTo>
                          <a:pt x="1228546" y="1567015"/>
                        </a:lnTo>
                        <a:close/>
                        <a:moveTo>
                          <a:pt x="1251205" y="1661900"/>
                        </a:moveTo>
                        <a:lnTo>
                          <a:pt x="1280945" y="1742623"/>
                        </a:lnTo>
                        <a:lnTo>
                          <a:pt x="1212968" y="1751120"/>
                        </a:lnTo>
                        <a:lnTo>
                          <a:pt x="1221465" y="1664732"/>
                        </a:lnTo>
                        <a:lnTo>
                          <a:pt x="1251205" y="1661900"/>
                        </a:lnTo>
                        <a:close/>
                        <a:moveTo>
                          <a:pt x="1368749" y="1292274"/>
                        </a:moveTo>
                        <a:lnTo>
                          <a:pt x="1382911" y="1252621"/>
                        </a:lnTo>
                        <a:lnTo>
                          <a:pt x="1450888" y="1177563"/>
                        </a:lnTo>
                        <a:lnTo>
                          <a:pt x="1586843" y="1204470"/>
                        </a:lnTo>
                        <a:lnTo>
                          <a:pt x="1423981" y="1340425"/>
                        </a:lnTo>
                        <a:lnTo>
                          <a:pt x="1394241" y="1303604"/>
                        </a:lnTo>
                        <a:lnTo>
                          <a:pt x="1368749" y="1292274"/>
                        </a:lnTo>
                        <a:close/>
                        <a:moveTo>
                          <a:pt x="1449472" y="1176146"/>
                        </a:moveTo>
                        <a:lnTo>
                          <a:pt x="1411235" y="1169065"/>
                        </a:lnTo>
                        <a:lnTo>
                          <a:pt x="1421148" y="1139326"/>
                        </a:lnTo>
                        <a:lnTo>
                          <a:pt x="1487709" y="1133661"/>
                        </a:lnTo>
                        <a:lnTo>
                          <a:pt x="1449472" y="1176146"/>
                        </a:lnTo>
                        <a:lnTo>
                          <a:pt x="1449472" y="1176146"/>
                        </a:lnTo>
                        <a:close/>
                        <a:moveTo>
                          <a:pt x="1422564" y="1136493"/>
                        </a:moveTo>
                        <a:lnTo>
                          <a:pt x="1455137" y="1043024"/>
                        </a:lnTo>
                        <a:lnTo>
                          <a:pt x="1455137" y="1043024"/>
                        </a:lnTo>
                        <a:lnTo>
                          <a:pt x="1323431" y="1146406"/>
                        </a:lnTo>
                        <a:lnTo>
                          <a:pt x="1305021" y="1147823"/>
                        </a:lnTo>
                        <a:lnTo>
                          <a:pt x="1280945" y="1143574"/>
                        </a:lnTo>
                        <a:lnTo>
                          <a:pt x="1314934" y="949556"/>
                        </a:lnTo>
                        <a:lnTo>
                          <a:pt x="1337593" y="943891"/>
                        </a:lnTo>
                        <a:lnTo>
                          <a:pt x="1561351" y="1052938"/>
                        </a:lnTo>
                        <a:lnTo>
                          <a:pt x="1490541" y="1130828"/>
                        </a:lnTo>
                        <a:lnTo>
                          <a:pt x="1422564" y="1136493"/>
                        </a:lnTo>
                        <a:close/>
                        <a:moveTo>
                          <a:pt x="1157737" y="536028"/>
                        </a:moveTo>
                        <a:lnTo>
                          <a:pt x="1095424" y="483629"/>
                        </a:lnTo>
                        <a:lnTo>
                          <a:pt x="992042" y="408571"/>
                        </a:lnTo>
                        <a:lnTo>
                          <a:pt x="992042" y="408571"/>
                        </a:lnTo>
                        <a:lnTo>
                          <a:pt x="1033112" y="584179"/>
                        </a:lnTo>
                        <a:lnTo>
                          <a:pt x="1014701" y="582762"/>
                        </a:lnTo>
                        <a:lnTo>
                          <a:pt x="815018" y="388744"/>
                        </a:lnTo>
                        <a:lnTo>
                          <a:pt x="884412" y="353340"/>
                        </a:lnTo>
                        <a:lnTo>
                          <a:pt x="1186060" y="419901"/>
                        </a:lnTo>
                        <a:lnTo>
                          <a:pt x="1157737" y="536028"/>
                        </a:lnTo>
                        <a:close/>
                        <a:moveTo>
                          <a:pt x="527531" y="701722"/>
                        </a:moveTo>
                        <a:lnTo>
                          <a:pt x="537445" y="722965"/>
                        </a:lnTo>
                        <a:lnTo>
                          <a:pt x="520450" y="700306"/>
                        </a:lnTo>
                        <a:lnTo>
                          <a:pt x="527531" y="701722"/>
                        </a:lnTo>
                        <a:close/>
                        <a:moveTo>
                          <a:pt x="476549" y="928313"/>
                        </a:moveTo>
                        <a:lnTo>
                          <a:pt x="460971" y="929729"/>
                        </a:lnTo>
                        <a:lnTo>
                          <a:pt x="442560" y="916984"/>
                        </a:lnTo>
                        <a:lnTo>
                          <a:pt x="476549" y="928313"/>
                        </a:lnTo>
                        <a:close/>
                        <a:moveTo>
                          <a:pt x="962302" y="1334760"/>
                        </a:moveTo>
                        <a:lnTo>
                          <a:pt x="990626" y="1292274"/>
                        </a:lnTo>
                        <a:lnTo>
                          <a:pt x="997707" y="1317765"/>
                        </a:lnTo>
                        <a:lnTo>
                          <a:pt x="989210" y="1343257"/>
                        </a:lnTo>
                        <a:lnTo>
                          <a:pt x="962302" y="1334760"/>
                        </a:lnTo>
                        <a:close/>
                        <a:moveTo>
                          <a:pt x="1014701" y="1933808"/>
                        </a:moveTo>
                        <a:lnTo>
                          <a:pt x="1106754" y="1926727"/>
                        </a:lnTo>
                        <a:lnTo>
                          <a:pt x="1133662" y="2008867"/>
                        </a:lnTo>
                        <a:lnTo>
                          <a:pt x="1014701" y="1933808"/>
                        </a:lnTo>
                        <a:close/>
                        <a:moveTo>
                          <a:pt x="1210136" y="1752536"/>
                        </a:moveTo>
                        <a:lnTo>
                          <a:pt x="1193141" y="1918230"/>
                        </a:lnTo>
                        <a:lnTo>
                          <a:pt x="1108170" y="1923895"/>
                        </a:lnTo>
                        <a:lnTo>
                          <a:pt x="1058603" y="1770946"/>
                        </a:lnTo>
                        <a:lnTo>
                          <a:pt x="1210136" y="1752536"/>
                        </a:lnTo>
                        <a:close/>
                        <a:moveTo>
                          <a:pt x="1180396" y="2041439"/>
                        </a:moveTo>
                        <a:lnTo>
                          <a:pt x="1176147" y="2079676"/>
                        </a:lnTo>
                        <a:lnTo>
                          <a:pt x="1164817" y="2098087"/>
                        </a:lnTo>
                        <a:lnTo>
                          <a:pt x="1137910" y="2014531"/>
                        </a:lnTo>
                        <a:lnTo>
                          <a:pt x="1180396" y="2041439"/>
                        </a:lnTo>
                        <a:close/>
                        <a:moveTo>
                          <a:pt x="1340426" y="943891"/>
                        </a:moveTo>
                        <a:lnTo>
                          <a:pt x="1496207" y="908486"/>
                        </a:lnTo>
                        <a:lnTo>
                          <a:pt x="1496207" y="908486"/>
                        </a:lnTo>
                        <a:lnTo>
                          <a:pt x="1561351" y="840509"/>
                        </a:lnTo>
                        <a:lnTo>
                          <a:pt x="1606669" y="1003371"/>
                        </a:lnTo>
                        <a:lnTo>
                          <a:pt x="1562767" y="1051522"/>
                        </a:lnTo>
                        <a:lnTo>
                          <a:pt x="1340426" y="943891"/>
                        </a:lnTo>
                        <a:close/>
                        <a:moveTo>
                          <a:pt x="451057" y="531780"/>
                        </a:moveTo>
                        <a:lnTo>
                          <a:pt x="371750" y="357588"/>
                        </a:lnTo>
                        <a:lnTo>
                          <a:pt x="443976" y="303773"/>
                        </a:lnTo>
                        <a:lnTo>
                          <a:pt x="657821" y="465219"/>
                        </a:lnTo>
                        <a:lnTo>
                          <a:pt x="493543" y="548774"/>
                        </a:lnTo>
                        <a:lnTo>
                          <a:pt x="451057" y="531780"/>
                        </a:lnTo>
                        <a:close/>
                        <a:moveTo>
                          <a:pt x="448225" y="888660"/>
                        </a:moveTo>
                        <a:lnTo>
                          <a:pt x="448225" y="888660"/>
                        </a:lnTo>
                        <a:lnTo>
                          <a:pt x="601173" y="863168"/>
                        </a:lnTo>
                        <a:lnTo>
                          <a:pt x="625249" y="915567"/>
                        </a:lnTo>
                        <a:lnTo>
                          <a:pt x="482213" y="928313"/>
                        </a:lnTo>
                        <a:lnTo>
                          <a:pt x="436895" y="912735"/>
                        </a:lnTo>
                        <a:lnTo>
                          <a:pt x="251374" y="783862"/>
                        </a:lnTo>
                        <a:lnTo>
                          <a:pt x="308022" y="666318"/>
                        </a:lnTo>
                        <a:lnTo>
                          <a:pt x="448225" y="888660"/>
                        </a:lnTo>
                        <a:close/>
                        <a:moveTo>
                          <a:pt x="174900" y="696058"/>
                        </a:moveTo>
                        <a:lnTo>
                          <a:pt x="211721" y="759786"/>
                        </a:lnTo>
                        <a:lnTo>
                          <a:pt x="248542" y="785278"/>
                        </a:lnTo>
                        <a:lnTo>
                          <a:pt x="220218" y="843341"/>
                        </a:lnTo>
                        <a:lnTo>
                          <a:pt x="133830" y="815018"/>
                        </a:lnTo>
                        <a:lnTo>
                          <a:pt x="149408" y="728630"/>
                        </a:lnTo>
                        <a:lnTo>
                          <a:pt x="174900" y="696058"/>
                        </a:lnTo>
                        <a:close/>
                        <a:moveTo>
                          <a:pt x="173483" y="693225"/>
                        </a:moveTo>
                        <a:lnTo>
                          <a:pt x="147992" y="722965"/>
                        </a:lnTo>
                        <a:lnTo>
                          <a:pt x="157906" y="667734"/>
                        </a:lnTo>
                        <a:lnTo>
                          <a:pt x="173483" y="693225"/>
                        </a:lnTo>
                        <a:close/>
                        <a:moveTo>
                          <a:pt x="162154" y="633745"/>
                        </a:moveTo>
                        <a:lnTo>
                          <a:pt x="157906" y="660653"/>
                        </a:lnTo>
                        <a:lnTo>
                          <a:pt x="147992" y="642242"/>
                        </a:lnTo>
                        <a:lnTo>
                          <a:pt x="162154" y="633745"/>
                        </a:lnTo>
                        <a:close/>
                        <a:moveTo>
                          <a:pt x="159322" y="664902"/>
                        </a:moveTo>
                        <a:lnTo>
                          <a:pt x="164987" y="633745"/>
                        </a:lnTo>
                        <a:lnTo>
                          <a:pt x="180564" y="625248"/>
                        </a:lnTo>
                        <a:lnTo>
                          <a:pt x="225883" y="635161"/>
                        </a:lnTo>
                        <a:lnTo>
                          <a:pt x="176316" y="693225"/>
                        </a:lnTo>
                        <a:lnTo>
                          <a:pt x="159322" y="664902"/>
                        </a:lnTo>
                        <a:close/>
                        <a:moveTo>
                          <a:pt x="163570" y="630913"/>
                        </a:moveTo>
                        <a:lnTo>
                          <a:pt x="146576" y="640826"/>
                        </a:lnTo>
                        <a:lnTo>
                          <a:pt x="129582" y="611086"/>
                        </a:lnTo>
                        <a:lnTo>
                          <a:pt x="164987" y="619584"/>
                        </a:lnTo>
                        <a:lnTo>
                          <a:pt x="163570" y="630913"/>
                        </a:lnTo>
                        <a:close/>
                        <a:moveTo>
                          <a:pt x="177732" y="622416"/>
                        </a:moveTo>
                        <a:lnTo>
                          <a:pt x="166402" y="629497"/>
                        </a:lnTo>
                        <a:lnTo>
                          <a:pt x="167819" y="619584"/>
                        </a:lnTo>
                        <a:lnTo>
                          <a:pt x="177732" y="622416"/>
                        </a:lnTo>
                        <a:close/>
                        <a:moveTo>
                          <a:pt x="145160" y="643659"/>
                        </a:moveTo>
                        <a:lnTo>
                          <a:pt x="156489" y="663485"/>
                        </a:lnTo>
                        <a:lnTo>
                          <a:pt x="145160" y="724382"/>
                        </a:lnTo>
                        <a:lnTo>
                          <a:pt x="82847" y="798023"/>
                        </a:lnTo>
                        <a:lnTo>
                          <a:pt x="82847" y="798023"/>
                        </a:lnTo>
                        <a:lnTo>
                          <a:pt x="129582" y="813602"/>
                        </a:lnTo>
                        <a:lnTo>
                          <a:pt x="82847" y="1071348"/>
                        </a:lnTo>
                        <a:lnTo>
                          <a:pt x="12038" y="986377"/>
                        </a:lnTo>
                        <a:lnTo>
                          <a:pt x="111171" y="662069"/>
                        </a:lnTo>
                        <a:lnTo>
                          <a:pt x="145160" y="643659"/>
                        </a:lnTo>
                        <a:close/>
                        <a:moveTo>
                          <a:pt x="145160" y="730046"/>
                        </a:moveTo>
                        <a:lnTo>
                          <a:pt x="130998" y="812185"/>
                        </a:lnTo>
                        <a:lnTo>
                          <a:pt x="87096" y="798023"/>
                        </a:lnTo>
                        <a:lnTo>
                          <a:pt x="145160" y="730046"/>
                        </a:lnTo>
                        <a:close/>
                        <a:moveTo>
                          <a:pt x="945308" y="1191725"/>
                        </a:moveTo>
                        <a:lnTo>
                          <a:pt x="960886" y="1191725"/>
                        </a:lnTo>
                        <a:lnTo>
                          <a:pt x="989210" y="1288025"/>
                        </a:lnTo>
                        <a:lnTo>
                          <a:pt x="959470" y="1333344"/>
                        </a:lnTo>
                        <a:lnTo>
                          <a:pt x="955221" y="1331927"/>
                        </a:lnTo>
                        <a:lnTo>
                          <a:pt x="945308" y="1320598"/>
                        </a:lnTo>
                        <a:lnTo>
                          <a:pt x="945308" y="1191725"/>
                        </a:lnTo>
                        <a:close/>
                        <a:moveTo>
                          <a:pt x="1048690" y="1361667"/>
                        </a:moveTo>
                        <a:lnTo>
                          <a:pt x="1007621" y="1392824"/>
                        </a:lnTo>
                        <a:lnTo>
                          <a:pt x="1003372" y="1392824"/>
                        </a:lnTo>
                        <a:lnTo>
                          <a:pt x="980713" y="1365916"/>
                        </a:lnTo>
                        <a:lnTo>
                          <a:pt x="987794" y="1344673"/>
                        </a:lnTo>
                        <a:lnTo>
                          <a:pt x="1048690" y="1361667"/>
                        </a:lnTo>
                        <a:close/>
                        <a:moveTo>
                          <a:pt x="1003372" y="1395656"/>
                        </a:moveTo>
                        <a:lnTo>
                          <a:pt x="1003372" y="1395656"/>
                        </a:lnTo>
                        <a:lnTo>
                          <a:pt x="1006204" y="1395656"/>
                        </a:lnTo>
                        <a:lnTo>
                          <a:pt x="959470" y="1432477"/>
                        </a:lnTo>
                        <a:lnTo>
                          <a:pt x="982129" y="1368748"/>
                        </a:lnTo>
                        <a:lnTo>
                          <a:pt x="1003372" y="1395656"/>
                        </a:lnTo>
                        <a:close/>
                        <a:moveTo>
                          <a:pt x="1333345" y="1884242"/>
                        </a:moveTo>
                        <a:lnTo>
                          <a:pt x="1322015" y="1851670"/>
                        </a:lnTo>
                        <a:lnTo>
                          <a:pt x="1401322" y="1725629"/>
                        </a:lnTo>
                        <a:lnTo>
                          <a:pt x="1443807" y="1701553"/>
                        </a:lnTo>
                        <a:lnTo>
                          <a:pt x="1472131" y="1803519"/>
                        </a:lnTo>
                        <a:lnTo>
                          <a:pt x="1333345" y="1884242"/>
                        </a:lnTo>
                        <a:close/>
                        <a:moveTo>
                          <a:pt x="1402738" y="1721380"/>
                        </a:moveTo>
                        <a:lnTo>
                          <a:pt x="1433894" y="1670397"/>
                        </a:lnTo>
                        <a:lnTo>
                          <a:pt x="1442391" y="1698721"/>
                        </a:lnTo>
                        <a:lnTo>
                          <a:pt x="1402738" y="1721380"/>
                        </a:lnTo>
                        <a:close/>
                        <a:moveTo>
                          <a:pt x="1499039" y="1490541"/>
                        </a:moveTo>
                        <a:lnTo>
                          <a:pt x="1452305" y="1476379"/>
                        </a:lnTo>
                        <a:lnTo>
                          <a:pt x="1472131" y="1455136"/>
                        </a:lnTo>
                        <a:lnTo>
                          <a:pt x="1472131" y="1455136"/>
                        </a:lnTo>
                        <a:lnTo>
                          <a:pt x="1297940" y="1432477"/>
                        </a:lnTo>
                        <a:lnTo>
                          <a:pt x="1245541" y="1416899"/>
                        </a:lnTo>
                        <a:lnTo>
                          <a:pt x="1246957" y="1401321"/>
                        </a:lnTo>
                        <a:lnTo>
                          <a:pt x="1350339" y="1286609"/>
                        </a:lnTo>
                        <a:lnTo>
                          <a:pt x="1364501" y="1293690"/>
                        </a:lnTo>
                        <a:lnTo>
                          <a:pt x="1316350" y="1431061"/>
                        </a:lnTo>
                        <a:lnTo>
                          <a:pt x="1316350" y="1432477"/>
                        </a:lnTo>
                        <a:lnTo>
                          <a:pt x="1421148" y="1346089"/>
                        </a:lnTo>
                        <a:lnTo>
                          <a:pt x="1507536" y="1453720"/>
                        </a:lnTo>
                        <a:lnTo>
                          <a:pt x="1507536" y="1453720"/>
                        </a:lnTo>
                        <a:lnTo>
                          <a:pt x="1659069" y="1346089"/>
                        </a:lnTo>
                        <a:lnTo>
                          <a:pt x="1657652" y="1358835"/>
                        </a:lnTo>
                        <a:lnTo>
                          <a:pt x="1499039" y="1490541"/>
                        </a:lnTo>
                        <a:close/>
                        <a:moveTo>
                          <a:pt x="1660484" y="1341841"/>
                        </a:moveTo>
                        <a:lnTo>
                          <a:pt x="1508952" y="1449471"/>
                        </a:lnTo>
                        <a:lnTo>
                          <a:pt x="1423981" y="1343257"/>
                        </a:lnTo>
                        <a:lnTo>
                          <a:pt x="1591091" y="1204470"/>
                        </a:lnTo>
                        <a:lnTo>
                          <a:pt x="1591091" y="1204470"/>
                        </a:lnTo>
                        <a:lnTo>
                          <a:pt x="1453721" y="1177563"/>
                        </a:lnTo>
                        <a:lnTo>
                          <a:pt x="1606669" y="1122331"/>
                        </a:lnTo>
                        <a:lnTo>
                          <a:pt x="1688808" y="1115250"/>
                        </a:lnTo>
                        <a:lnTo>
                          <a:pt x="1678895" y="1176146"/>
                        </a:lnTo>
                        <a:lnTo>
                          <a:pt x="1660484" y="1341841"/>
                        </a:lnTo>
                        <a:close/>
                        <a:moveTo>
                          <a:pt x="1542941" y="764035"/>
                        </a:moveTo>
                        <a:lnTo>
                          <a:pt x="1579762" y="721549"/>
                        </a:lnTo>
                        <a:lnTo>
                          <a:pt x="1684560" y="708803"/>
                        </a:lnTo>
                        <a:lnTo>
                          <a:pt x="1562767" y="834844"/>
                        </a:lnTo>
                        <a:lnTo>
                          <a:pt x="1542941" y="764035"/>
                        </a:lnTo>
                        <a:close/>
                        <a:moveTo>
                          <a:pt x="1354587" y="745624"/>
                        </a:moveTo>
                        <a:lnTo>
                          <a:pt x="1404154" y="670566"/>
                        </a:lnTo>
                        <a:lnTo>
                          <a:pt x="1644907" y="645075"/>
                        </a:lnTo>
                        <a:lnTo>
                          <a:pt x="1578346" y="720133"/>
                        </a:lnTo>
                        <a:lnTo>
                          <a:pt x="1354587" y="745624"/>
                        </a:lnTo>
                        <a:close/>
                        <a:moveTo>
                          <a:pt x="1402738" y="669150"/>
                        </a:moveTo>
                        <a:lnTo>
                          <a:pt x="1326264" y="677647"/>
                        </a:lnTo>
                        <a:lnTo>
                          <a:pt x="1299356" y="654988"/>
                        </a:lnTo>
                        <a:lnTo>
                          <a:pt x="1300772" y="601173"/>
                        </a:lnTo>
                        <a:lnTo>
                          <a:pt x="1348922" y="604005"/>
                        </a:lnTo>
                        <a:lnTo>
                          <a:pt x="1348922" y="604005"/>
                        </a:lnTo>
                        <a:lnTo>
                          <a:pt x="1392824" y="465219"/>
                        </a:lnTo>
                        <a:lnTo>
                          <a:pt x="1446640" y="476548"/>
                        </a:lnTo>
                        <a:lnTo>
                          <a:pt x="1432478" y="623832"/>
                        </a:lnTo>
                        <a:lnTo>
                          <a:pt x="1402738" y="669150"/>
                        </a:lnTo>
                        <a:close/>
                        <a:moveTo>
                          <a:pt x="1348922" y="601173"/>
                        </a:moveTo>
                        <a:lnTo>
                          <a:pt x="1302188" y="598341"/>
                        </a:lnTo>
                        <a:lnTo>
                          <a:pt x="1303604" y="531780"/>
                        </a:lnTo>
                        <a:lnTo>
                          <a:pt x="1347507" y="511953"/>
                        </a:lnTo>
                        <a:lnTo>
                          <a:pt x="1347507" y="511953"/>
                        </a:lnTo>
                        <a:lnTo>
                          <a:pt x="1340426" y="452473"/>
                        </a:lnTo>
                        <a:lnTo>
                          <a:pt x="1392824" y="463803"/>
                        </a:lnTo>
                        <a:lnTo>
                          <a:pt x="1348922" y="601173"/>
                        </a:lnTo>
                        <a:close/>
                        <a:moveTo>
                          <a:pt x="1300772" y="530363"/>
                        </a:moveTo>
                        <a:lnTo>
                          <a:pt x="1204471" y="574265"/>
                        </a:lnTo>
                        <a:lnTo>
                          <a:pt x="1159153" y="536028"/>
                        </a:lnTo>
                        <a:lnTo>
                          <a:pt x="1186060" y="418484"/>
                        </a:lnTo>
                        <a:lnTo>
                          <a:pt x="1303604" y="443976"/>
                        </a:lnTo>
                        <a:lnTo>
                          <a:pt x="1300772" y="530363"/>
                        </a:lnTo>
                        <a:close/>
                        <a:moveTo>
                          <a:pt x="881579" y="350507"/>
                        </a:moveTo>
                        <a:lnTo>
                          <a:pt x="744209" y="320767"/>
                        </a:lnTo>
                        <a:lnTo>
                          <a:pt x="645075" y="225882"/>
                        </a:lnTo>
                        <a:lnTo>
                          <a:pt x="959470" y="262703"/>
                        </a:lnTo>
                        <a:lnTo>
                          <a:pt x="1017534" y="281114"/>
                        </a:lnTo>
                        <a:lnTo>
                          <a:pt x="881579" y="350507"/>
                        </a:lnTo>
                        <a:close/>
                        <a:moveTo>
                          <a:pt x="773949" y="201807"/>
                        </a:moveTo>
                        <a:lnTo>
                          <a:pt x="623833" y="203223"/>
                        </a:lnTo>
                        <a:lnTo>
                          <a:pt x="604006" y="183397"/>
                        </a:lnTo>
                        <a:lnTo>
                          <a:pt x="639411" y="157905"/>
                        </a:lnTo>
                        <a:lnTo>
                          <a:pt x="773949" y="201807"/>
                        </a:lnTo>
                        <a:close/>
                        <a:moveTo>
                          <a:pt x="622416" y="206056"/>
                        </a:moveTo>
                        <a:lnTo>
                          <a:pt x="639411" y="223050"/>
                        </a:lnTo>
                        <a:lnTo>
                          <a:pt x="564352" y="214553"/>
                        </a:lnTo>
                        <a:lnTo>
                          <a:pt x="574266" y="207472"/>
                        </a:lnTo>
                        <a:lnTo>
                          <a:pt x="622416" y="206056"/>
                        </a:lnTo>
                        <a:close/>
                        <a:moveTo>
                          <a:pt x="449641" y="533196"/>
                        </a:moveTo>
                        <a:lnTo>
                          <a:pt x="507705" y="659237"/>
                        </a:lnTo>
                        <a:lnTo>
                          <a:pt x="490711" y="664902"/>
                        </a:lnTo>
                        <a:lnTo>
                          <a:pt x="490711" y="664902"/>
                        </a:lnTo>
                        <a:lnTo>
                          <a:pt x="514786" y="697474"/>
                        </a:lnTo>
                        <a:lnTo>
                          <a:pt x="313687" y="652156"/>
                        </a:lnTo>
                        <a:lnTo>
                          <a:pt x="383080" y="507704"/>
                        </a:lnTo>
                        <a:lnTo>
                          <a:pt x="449641" y="533196"/>
                        </a:lnTo>
                        <a:close/>
                        <a:moveTo>
                          <a:pt x="448225" y="885827"/>
                        </a:moveTo>
                        <a:lnTo>
                          <a:pt x="308022" y="663485"/>
                        </a:lnTo>
                        <a:lnTo>
                          <a:pt x="312270" y="653572"/>
                        </a:lnTo>
                        <a:lnTo>
                          <a:pt x="516202" y="698890"/>
                        </a:lnTo>
                        <a:lnTo>
                          <a:pt x="540277" y="731462"/>
                        </a:lnTo>
                        <a:lnTo>
                          <a:pt x="599757" y="860336"/>
                        </a:lnTo>
                        <a:lnTo>
                          <a:pt x="448225" y="885827"/>
                        </a:lnTo>
                        <a:close/>
                        <a:moveTo>
                          <a:pt x="221634" y="841925"/>
                        </a:moveTo>
                        <a:lnTo>
                          <a:pt x="248542" y="785278"/>
                        </a:lnTo>
                        <a:lnTo>
                          <a:pt x="428398" y="911319"/>
                        </a:lnTo>
                        <a:lnTo>
                          <a:pt x="221634" y="841925"/>
                        </a:lnTo>
                        <a:close/>
                        <a:moveTo>
                          <a:pt x="248542" y="782445"/>
                        </a:moveTo>
                        <a:lnTo>
                          <a:pt x="213137" y="756954"/>
                        </a:lnTo>
                        <a:lnTo>
                          <a:pt x="176316" y="693225"/>
                        </a:lnTo>
                        <a:lnTo>
                          <a:pt x="227299" y="633745"/>
                        </a:lnTo>
                        <a:lnTo>
                          <a:pt x="298109" y="649323"/>
                        </a:lnTo>
                        <a:lnTo>
                          <a:pt x="306606" y="662069"/>
                        </a:lnTo>
                        <a:lnTo>
                          <a:pt x="248542" y="782445"/>
                        </a:lnTo>
                        <a:close/>
                        <a:moveTo>
                          <a:pt x="190478" y="479380"/>
                        </a:moveTo>
                        <a:lnTo>
                          <a:pt x="166402" y="618167"/>
                        </a:lnTo>
                        <a:lnTo>
                          <a:pt x="129582" y="609670"/>
                        </a:lnTo>
                        <a:lnTo>
                          <a:pt x="159322" y="514785"/>
                        </a:lnTo>
                        <a:lnTo>
                          <a:pt x="184813" y="469467"/>
                        </a:lnTo>
                        <a:lnTo>
                          <a:pt x="190478" y="479380"/>
                        </a:lnTo>
                        <a:close/>
                        <a:moveTo>
                          <a:pt x="132414" y="815018"/>
                        </a:moveTo>
                        <a:lnTo>
                          <a:pt x="218802" y="843341"/>
                        </a:lnTo>
                        <a:lnTo>
                          <a:pt x="163570" y="958053"/>
                        </a:lnTo>
                        <a:lnTo>
                          <a:pt x="163570" y="958053"/>
                        </a:lnTo>
                        <a:lnTo>
                          <a:pt x="459554" y="931145"/>
                        </a:lnTo>
                        <a:lnTo>
                          <a:pt x="690393" y="1092591"/>
                        </a:lnTo>
                        <a:lnTo>
                          <a:pt x="705972" y="1094007"/>
                        </a:lnTo>
                        <a:lnTo>
                          <a:pt x="742793" y="1176146"/>
                        </a:lnTo>
                        <a:lnTo>
                          <a:pt x="564352" y="1133661"/>
                        </a:lnTo>
                        <a:lnTo>
                          <a:pt x="452473" y="1010452"/>
                        </a:lnTo>
                        <a:lnTo>
                          <a:pt x="452473" y="1010452"/>
                        </a:lnTo>
                        <a:lnTo>
                          <a:pt x="418485" y="1098256"/>
                        </a:lnTo>
                        <a:lnTo>
                          <a:pt x="320768" y="1075597"/>
                        </a:lnTo>
                        <a:lnTo>
                          <a:pt x="320768" y="1075597"/>
                        </a:lnTo>
                        <a:lnTo>
                          <a:pt x="300941" y="1149239"/>
                        </a:lnTo>
                        <a:lnTo>
                          <a:pt x="95593" y="1086927"/>
                        </a:lnTo>
                        <a:lnTo>
                          <a:pt x="84264" y="1074181"/>
                        </a:lnTo>
                        <a:lnTo>
                          <a:pt x="132414" y="815018"/>
                        </a:lnTo>
                        <a:close/>
                        <a:moveTo>
                          <a:pt x="747041" y="1178979"/>
                        </a:moveTo>
                        <a:lnTo>
                          <a:pt x="747041" y="1178979"/>
                        </a:lnTo>
                        <a:lnTo>
                          <a:pt x="708804" y="1094007"/>
                        </a:lnTo>
                        <a:lnTo>
                          <a:pt x="943892" y="1109585"/>
                        </a:lnTo>
                        <a:lnTo>
                          <a:pt x="943892" y="1188892"/>
                        </a:lnTo>
                        <a:lnTo>
                          <a:pt x="833429" y="1186060"/>
                        </a:lnTo>
                        <a:lnTo>
                          <a:pt x="833429" y="1186060"/>
                        </a:lnTo>
                        <a:lnTo>
                          <a:pt x="943892" y="1320598"/>
                        </a:lnTo>
                        <a:lnTo>
                          <a:pt x="943892" y="1327679"/>
                        </a:lnTo>
                        <a:lnTo>
                          <a:pt x="673399" y="1248372"/>
                        </a:lnTo>
                        <a:lnTo>
                          <a:pt x="570017" y="1135077"/>
                        </a:lnTo>
                        <a:lnTo>
                          <a:pt x="747041" y="1178979"/>
                        </a:lnTo>
                        <a:close/>
                        <a:moveTo>
                          <a:pt x="837678" y="1190308"/>
                        </a:moveTo>
                        <a:lnTo>
                          <a:pt x="943892" y="1193141"/>
                        </a:lnTo>
                        <a:lnTo>
                          <a:pt x="943892" y="1319182"/>
                        </a:lnTo>
                        <a:lnTo>
                          <a:pt x="837678" y="1190308"/>
                        </a:lnTo>
                        <a:close/>
                        <a:moveTo>
                          <a:pt x="953805" y="1334760"/>
                        </a:moveTo>
                        <a:lnTo>
                          <a:pt x="956638" y="1339008"/>
                        </a:lnTo>
                        <a:lnTo>
                          <a:pt x="945308" y="1356003"/>
                        </a:lnTo>
                        <a:lnTo>
                          <a:pt x="945308" y="1331927"/>
                        </a:lnTo>
                        <a:lnTo>
                          <a:pt x="953805" y="1334760"/>
                        </a:lnTo>
                        <a:close/>
                        <a:moveTo>
                          <a:pt x="1009036" y="1395656"/>
                        </a:moveTo>
                        <a:lnTo>
                          <a:pt x="1161985" y="1415483"/>
                        </a:lnTo>
                        <a:lnTo>
                          <a:pt x="1181812" y="1470714"/>
                        </a:lnTo>
                        <a:lnTo>
                          <a:pt x="1111002" y="1548605"/>
                        </a:lnTo>
                        <a:lnTo>
                          <a:pt x="926897" y="1523113"/>
                        </a:lnTo>
                        <a:lnTo>
                          <a:pt x="958054" y="1435310"/>
                        </a:lnTo>
                        <a:lnTo>
                          <a:pt x="1009036" y="1395656"/>
                        </a:lnTo>
                        <a:close/>
                        <a:moveTo>
                          <a:pt x="926897" y="1525946"/>
                        </a:moveTo>
                        <a:lnTo>
                          <a:pt x="1109586" y="1551437"/>
                        </a:lnTo>
                        <a:lnTo>
                          <a:pt x="994874" y="1678894"/>
                        </a:lnTo>
                        <a:lnTo>
                          <a:pt x="994874" y="1678894"/>
                        </a:lnTo>
                        <a:lnTo>
                          <a:pt x="1038776" y="1676062"/>
                        </a:lnTo>
                        <a:lnTo>
                          <a:pt x="973632" y="1701553"/>
                        </a:lnTo>
                        <a:lnTo>
                          <a:pt x="973632" y="1701553"/>
                        </a:lnTo>
                        <a:lnTo>
                          <a:pt x="979297" y="1751120"/>
                        </a:lnTo>
                        <a:lnTo>
                          <a:pt x="857504" y="1731293"/>
                        </a:lnTo>
                        <a:lnTo>
                          <a:pt x="926897" y="1525946"/>
                        </a:lnTo>
                        <a:close/>
                        <a:moveTo>
                          <a:pt x="1483461" y="1898404"/>
                        </a:moveTo>
                        <a:lnTo>
                          <a:pt x="1283778" y="1912566"/>
                        </a:lnTo>
                        <a:lnTo>
                          <a:pt x="1320599" y="1853086"/>
                        </a:lnTo>
                        <a:lnTo>
                          <a:pt x="1333345" y="1887074"/>
                        </a:lnTo>
                        <a:lnTo>
                          <a:pt x="1333345" y="1887074"/>
                        </a:lnTo>
                        <a:lnTo>
                          <a:pt x="1472131" y="1804935"/>
                        </a:lnTo>
                        <a:lnTo>
                          <a:pt x="1496207" y="1888491"/>
                        </a:lnTo>
                        <a:lnTo>
                          <a:pt x="1483461" y="1898404"/>
                        </a:lnTo>
                        <a:close/>
                        <a:moveTo>
                          <a:pt x="1443807" y="1697305"/>
                        </a:moveTo>
                        <a:lnTo>
                          <a:pt x="1435310" y="1666148"/>
                        </a:lnTo>
                        <a:lnTo>
                          <a:pt x="1435310" y="1666148"/>
                        </a:lnTo>
                        <a:lnTo>
                          <a:pt x="1399905" y="1724212"/>
                        </a:lnTo>
                        <a:lnTo>
                          <a:pt x="1392824" y="1728461"/>
                        </a:lnTo>
                        <a:lnTo>
                          <a:pt x="1283778" y="1742623"/>
                        </a:lnTo>
                        <a:lnTo>
                          <a:pt x="1254038" y="1661900"/>
                        </a:lnTo>
                        <a:lnTo>
                          <a:pt x="1278113" y="1660484"/>
                        </a:lnTo>
                        <a:lnTo>
                          <a:pt x="1278113" y="1660484"/>
                        </a:lnTo>
                        <a:lnTo>
                          <a:pt x="1351755" y="1584010"/>
                        </a:lnTo>
                        <a:lnTo>
                          <a:pt x="1387160" y="1588258"/>
                        </a:lnTo>
                        <a:lnTo>
                          <a:pt x="1387160" y="1588258"/>
                        </a:lnTo>
                        <a:lnTo>
                          <a:pt x="1482045" y="1508951"/>
                        </a:lnTo>
                        <a:lnTo>
                          <a:pt x="1514617" y="1496206"/>
                        </a:lnTo>
                        <a:lnTo>
                          <a:pt x="1643490" y="1533027"/>
                        </a:lnTo>
                        <a:lnTo>
                          <a:pt x="1637826" y="1586842"/>
                        </a:lnTo>
                        <a:lnTo>
                          <a:pt x="1443807" y="1697305"/>
                        </a:lnTo>
                        <a:close/>
                        <a:moveTo>
                          <a:pt x="1755369" y="1276696"/>
                        </a:moveTo>
                        <a:lnTo>
                          <a:pt x="1661901" y="1354586"/>
                        </a:lnTo>
                        <a:lnTo>
                          <a:pt x="1663317" y="1341841"/>
                        </a:lnTo>
                        <a:lnTo>
                          <a:pt x="1755369" y="1276696"/>
                        </a:lnTo>
                        <a:close/>
                        <a:moveTo>
                          <a:pt x="970799" y="264120"/>
                        </a:moveTo>
                        <a:lnTo>
                          <a:pt x="1038776" y="272617"/>
                        </a:lnTo>
                        <a:lnTo>
                          <a:pt x="1021782" y="281114"/>
                        </a:lnTo>
                        <a:lnTo>
                          <a:pt x="970799" y="264120"/>
                        </a:lnTo>
                        <a:close/>
                        <a:moveTo>
                          <a:pt x="833429" y="10621"/>
                        </a:moveTo>
                        <a:lnTo>
                          <a:pt x="657821" y="142327"/>
                        </a:lnTo>
                        <a:lnTo>
                          <a:pt x="417069" y="88512"/>
                        </a:lnTo>
                        <a:lnTo>
                          <a:pt x="833429" y="10621"/>
                        </a:lnTo>
                        <a:close/>
                        <a:moveTo>
                          <a:pt x="577098" y="204640"/>
                        </a:moveTo>
                        <a:lnTo>
                          <a:pt x="602590" y="186229"/>
                        </a:lnTo>
                        <a:lnTo>
                          <a:pt x="621000" y="204640"/>
                        </a:lnTo>
                        <a:lnTo>
                          <a:pt x="577098" y="204640"/>
                        </a:lnTo>
                        <a:close/>
                        <a:moveTo>
                          <a:pt x="636578" y="157905"/>
                        </a:moveTo>
                        <a:lnTo>
                          <a:pt x="602590" y="183397"/>
                        </a:lnTo>
                        <a:lnTo>
                          <a:pt x="545942" y="129581"/>
                        </a:lnTo>
                        <a:lnTo>
                          <a:pt x="636578" y="157905"/>
                        </a:lnTo>
                        <a:close/>
                        <a:moveTo>
                          <a:pt x="511954" y="207472"/>
                        </a:moveTo>
                        <a:lnTo>
                          <a:pt x="571433" y="206056"/>
                        </a:lnTo>
                        <a:lnTo>
                          <a:pt x="562936" y="213137"/>
                        </a:lnTo>
                        <a:lnTo>
                          <a:pt x="511954" y="207472"/>
                        </a:lnTo>
                        <a:close/>
                        <a:moveTo>
                          <a:pt x="494959" y="207472"/>
                        </a:moveTo>
                        <a:lnTo>
                          <a:pt x="558688" y="214553"/>
                        </a:lnTo>
                        <a:lnTo>
                          <a:pt x="490711" y="265536"/>
                        </a:lnTo>
                        <a:lnTo>
                          <a:pt x="359005" y="237212"/>
                        </a:lnTo>
                        <a:lnTo>
                          <a:pt x="323600" y="210304"/>
                        </a:lnTo>
                        <a:lnTo>
                          <a:pt x="494959" y="207472"/>
                        </a:lnTo>
                        <a:close/>
                        <a:moveTo>
                          <a:pt x="479381" y="206056"/>
                        </a:moveTo>
                        <a:lnTo>
                          <a:pt x="320768" y="207472"/>
                        </a:lnTo>
                        <a:lnTo>
                          <a:pt x="288195" y="183397"/>
                        </a:lnTo>
                        <a:lnTo>
                          <a:pt x="479381" y="206056"/>
                        </a:lnTo>
                        <a:close/>
                        <a:moveTo>
                          <a:pt x="320768" y="210304"/>
                        </a:moveTo>
                        <a:lnTo>
                          <a:pt x="354756" y="237212"/>
                        </a:lnTo>
                        <a:lnTo>
                          <a:pt x="238628" y="211720"/>
                        </a:lnTo>
                        <a:lnTo>
                          <a:pt x="320768" y="210304"/>
                        </a:lnTo>
                        <a:close/>
                        <a:moveTo>
                          <a:pt x="300941" y="650740"/>
                        </a:moveTo>
                        <a:lnTo>
                          <a:pt x="310854" y="653572"/>
                        </a:lnTo>
                        <a:lnTo>
                          <a:pt x="306606" y="662069"/>
                        </a:lnTo>
                        <a:lnTo>
                          <a:pt x="300941" y="650740"/>
                        </a:lnTo>
                        <a:close/>
                        <a:moveTo>
                          <a:pt x="228715" y="632329"/>
                        </a:moveTo>
                        <a:lnTo>
                          <a:pt x="262704" y="592676"/>
                        </a:lnTo>
                        <a:lnTo>
                          <a:pt x="296692" y="646491"/>
                        </a:lnTo>
                        <a:lnTo>
                          <a:pt x="228715" y="632329"/>
                        </a:lnTo>
                        <a:close/>
                        <a:moveTo>
                          <a:pt x="262704" y="589843"/>
                        </a:moveTo>
                        <a:lnTo>
                          <a:pt x="255623" y="578514"/>
                        </a:lnTo>
                        <a:lnTo>
                          <a:pt x="289611" y="558687"/>
                        </a:lnTo>
                        <a:lnTo>
                          <a:pt x="262704" y="589843"/>
                        </a:lnTo>
                        <a:close/>
                        <a:moveTo>
                          <a:pt x="162154" y="506288"/>
                        </a:moveTo>
                        <a:lnTo>
                          <a:pt x="218802" y="320767"/>
                        </a:lnTo>
                        <a:lnTo>
                          <a:pt x="190478" y="477964"/>
                        </a:lnTo>
                        <a:lnTo>
                          <a:pt x="183397" y="466635"/>
                        </a:lnTo>
                        <a:lnTo>
                          <a:pt x="183397" y="466635"/>
                        </a:lnTo>
                        <a:lnTo>
                          <a:pt x="162154" y="506288"/>
                        </a:lnTo>
                        <a:close/>
                        <a:moveTo>
                          <a:pt x="116836" y="589843"/>
                        </a:moveTo>
                        <a:lnTo>
                          <a:pt x="153657" y="523282"/>
                        </a:lnTo>
                        <a:lnTo>
                          <a:pt x="128166" y="608254"/>
                        </a:lnTo>
                        <a:lnTo>
                          <a:pt x="116836" y="589843"/>
                        </a:lnTo>
                        <a:close/>
                        <a:moveTo>
                          <a:pt x="914152" y="1521697"/>
                        </a:moveTo>
                        <a:lnTo>
                          <a:pt x="853255" y="1518865"/>
                        </a:lnTo>
                        <a:lnTo>
                          <a:pt x="956638" y="1438142"/>
                        </a:lnTo>
                        <a:lnTo>
                          <a:pt x="926897" y="1523113"/>
                        </a:lnTo>
                        <a:lnTo>
                          <a:pt x="914152" y="1521697"/>
                        </a:lnTo>
                        <a:close/>
                        <a:moveTo>
                          <a:pt x="1003372" y="1755368"/>
                        </a:moveTo>
                        <a:lnTo>
                          <a:pt x="1000540" y="1761033"/>
                        </a:lnTo>
                        <a:cubicBezTo>
                          <a:pt x="996291" y="1768114"/>
                          <a:pt x="992042" y="1778027"/>
                          <a:pt x="984961" y="1789357"/>
                        </a:cubicBezTo>
                        <a:lnTo>
                          <a:pt x="980713" y="1751120"/>
                        </a:lnTo>
                        <a:lnTo>
                          <a:pt x="1003372" y="1755368"/>
                        </a:lnTo>
                        <a:close/>
                        <a:moveTo>
                          <a:pt x="983545" y="1796438"/>
                        </a:moveTo>
                        <a:lnTo>
                          <a:pt x="1010453" y="2031526"/>
                        </a:lnTo>
                        <a:cubicBezTo>
                          <a:pt x="992042" y="1997537"/>
                          <a:pt x="932562" y="1894155"/>
                          <a:pt x="932562" y="1887074"/>
                        </a:cubicBezTo>
                        <a:cubicBezTo>
                          <a:pt x="935395" y="1884242"/>
                          <a:pt x="965135" y="1829010"/>
                          <a:pt x="983545" y="1796438"/>
                        </a:cubicBezTo>
                        <a:close/>
                        <a:moveTo>
                          <a:pt x="1299356" y="2289272"/>
                        </a:moveTo>
                        <a:lnTo>
                          <a:pt x="1489126" y="2153318"/>
                        </a:lnTo>
                        <a:lnTo>
                          <a:pt x="1432478" y="2265197"/>
                        </a:lnTo>
                        <a:lnTo>
                          <a:pt x="1299356" y="2289272"/>
                        </a:lnTo>
                        <a:close/>
                        <a:moveTo>
                          <a:pt x="1520282" y="2252451"/>
                        </a:moveTo>
                        <a:lnTo>
                          <a:pt x="1418316" y="2297770"/>
                        </a:lnTo>
                        <a:lnTo>
                          <a:pt x="1433894" y="2266613"/>
                        </a:lnTo>
                        <a:lnTo>
                          <a:pt x="1520282" y="2252451"/>
                        </a:lnTo>
                        <a:close/>
                        <a:moveTo>
                          <a:pt x="1593924" y="2075428"/>
                        </a:moveTo>
                        <a:lnTo>
                          <a:pt x="1494790" y="2146237"/>
                        </a:lnTo>
                        <a:lnTo>
                          <a:pt x="1541524" y="2052768"/>
                        </a:lnTo>
                        <a:lnTo>
                          <a:pt x="1593924" y="2075428"/>
                        </a:lnTo>
                        <a:close/>
                        <a:moveTo>
                          <a:pt x="1650571" y="1443806"/>
                        </a:moveTo>
                        <a:lnTo>
                          <a:pt x="1642074" y="1531610"/>
                        </a:lnTo>
                        <a:lnTo>
                          <a:pt x="1516033" y="1494789"/>
                        </a:lnTo>
                        <a:lnTo>
                          <a:pt x="1650571" y="1443806"/>
                        </a:lnTo>
                        <a:close/>
                        <a:moveTo>
                          <a:pt x="1904070" y="1347506"/>
                        </a:moveTo>
                        <a:lnTo>
                          <a:pt x="1724213" y="1555686"/>
                        </a:lnTo>
                        <a:lnTo>
                          <a:pt x="1643490" y="1533027"/>
                        </a:lnTo>
                        <a:lnTo>
                          <a:pt x="1651988" y="1443806"/>
                        </a:lnTo>
                        <a:lnTo>
                          <a:pt x="1904070" y="1347506"/>
                        </a:lnTo>
                        <a:close/>
                        <a:moveTo>
                          <a:pt x="1305021" y="442560"/>
                        </a:moveTo>
                        <a:lnTo>
                          <a:pt x="1310685" y="220218"/>
                        </a:lnTo>
                        <a:lnTo>
                          <a:pt x="1336177" y="449641"/>
                        </a:lnTo>
                        <a:lnTo>
                          <a:pt x="1305021" y="442560"/>
                        </a:lnTo>
                        <a:close/>
                        <a:moveTo>
                          <a:pt x="562936" y="1133661"/>
                        </a:moveTo>
                        <a:lnTo>
                          <a:pt x="422733" y="1099672"/>
                        </a:lnTo>
                        <a:lnTo>
                          <a:pt x="455306" y="1014701"/>
                        </a:lnTo>
                        <a:lnTo>
                          <a:pt x="562936" y="1133661"/>
                        </a:lnTo>
                        <a:close/>
                        <a:moveTo>
                          <a:pt x="956638" y="1334760"/>
                        </a:moveTo>
                        <a:lnTo>
                          <a:pt x="959470" y="1334760"/>
                        </a:lnTo>
                        <a:lnTo>
                          <a:pt x="958054" y="1336176"/>
                        </a:lnTo>
                        <a:lnTo>
                          <a:pt x="956638" y="1334760"/>
                        </a:lnTo>
                        <a:close/>
                        <a:moveTo>
                          <a:pt x="1136494" y="2314764"/>
                        </a:moveTo>
                        <a:lnTo>
                          <a:pt x="1130829" y="2337423"/>
                        </a:lnTo>
                        <a:lnTo>
                          <a:pt x="1061436" y="2302018"/>
                        </a:lnTo>
                        <a:lnTo>
                          <a:pt x="1136494" y="2314764"/>
                        </a:lnTo>
                        <a:close/>
                        <a:moveTo>
                          <a:pt x="1221465" y="2386990"/>
                        </a:moveTo>
                        <a:lnTo>
                          <a:pt x="1105338" y="2439389"/>
                        </a:lnTo>
                        <a:lnTo>
                          <a:pt x="1130829" y="2341672"/>
                        </a:lnTo>
                        <a:lnTo>
                          <a:pt x="1221465" y="2386990"/>
                        </a:lnTo>
                        <a:close/>
                        <a:moveTo>
                          <a:pt x="1690225" y="1112418"/>
                        </a:moveTo>
                        <a:lnTo>
                          <a:pt x="1731294" y="871665"/>
                        </a:lnTo>
                        <a:lnTo>
                          <a:pt x="1729878" y="1109585"/>
                        </a:lnTo>
                        <a:lnTo>
                          <a:pt x="1690225" y="1112418"/>
                        </a:lnTo>
                        <a:close/>
                        <a:moveTo>
                          <a:pt x="2017365" y="1875745"/>
                        </a:moveTo>
                        <a:lnTo>
                          <a:pt x="1918231" y="2129243"/>
                        </a:lnTo>
                        <a:lnTo>
                          <a:pt x="1911150" y="1991872"/>
                        </a:lnTo>
                        <a:lnTo>
                          <a:pt x="1911150" y="1990456"/>
                        </a:lnTo>
                        <a:lnTo>
                          <a:pt x="1855919" y="2184474"/>
                        </a:lnTo>
                        <a:lnTo>
                          <a:pt x="1677479" y="1821929"/>
                        </a:lnTo>
                        <a:lnTo>
                          <a:pt x="1909734" y="1990456"/>
                        </a:lnTo>
                        <a:lnTo>
                          <a:pt x="1909734" y="1990456"/>
                        </a:lnTo>
                        <a:lnTo>
                          <a:pt x="2017365" y="1875745"/>
                        </a:lnTo>
                        <a:close/>
                        <a:moveTo>
                          <a:pt x="1916815" y="2139156"/>
                        </a:moveTo>
                        <a:lnTo>
                          <a:pt x="1918231" y="2158983"/>
                        </a:lnTo>
                        <a:lnTo>
                          <a:pt x="1901237" y="2180226"/>
                        </a:lnTo>
                        <a:lnTo>
                          <a:pt x="1916815" y="2139156"/>
                        </a:lnTo>
                        <a:close/>
                        <a:moveTo>
                          <a:pt x="1925312" y="2246787"/>
                        </a:moveTo>
                        <a:lnTo>
                          <a:pt x="1919648" y="2160399"/>
                        </a:lnTo>
                        <a:lnTo>
                          <a:pt x="1981960" y="2085341"/>
                        </a:lnTo>
                        <a:lnTo>
                          <a:pt x="1925312" y="2246787"/>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0" name="Freeform: Shape 949">
                    <a:extLst>
                      <a:ext uri="{FF2B5EF4-FFF2-40B4-BE49-F238E27FC236}">
                        <a16:creationId xmlns:a16="http://schemas.microsoft.com/office/drawing/2014/main" id="{5AE1C5AE-5749-4E14-91E7-AF097A978D37}"/>
                      </a:ext>
                    </a:extLst>
                  </p:cNvPr>
                  <p:cNvSpPr/>
                  <p:nvPr/>
                </p:nvSpPr>
                <p:spPr>
                  <a:xfrm>
                    <a:off x="3308227" y="3786588"/>
                    <a:ext cx="1416191" cy="2719086"/>
                  </a:xfrm>
                  <a:custGeom>
                    <a:avLst/>
                    <a:gdLst>
                      <a:gd name="connsiteX0" fmla="*/ 1330512 w 1416191"/>
                      <a:gd name="connsiteY0" fmla="*/ 660653 h 2719086"/>
                      <a:gd name="connsiteX1" fmla="*/ 1330512 w 1416191"/>
                      <a:gd name="connsiteY1" fmla="*/ 660653 h 2719086"/>
                      <a:gd name="connsiteX2" fmla="*/ 1125164 w 1416191"/>
                      <a:gd name="connsiteY2" fmla="*/ 676231 h 2719086"/>
                      <a:gd name="connsiteX3" fmla="*/ 1123748 w 1416191"/>
                      <a:gd name="connsiteY3" fmla="*/ 653572 h 2719086"/>
                      <a:gd name="connsiteX4" fmla="*/ 1157737 w 1416191"/>
                      <a:gd name="connsiteY4" fmla="*/ 643659 h 2719086"/>
                      <a:gd name="connsiteX5" fmla="*/ 1115251 w 1416191"/>
                      <a:gd name="connsiteY5" fmla="*/ 543109 h 2719086"/>
                      <a:gd name="connsiteX6" fmla="*/ 1115251 w 1416191"/>
                      <a:gd name="connsiteY6" fmla="*/ 541693 h 2719086"/>
                      <a:gd name="connsiteX7" fmla="*/ 1122332 w 1416191"/>
                      <a:gd name="connsiteY7" fmla="*/ 650740 h 2719086"/>
                      <a:gd name="connsiteX8" fmla="*/ 1081262 w 1416191"/>
                      <a:gd name="connsiteY8" fmla="*/ 663486 h 2719086"/>
                      <a:gd name="connsiteX9" fmla="*/ 1081262 w 1416191"/>
                      <a:gd name="connsiteY9" fmla="*/ 618167 h 2719086"/>
                      <a:gd name="connsiteX10" fmla="*/ 1081262 w 1416191"/>
                      <a:gd name="connsiteY10" fmla="*/ 616751 h 2719086"/>
                      <a:gd name="connsiteX11" fmla="*/ 1067100 w 1416191"/>
                      <a:gd name="connsiteY11" fmla="*/ 667734 h 2719086"/>
                      <a:gd name="connsiteX12" fmla="*/ 1014701 w 1416191"/>
                      <a:gd name="connsiteY12" fmla="*/ 683312 h 2719086"/>
                      <a:gd name="connsiteX13" fmla="*/ 963718 w 1416191"/>
                      <a:gd name="connsiteY13" fmla="*/ 687560 h 2719086"/>
                      <a:gd name="connsiteX14" fmla="*/ 766868 w 1416191"/>
                      <a:gd name="connsiteY14" fmla="*/ 632329 h 2719086"/>
                      <a:gd name="connsiteX15" fmla="*/ 888660 w 1416191"/>
                      <a:gd name="connsiteY15" fmla="*/ 453889 h 2719086"/>
                      <a:gd name="connsiteX16" fmla="*/ 953805 w 1416191"/>
                      <a:gd name="connsiteY16" fmla="*/ 486462 h 2719086"/>
                      <a:gd name="connsiteX17" fmla="*/ 953805 w 1416191"/>
                      <a:gd name="connsiteY17" fmla="*/ 486462 h 2719086"/>
                      <a:gd name="connsiteX18" fmla="*/ 942475 w 1416191"/>
                      <a:gd name="connsiteY18" fmla="*/ 371750 h 2719086"/>
                      <a:gd name="connsiteX19" fmla="*/ 942475 w 1416191"/>
                      <a:gd name="connsiteY19" fmla="*/ 371750 h 2719086"/>
                      <a:gd name="connsiteX20" fmla="*/ 887244 w 1416191"/>
                      <a:gd name="connsiteY20" fmla="*/ 451057 h 2719086"/>
                      <a:gd name="connsiteX21" fmla="*/ 795192 w 1416191"/>
                      <a:gd name="connsiteY21" fmla="*/ 404322 h 2719086"/>
                      <a:gd name="connsiteX22" fmla="*/ 793775 w 1416191"/>
                      <a:gd name="connsiteY22" fmla="*/ 356172 h 2719086"/>
                      <a:gd name="connsiteX23" fmla="*/ 907071 w 1416191"/>
                      <a:gd name="connsiteY23" fmla="*/ 289611 h 2719086"/>
                      <a:gd name="connsiteX24" fmla="*/ 907071 w 1416191"/>
                      <a:gd name="connsiteY24" fmla="*/ 289611 h 2719086"/>
                      <a:gd name="connsiteX25" fmla="*/ 660653 w 1416191"/>
                      <a:gd name="connsiteY25" fmla="*/ 149408 h 2719086"/>
                      <a:gd name="connsiteX26" fmla="*/ 659237 w 1416191"/>
                      <a:gd name="connsiteY26" fmla="*/ 149408 h 2719086"/>
                      <a:gd name="connsiteX27" fmla="*/ 735712 w 1416191"/>
                      <a:gd name="connsiteY27" fmla="*/ 241460 h 2719086"/>
                      <a:gd name="connsiteX28" fmla="*/ 514786 w 1416191"/>
                      <a:gd name="connsiteY28" fmla="*/ 167819 h 2719086"/>
                      <a:gd name="connsiteX29" fmla="*/ 570017 w 1416191"/>
                      <a:gd name="connsiteY29" fmla="*/ 63020 h 2719086"/>
                      <a:gd name="connsiteX30" fmla="*/ 570017 w 1416191"/>
                      <a:gd name="connsiteY30" fmla="*/ 61604 h 2719086"/>
                      <a:gd name="connsiteX31" fmla="*/ 475132 w 1416191"/>
                      <a:gd name="connsiteY31" fmla="*/ 155073 h 2719086"/>
                      <a:gd name="connsiteX32" fmla="*/ 343426 w 1416191"/>
                      <a:gd name="connsiteY32" fmla="*/ 111171 h 2719086"/>
                      <a:gd name="connsiteX33" fmla="*/ 303773 w 1416191"/>
                      <a:gd name="connsiteY33" fmla="*/ 98425 h 2719086"/>
                      <a:gd name="connsiteX34" fmla="*/ 350507 w 1416191"/>
                      <a:gd name="connsiteY34" fmla="*/ 10621 h 2719086"/>
                      <a:gd name="connsiteX35" fmla="*/ 350507 w 1416191"/>
                      <a:gd name="connsiteY35" fmla="*/ 10621 h 2719086"/>
                      <a:gd name="connsiteX36" fmla="*/ 262704 w 1416191"/>
                      <a:gd name="connsiteY36" fmla="*/ 57356 h 2719086"/>
                      <a:gd name="connsiteX37" fmla="*/ 262704 w 1416191"/>
                      <a:gd name="connsiteY37" fmla="*/ 57356 h 2719086"/>
                      <a:gd name="connsiteX38" fmla="*/ 264120 w 1416191"/>
                      <a:gd name="connsiteY38" fmla="*/ 87096 h 2719086"/>
                      <a:gd name="connsiteX39" fmla="*/ 204640 w 1416191"/>
                      <a:gd name="connsiteY39" fmla="*/ 67269 h 2719086"/>
                      <a:gd name="connsiteX40" fmla="*/ 204640 w 1416191"/>
                      <a:gd name="connsiteY40" fmla="*/ 67269 h 2719086"/>
                      <a:gd name="connsiteX41" fmla="*/ 40362 w 1416191"/>
                      <a:gd name="connsiteY41" fmla="*/ 147992 h 2719086"/>
                      <a:gd name="connsiteX42" fmla="*/ 40362 w 1416191"/>
                      <a:gd name="connsiteY42" fmla="*/ 147992 h 2719086"/>
                      <a:gd name="connsiteX43" fmla="*/ 41778 w 1416191"/>
                      <a:gd name="connsiteY43" fmla="*/ 149408 h 2719086"/>
                      <a:gd name="connsiteX44" fmla="*/ 206056 w 1416191"/>
                      <a:gd name="connsiteY44" fmla="*/ 68685 h 2719086"/>
                      <a:gd name="connsiteX45" fmla="*/ 265536 w 1416191"/>
                      <a:gd name="connsiteY45" fmla="*/ 88512 h 2719086"/>
                      <a:gd name="connsiteX46" fmla="*/ 266952 w 1416191"/>
                      <a:gd name="connsiteY46" fmla="*/ 167819 h 2719086"/>
                      <a:gd name="connsiteX47" fmla="*/ 201807 w 1416191"/>
                      <a:gd name="connsiteY47" fmla="*/ 292443 h 2719086"/>
                      <a:gd name="connsiteX48" fmla="*/ 121084 w 1416191"/>
                      <a:gd name="connsiteY48" fmla="*/ 266952 h 2719086"/>
                      <a:gd name="connsiteX49" fmla="*/ 186229 w 1416191"/>
                      <a:gd name="connsiteY49" fmla="*/ 320767 h 2719086"/>
                      <a:gd name="connsiteX50" fmla="*/ 130998 w 1416191"/>
                      <a:gd name="connsiteY50" fmla="*/ 425565 h 2719086"/>
                      <a:gd name="connsiteX51" fmla="*/ 101258 w 1416191"/>
                      <a:gd name="connsiteY51" fmla="*/ 383079 h 2719086"/>
                      <a:gd name="connsiteX52" fmla="*/ 101258 w 1416191"/>
                      <a:gd name="connsiteY52" fmla="*/ 383079 h 2719086"/>
                      <a:gd name="connsiteX53" fmla="*/ 10621 w 1416191"/>
                      <a:gd name="connsiteY53" fmla="*/ 630913 h 2719086"/>
                      <a:gd name="connsiteX54" fmla="*/ 10621 w 1416191"/>
                      <a:gd name="connsiteY54" fmla="*/ 630913 h 2719086"/>
                      <a:gd name="connsiteX55" fmla="*/ 189062 w 1416191"/>
                      <a:gd name="connsiteY55" fmla="*/ 510537 h 2719086"/>
                      <a:gd name="connsiteX56" fmla="*/ 288195 w 1416191"/>
                      <a:gd name="connsiteY56" fmla="*/ 653572 h 2719086"/>
                      <a:gd name="connsiteX57" fmla="*/ 225883 w 1416191"/>
                      <a:gd name="connsiteY57" fmla="*/ 690393 h 2719086"/>
                      <a:gd name="connsiteX58" fmla="*/ 143744 w 1416191"/>
                      <a:gd name="connsiteY58" fmla="*/ 647907 h 2719086"/>
                      <a:gd name="connsiteX59" fmla="*/ 143744 w 1416191"/>
                      <a:gd name="connsiteY59" fmla="*/ 647907 h 2719086"/>
                      <a:gd name="connsiteX60" fmla="*/ 160738 w 1416191"/>
                      <a:gd name="connsiteY60" fmla="*/ 728630 h 2719086"/>
                      <a:gd name="connsiteX61" fmla="*/ 89928 w 1416191"/>
                      <a:gd name="connsiteY61" fmla="*/ 771116 h 2719086"/>
                      <a:gd name="connsiteX62" fmla="*/ 172067 w 1416191"/>
                      <a:gd name="connsiteY62" fmla="*/ 782445 h 2719086"/>
                      <a:gd name="connsiteX63" fmla="*/ 198975 w 1416191"/>
                      <a:gd name="connsiteY63" fmla="*/ 909903 h 2719086"/>
                      <a:gd name="connsiteX64" fmla="*/ 198975 w 1416191"/>
                      <a:gd name="connsiteY64" fmla="*/ 909903 h 2719086"/>
                      <a:gd name="connsiteX65" fmla="*/ 289611 w 1416191"/>
                      <a:gd name="connsiteY65" fmla="*/ 798024 h 2719086"/>
                      <a:gd name="connsiteX66" fmla="*/ 349091 w 1416191"/>
                      <a:gd name="connsiteY66" fmla="*/ 806521 h 2719086"/>
                      <a:gd name="connsiteX67" fmla="*/ 344843 w 1416191"/>
                      <a:gd name="connsiteY67" fmla="*/ 986377 h 2719086"/>
                      <a:gd name="connsiteX68" fmla="*/ 344843 w 1416191"/>
                      <a:gd name="connsiteY68" fmla="*/ 986377 h 2719086"/>
                      <a:gd name="connsiteX69" fmla="*/ 584179 w 1416191"/>
                      <a:gd name="connsiteY69" fmla="*/ 880163 h 2719086"/>
                      <a:gd name="connsiteX70" fmla="*/ 598341 w 1416191"/>
                      <a:gd name="connsiteY70" fmla="*/ 986377 h 2719086"/>
                      <a:gd name="connsiteX71" fmla="*/ 561520 w 1416191"/>
                      <a:gd name="connsiteY71" fmla="*/ 1020365 h 2719086"/>
                      <a:gd name="connsiteX72" fmla="*/ 241461 w 1416191"/>
                      <a:gd name="connsiteY72" fmla="*/ 1033111 h 2719086"/>
                      <a:gd name="connsiteX73" fmla="*/ 241461 w 1416191"/>
                      <a:gd name="connsiteY73" fmla="*/ 1033111 h 2719086"/>
                      <a:gd name="connsiteX74" fmla="*/ 353340 w 1416191"/>
                      <a:gd name="connsiteY74" fmla="*/ 1126580 h 2719086"/>
                      <a:gd name="connsiteX75" fmla="*/ 422733 w 1416191"/>
                      <a:gd name="connsiteY75" fmla="*/ 1147823 h 2719086"/>
                      <a:gd name="connsiteX76" fmla="*/ 361837 w 1416191"/>
                      <a:gd name="connsiteY76" fmla="*/ 1204470 h 2719086"/>
                      <a:gd name="connsiteX77" fmla="*/ 361837 w 1416191"/>
                      <a:gd name="connsiteY77" fmla="*/ 1204470 h 2719086"/>
                      <a:gd name="connsiteX78" fmla="*/ 363253 w 1416191"/>
                      <a:gd name="connsiteY78" fmla="*/ 1205886 h 2719086"/>
                      <a:gd name="connsiteX79" fmla="*/ 449641 w 1416191"/>
                      <a:gd name="connsiteY79" fmla="*/ 1156320 h 2719086"/>
                      <a:gd name="connsiteX80" fmla="*/ 572850 w 1416191"/>
                      <a:gd name="connsiteY80" fmla="*/ 1193141 h 2719086"/>
                      <a:gd name="connsiteX81" fmla="*/ 553023 w 1416191"/>
                      <a:gd name="connsiteY81" fmla="*/ 1238459 h 2719086"/>
                      <a:gd name="connsiteX82" fmla="*/ 449641 w 1416191"/>
                      <a:gd name="connsiteY82" fmla="*/ 1288026 h 2719086"/>
                      <a:gd name="connsiteX83" fmla="*/ 368918 w 1416191"/>
                      <a:gd name="connsiteY83" fmla="*/ 1330511 h 2719086"/>
                      <a:gd name="connsiteX84" fmla="*/ 368918 w 1416191"/>
                      <a:gd name="connsiteY84" fmla="*/ 1330511 h 2719086"/>
                      <a:gd name="connsiteX85" fmla="*/ 336345 w 1416191"/>
                      <a:gd name="connsiteY85" fmla="*/ 1463633 h 2719086"/>
                      <a:gd name="connsiteX86" fmla="*/ 336345 w 1416191"/>
                      <a:gd name="connsiteY86" fmla="*/ 1463633 h 2719086"/>
                      <a:gd name="connsiteX87" fmla="*/ 435479 w 1416191"/>
                      <a:gd name="connsiteY87" fmla="*/ 1497622 h 2719086"/>
                      <a:gd name="connsiteX88" fmla="*/ 385912 w 1416191"/>
                      <a:gd name="connsiteY88" fmla="*/ 1605252 h 2719086"/>
                      <a:gd name="connsiteX89" fmla="*/ 333513 w 1416191"/>
                      <a:gd name="connsiteY89" fmla="*/ 1584010 h 2719086"/>
                      <a:gd name="connsiteX90" fmla="*/ 333513 w 1416191"/>
                      <a:gd name="connsiteY90" fmla="*/ 1584010 h 2719086"/>
                      <a:gd name="connsiteX91" fmla="*/ 332097 w 1416191"/>
                      <a:gd name="connsiteY91" fmla="*/ 1585426 h 2719086"/>
                      <a:gd name="connsiteX92" fmla="*/ 381664 w 1416191"/>
                      <a:gd name="connsiteY92" fmla="*/ 1612333 h 2719086"/>
                      <a:gd name="connsiteX93" fmla="*/ 342010 w 1416191"/>
                      <a:gd name="connsiteY93" fmla="*/ 1698721 h 2719086"/>
                      <a:gd name="connsiteX94" fmla="*/ 342010 w 1416191"/>
                      <a:gd name="connsiteY94" fmla="*/ 1698721 h 2719086"/>
                      <a:gd name="connsiteX95" fmla="*/ 448225 w 1416191"/>
                      <a:gd name="connsiteY95" fmla="*/ 1646322 h 2719086"/>
                      <a:gd name="connsiteX96" fmla="*/ 509121 w 1416191"/>
                      <a:gd name="connsiteY96" fmla="*/ 1678894 h 2719086"/>
                      <a:gd name="connsiteX97" fmla="*/ 509121 w 1416191"/>
                      <a:gd name="connsiteY97" fmla="*/ 1678894 h 2719086"/>
                      <a:gd name="connsiteX98" fmla="*/ 544526 w 1416191"/>
                      <a:gd name="connsiteY98" fmla="*/ 1663316 h 2719086"/>
                      <a:gd name="connsiteX99" fmla="*/ 534612 w 1416191"/>
                      <a:gd name="connsiteY99" fmla="*/ 1719964 h 2719086"/>
                      <a:gd name="connsiteX100" fmla="*/ 350507 w 1416191"/>
                      <a:gd name="connsiteY100" fmla="*/ 1751120 h 2719086"/>
                      <a:gd name="connsiteX101" fmla="*/ 350507 w 1416191"/>
                      <a:gd name="connsiteY101" fmla="*/ 1751120 h 2719086"/>
                      <a:gd name="connsiteX102" fmla="*/ 351924 w 1416191"/>
                      <a:gd name="connsiteY102" fmla="*/ 1916814 h 2719086"/>
                      <a:gd name="connsiteX103" fmla="*/ 268368 w 1416191"/>
                      <a:gd name="connsiteY103" fmla="*/ 1912566 h 2719086"/>
                      <a:gd name="connsiteX104" fmla="*/ 268368 w 1416191"/>
                      <a:gd name="connsiteY104" fmla="*/ 1912566 h 2719086"/>
                      <a:gd name="connsiteX105" fmla="*/ 295276 w 1416191"/>
                      <a:gd name="connsiteY105" fmla="*/ 1991872 h 2719086"/>
                      <a:gd name="connsiteX106" fmla="*/ 240045 w 1416191"/>
                      <a:gd name="connsiteY106" fmla="*/ 1984791 h 2719086"/>
                      <a:gd name="connsiteX107" fmla="*/ 240045 w 1416191"/>
                      <a:gd name="connsiteY107" fmla="*/ 1984791 h 2719086"/>
                      <a:gd name="connsiteX108" fmla="*/ 308022 w 1416191"/>
                      <a:gd name="connsiteY108" fmla="*/ 2054185 h 2719086"/>
                      <a:gd name="connsiteX109" fmla="*/ 264120 w 1416191"/>
                      <a:gd name="connsiteY109" fmla="*/ 2228376 h 2719086"/>
                      <a:gd name="connsiteX110" fmla="*/ 264120 w 1416191"/>
                      <a:gd name="connsiteY110" fmla="*/ 2228376 h 2719086"/>
                      <a:gd name="connsiteX111" fmla="*/ 317935 w 1416191"/>
                      <a:gd name="connsiteY111" fmla="*/ 2252451 h 2719086"/>
                      <a:gd name="connsiteX112" fmla="*/ 249958 w 1416191"/>
                      <a:gd name="connsiteY112" fmla="*/ 2319013 h 2719086"/>
                      <a:gd name="connsiteX113" fmla="*/ 249958 w 1416191"/>
                      <a:gd name="connsiteY113" fmla="*/ 2319013 h 2719086"/>
                      <a:gd name="connsiteX114" fmla="*/ 285363 w 1416191"/>
                      <a:gd name="connsiteY114" fmla="*/ 2429475 h 2719086"/>
                      <a:gd name="connsiteX115" fmla="*/ 164986 w 1416191"/>
                      <a:gd name="connsiteY115" fmla="*/ 2432308 h 2719086"/>
                      <a:gd name="connsiteX116" fmla="*/ 164986 w 1416191"/>
                      <a:gd name="connsiteY116" fmla="*/ 2432308 h 2719086"/>
                      <a:gd name="connsiteX117" fmla="*/ 218802 w 1416191"/>
                      <a:gd name="connsiteY117" fmla="*/ 2498869 h 2719086"/>
                      <a:gd name="connsiteX118" fmla="*/ 218802 w 1416191"/>
                      <a:gd name="connsiteY118" fmla="*/ 2498869 h 2719086"/>
                      <a:gd name="connsiteX119" fmla="*/ 288195 w 1416191"/>
                      <a:gd name="connsiteY119" fmla="*/ 2433724 h 2719086"/>
                      <a:gd name="connsiteX120" fmla="*/ 306606 w 1416191"/>
                      <a:gd name="connsiteY120" fmla="*/ 2490372 h 2719086"/>
                      <a:gd name="connsiteX121" fmla="*/ 228715 w 1416191"/>
                      <a:gd name="connsiteY121" fmla="*/ 2633407 h 2719086"/>
                      <a:gd name="connsiteX122" fmla="*/ 228715 w 1416191"/>
                      <a:gd name="connsiteY122" fmla="*/ 2633407 h 2719086"/>
                      <a:gd name="connsiteX123" fmla="*/ 344843 w 1416191"/>
                      <a:gd name="connsiteY123" fmla="*/ 2610748 h 2719086"/>
                      <a:gd name="connsiteX124" fmla="*/ 356172 w 1416191"/>
                      <a:gd name="connsiteY124" fmla="*/ 2648985 h 2719086"/>
                      <a:gd name="connsiteX125" fmla="*/ 325016 w 1416191"/>
                      <a:gd name="connsiteY125" fmla="*/ 2639072 h 2719086"/>
                      <a:gd name="connsiteX126" fmla="*/ 223050 w 1416191"/>
                      <a:gd name="connsiteY126" fmla="*/ 2637655 h 2719086"/>
                      <a:gd name="connsiteX127" fmla="*/ 221634 w 1416191"/>
                      <a:gd name="connsiteY127" fmla="*/ 2637655 h 2719086"/>
                      <a:gd name="connsiteX128" fmla="*/ 366086 w 1416191"/>
                      <a:gd name="connsiteY128" fmla="*/ 2708465 h 2719086"/>
                      <a:gd name="connsiteX129" fmla="*/ 366086 w 1416191"/>
                      <a:gd name="connsiteY129" fmla="*/ 2708465 h 2719086"/>
                      <a:gd name="connsiteX130" fmla="*/ 350507 w 1416191"/>
                      <a:gd name="connsiteY130" fmla="*/ 2657482 h 2719086"/>
                      <a:gd name="connsiteX131" fmla="*/ 452473 w 1416191"/>
                      <a:gd name="connsiteY131" fmla="*/ 2690055 h 2719086"/>
                      <a:gd name="connsiteX132" fmla="*/ 452473 w 1416191"/>
                      <a:gd name="connsiteY132" fmla="*/ 2690055 h 2719086"/>
                      <a:gd name="connsiteX133" fmla="*/ 390161 w 1416191"/>
                      <a:gd name="connsiteY133" fmla="*/ 2603667 h 2719086"/>
                      <a:gd name="connsiteX134" fmla="*/ 390161 w 1416191"/>
                      <a:gd name="connsiteY134" fmla="*/ 2603667 h 2719086"/>
                      <a:gd name="connsiteX135" fmla="*/ 336345 w 1416191"/>
                      <a:gd name="connsiteY135" fmla="*/ 2613580 h 2719086"/>
                      <a:gd name="connsiteX136" fmla="*/ 299525 w 1416191"/>
                      <a:gd name="connsiteY136" fmla="*/ 2494620 h 2719086"/>
                      <a:gd name="connsiteX137" fmla="*/ 303773 w 1416191"/>
                      <a:gd name="connsiteY137" fmla="*/ 2486123 h 2719086"/>
                      <a:gd name="connsiteX138" fmla="*/ 330681 w 1416191"/>
                      <a:gd name="connsiteY138" fmla="*/ 2573927 h 2719086"/>
                      <a:gd name="connsiteX139" fmla="*/ 330681 w 1416191"/>
                      <a:gd name="connsiteY139" fmla="*/ 2575343 h 2719086"/>
                      <a:gd name="connsiteX140" fmla="*/ 337762 w 1416191"/>
                      <a:gd name="connsiteY140" fmla="*/ 2449302 h 2719086"/>
                      <a:gd name="connsiteX141" fmla="*/ 373167 w 1416191"/>
                      <a:gd name="connsiteY141" fmla="*/ 2432308 h 2719086"/>
                      <a:gd name="connsiteX142" fmla="*/ 401490 w 1416191"/>
                      <a:gd name="connsiteY142" fmla="*/ 2430892 h 2719086"/>
                      <a:gd name="connsiteX143" fmla="*/ 490710 w 1416191"/>
                      <a:gd name="connsiteY143" fmla="*/ 2374244 h 2719086"/>
                      <a:gd name="connsiteX144" fmla="*/ 490710 w 1416191"/>
                      <a:gd name="connsiteY144" fmla="*/ 2374244 h 2719086"/>
                      <a:gd name="connsiteX145" fmla="*/ 489294 w 1416191"/>
                      <a:gd name="connsiteY145" fmla="*/ 2372828 h 2719086"/>
                      <a:gd name="connsiteX146" fmla="*/ 371750 w 1416191"/>
                      <a:gd name="connsiteY146" fmla="*/ 2430892 h 2719086"/>
                      <a:gd name="connsiteX147" fmla="*/ 337762 w 1416191"/>
                      <a:gd name="connsiteY147" fmla="*/ 2432308 h 2719086"/>
                      <a:gd name="connsiteX148" fmla="*/ 340594 w 1416191"/>
                      <a:gd name="connsiteY148" fmla="*/ 2381325 h 2719086"/>
                      <a:gd name="connsiteX149" fmla="*/ 421317 w 1416191"/>
                      <a:gd name="connsiteY149" fmla="*/ 2304851 h 2719086"/>
                      <a:gd name="connsiteX150" fmla="*/ 421317 w 1416191"/>
                      <a:gd name="connsiteY150" fmla="*/ 2304851 h 2719086"/>
                      <a:gd name="connsiteX151" fmla="*/ 343426 w 1416191"/>
                      <a:gd name="connsiteY151" fmla="*/ 2313348 h 2719086"/>
                      <a:gd name="connsiteX152" fmla="*/ 346259 w 1416191"/>
                      <a:gd name="connsiteY152" fmla="*/ 2272278 h 2719086"/>
                      <a:gd name="connsiteX153" fmla="*/ 414236 w 1416191"/>
                      <a:gd name="connsiteY153" fmla="*/ 2302018 h 2719086"/>
                      <a:gd name="connsiteX154" fmla="*/ 414236 w 1416191"/>
                      <a:gd name="connsiteY154" fmla="*/ 2302018 h 2719086"/>
                      <a:gd name="connsiteX155" fmla="*/ 409988 w 1416191"/>
                      <a:gd name="connsiteY155" fmla="*/ 2184474 h 2719086"/>
                      <a:gd name="connsiteX156" fmla="*/ 421317 w 1416191"/>
                      <a:gd name="connsiteY156" fmla="*/ 2178810 h 2719086"/>
                      <a:gd name="connsiteX157" fmla="*/ 462387 w 1416191"/>
                      <a:gd name="connsiteY157" fmla="*/ 2219879 h 2719086"/>
                      <a:gd name="connsiteX158" fmla="*/ 462387 w 1416191"/>
                      <a:gd name="connsiteY158" fmla="*/ 2219879 h 2719086"/>
                      <a:gd name="connsiteX159" fmla="*/ 494959 w 1416191"/>
                      <a:gd name="connsiteY159" fmla="*/ 2140572 h 2719086"/>
                      <a:gd name="connsiteX160" fmla="*/ 494959 w 1416191"/>
                      <a:gd name="connsiteY160" fmla="*/ 2140572 h 2719086"/>
                      <a:gd name="connsiteX161" fmla="*/ 421317 w 1416191"/>
                      <a:gd name="connsiteY161" fmla="*/ 2175977 h 2719086"/>
                      <a:gd name="connsiteX162" fmla="*/ 408571 w 1416191"/>
                      <a:gd name="connsiteY162" fmla="*/ 2163232 h 2719086"/>
                      <a:gd name="connsiteX163" fmla="*/ 408571 w 1416191"/>
                      <a:gd name="connsiteY163" fmla="*/ 2158983 h 2719086"/>
                      <a:gd name="connsiteX164" fmla="*/ 533196 w 1416191"/>
                      <a:gd name="connsiteY164" fmla="*/ 2035774 h 2719086"/>
                      <a:gd name="connsiteX165" fmla="*/ 533196 w 1416191"/>
                      <a:gd name="connsiteY165" fmla="*/ 2035774 h 2719086"/>
                      <a:gd name="connsiteX166" fmla="*/ 534612 w 1416191"/>
                      <a:gd name="connsiteY166" fmla="*/ 2027277 h 2719086"/>
                      <a:gd name="connsiteX167" fmla="*/ 543110 w 1416191"/>
                      <a:gd name="connsiteY167" fmla="*/ 2028693 h 2719086"/>
                      <a:gd name="connsiteX168" fmla="*/ 544526 w 1416191"/>
                      <a:gd name="connsiteY168" fmla="*/ 2028693 h 2719086"/>
                      <a:gd name="connsiteX169" fmla="*/ 536029 w 1416191"/>
                      <a:gd name="connsiteY169" fmla="*/ 2023029 h 2719086"/>
                      <a:gd name="connsiteX170" fmla="*/ 550190 w 1416191"/>
                      <a:gd name="connsiteY170" fmla="*/ 1930976 h 2719086"/>
                      <a:gd name="connsiteX171" fmla="*/ 626665 w 1416191"/>
                      <a:gd name="connsiteY171" fmla="*/ 1935225 h 2719086"/>
                      <a:gd name="connsiteX172" fmla="*/ 626665 w 1416191"/>
                      <a:gd name="connsiteY172" fmla="*/ 1935225 h 2719086"/>
                      <a:gd name="connsiteX173" fmla="*/ 628081 w 1416191"/>
                      <a:gd name="connsiteY173" fmla="*/ 1844589 h 2719086"/>
                      <a:gd name="connsiteX174" fmla="*/ 660653 w 1416191"/>
                      <a:gd name="connsiteY174" fmla="*/ 1844589 h 2719086"/>
                      <a:gd name="connsiteX175" fmla="*/ 691810 w 1416191"/>
                      <a:gd name="connsiteY175" fmla="*/ 1952219 h 2719086"/>
                      <a:gd name="connsiteX176" fmla="*/ 691810 w 1416191"/>
                      <a:gd name="connsiteY176" fmla="*/ 1953635 h 2719086"/>
                      <a:gd name="connsiteX177" fmla="*/ 704555 w 1416191"/>
                      <a:gd name="connsiteY177" fmla="*/ 1860167 h 2719086"/>
                      <a:gd name="connsiteX178" fmla="*/ 660653 w 1416191"/>
                      <a:gd name="connsiteY178" fmla="*/ 2555517 h 2719086"/>
                      <a:gd name="connsiteX179" fmla="*/ 660653 w 1416191"/>
                      <a:gd name="connsiteY179" fmla="*/ 2555517 h 2719086"/>
                      <a:gd name="connsiteX180" fmla="*/ 662069 w 1416191"/>
                      <a:gd name="connsiteY180" fmla="*/ 2555517 h 2719086"/>
                      <a:gd name="connsiteX181" fmla="*/ 662069 w 1416191"/>
                      <a:gd name="connsiteY181" fmla="*/ 2555517 h 2719086"/>
                      <a:gd name="connsiteX182" fmla="*/ 720133 w 1416191"/>
                      <a:gd name="connsiteY182" fmla="*/ 1626495 h 2719086"/>
                      <a:gd name="connsiteX183" fmla="*/ 754122 w 1416191"/>
                      <a:gd name="connsiteY183" fmla="*/ 1744039 h 2719086"/>
                      <a:gd name="connsiteX184" fmla="*/ 713052 w 1416191"/>
                      <a:gd name="connsiteY184" fmla="*/ 1789357 h 2719086"/>
                      <a:gd name="connsiteX185" fmla="*/ 713052 w 1416191"/>
                      <a:gd name="connsiteY185" fmla="*/ 1789357 h 2719086"/>
                      <a:gd name="connsiteX186" fmla="*/ 772532 w 1416191"/>
                      <a:gd name="connsiteY186" fmla="*/ 1800687 h 2719086"/>
                      <a:gd name="connsiteX187" fmla="*/ 772532 w 1416191"/>
                      <a:gd name="connsiteY187" fmla="*/ 1800687 h 2719086"/>
                      <a:gd name="connsiteX188" fmla="*/ 756954 w 1416191"/>
                      <a:gd name="connsiteY188" fmla="*/ 1744039 h 2719086"/>
                      <a:gd name="connsiteX189" fmla="*/ 850423 w 1416191"/>
                      <a:gd name="connsiteY189" fmla="*/ 1642073 h 2719086"/>
                      <a:gd name="connsiteX190" fmla="*/ 880163 w 1416191"/>
                      <a:gd name="connsiteY190" fmla="*/ 1651987 h 2719086"/>
                      <a:gd name="connsiteX191" fmla="*/ 880163 w 1416191"/>
                      <a:gd name="connsiteY191" fmla="*/ 1651987 h 2719086"/>
                      <a:gd name="connsiteX192" fmla="*/ 966551 w 1416191"/>
                      <a:gd name="connsiteY192" fmla="*/ 1513200 h 2719086"/>
                      <a:gd name="connsiteX193" fmla="*/ 1119499 w 1416191"/>
                      <a:gd name="connsiteY193" fmla="*/ 1346089 h 2719086"/>
                      <a:gd name="connsiteX194" fmla="*/ 1119499 w 1416191"/>
                      <a:gd name="connsiteY194" fmla="*/ 1346089 h 2719086"/>
                      <a:gd name="connsiteX195" fmla="*/ 1118083 w 1416191"/>
                      <a:gd name="connsiteY195" fmla="*/ 1344673 h 2719086"/>
                      <a:gd name="connsiteX196" fmla="*/ 1027447 w 1416191"/>
                      <a:gd name="connsiteY196" fmla="*/ 1412650 h 2719086"/>
                      <a:gd name="connsiteX197" fmla="*/ 965135 w 1416191"/>
                      <a:gd name="connsiteY197" fmla="*/ 1511784 h 2719086"/>
                      <a:gd name="connsiteX198" fmla="*/ 849007 w 1416191"/>
                      <a:gd name="connsiteY198" fmla="*/ 1639241 h 2719086"/>
                      <a:gd name="connsiteX199" fmla="*/ 713052 w 1416191"/>
                      <a:gd name="connsiteY199" fmla="*/ 1592507 h 2719086"/>
                      <a:gd name="connsiteX200" fmla="*/ 713052 w 1416191"/>
                      <a:gd name="connsiteY200" fmla="*/ 1592507 h 2719086"/>
                      <a:gd name="connsiteX201" fmla="*/ 705972 w 1416191"/>
                      <a:gd name="connsiteY201" fmla="*/ 1589674 h 2719086"/>
                      <a:gd name="connsiteX202" fmla="*/ 756954 w 1416191"/>
                      <a:gd name="connsiteY202" fmla="*/ 1567015 h 2719086"/>
                      <a:gd name="connsiteX203" fmla="*/ 812186 w 1416191"/>
                      <a:gd name="connsiteY203" fmla="*/ 1591091 h 2719086"/>
                      <a:gd name="connsiteX204" fmla="*/ 812186 w 1416191"/>
                      <a:gd name="connsiteY204" fmla="*/ 1591091 h 2719086"/>
                      <a:gd name="connsiteX205" fmla="*/ 796608 w 1416191"/>
                      <a:gd name="connsiteY205" fmla="*/ 1548605 h 2719086"/>
                      <a:gd name="connsiteX206" fmla="*/ 853255 w 1416191"/>
                      <a:gd name="connsiteY206" fmla="*/ 1588258 h 2719086"/>
                      <a:gd name="connsiteX207" fmla="*/ 853255 w 1416191"/>
                      <a:gd name="connsiteY207" fmla="*/ 1588258 h 2719086"/>
                      <a:gd name="connsiteX208" fmla="*/ 943892 w 1416191"/>
                      <a:gd name="connsiteY208" fmla="*/ 1479212 h 2719086"/>
                      <a:gd name="connsiteX209" fmla="*/ 943892 w 1416191"/>
                      <a:gd name="connsiteY209" fmla="*/ 1477795 h 2719086"/>
                      <a:gd name="connsiteX210" fmla="*/ 796608 w 1416191"/>
                      <a:gd name="connsiteY210" fmla="*/ 1545772 h 2719086"/>
                      <a:gd name="connsiteX211" fmla="*/ 795192 w 1416191"/>
                      <a:gd name="connsiteY211" fmla="*/ 1544356 h 2719086"/>
                      <a:gd name="connsiteX212" fmla="*/ 773949 w 1416191"/>
                      <a:gd name="connsiteY212" fmla="*/ 1486292 h 2719086"/>
                      <a:gd name="connsiteX213" fmla="*/ 1201639 w 1416191"/>
                      <a:gd name="connsiteY213" fmla="*/ 1275280 h 2719086"/>
                      <a:gd name="connsiteX214" fmla="*/ 1201639 w 1416191"/>
                      <a:gd name="connsiteY214" fmla="*/ 1275280 h 2719086"/>
                      <a:gd name="connsiteX215" fmla="*/ 1061436 w 1416191"/>
                      <a:gd name="connsiteY215" fmla="*/ 1142158 h 2719086"/>
                      <a:gd name="connsiteX216" fmla="*/ 1256870 w 1416191"/>
                      <a:gd name="connsiteY216" fmla="*/ 1154903 h 2719086"/>
                      <a:gd name="connsiteX217" fmla="*/ 1256870 w 1416191"/>
                      <a:gd name="connsiteY217" fmla="*/ 1154903 h 2719086"/>
                      <a:gd name="connsiteX218" fmla="*/ 1288026 w 1416191"/>
                      <a:gd name="connsiteY218" fmla="*/ 994874 h 2719086"/>
                      <a:gd name="connsiteX219" fmla="*/ 1324847 w 1416191"/>
                      <a:gd name="connsiteY219" fmla="*/ 993458 h 2719086"/>
                      <a:gd name="connsiteX220" fmla="*/ 1324847 w 1416191"/>
                      <a:gd name="connsiteY220" fmla="*/ 993458 h 2719086"/>
                      <a:gd name="connsiteX221" fmla="*/ 1324847 w 1416191"/>
                      <a:gd name="connsiteY221" fmla="*/ 992042 h 2719086"/>
                      <a:gd name="connsiteX222" fmla="*/ 1288026 w 1416191"/>
                      <a:gd name="connsiteY222" fmla="*/ 987793 h 2719086"/>
                      <a:gd name="connsiteX223" fmla="*/ 1314934 w 1416191"/>
                      <a:gd name="connsiteY223" fmla="*/ 843341 h 2719086"/>
                      <a:gd name="connsiteX224" fmla="*/ 1416900 w 1416191"/>
                      <a:gd name="connsiteY224" fmla="*/ 761203 h 2719086"/>
                      <a:gd name="connsiteX225" fmla="*/ 1416900 w 1416191"/>
                      <a:gd name="connsiteY225" fmla="*/ 761203 h 2719086"/>
                      <a:gd name="connsiteX226" fmla="*/ 1238460 w 1416191"/>
                      <a:gd name="connsiteY226" fmla="*/ 790943 h 2719086"/>
                      <a:gd name="connsiteX227" fmla="*/ 1330512 w 1416191"/>
                      <a:gd name="connsiteY227" fmla="*/ 660653 h 2719086"/>
                      <a:gd name="connsiteX228" fmla="*/ 799440 w 1416191"/>
                      <a:gd name="connsiteY228" fmla="*/ 1547189 h 2719086"/>
                      <a:gd name="connsiteX229" fmla="*/ 938227 w 1416191"/>
                      <a:gd name="connsiteY229" fmla="*/ 1483460 h 2719086"/>
                      <a:gd name="connsiteX230" fmla="*/ 854672 w 1416191"/>
                      <a:gd name="connsiteY230" fmla="*/ 1585426 h 2719086"/>
                      <a:gd name="connsiteX231" fmla="*/ 799440 w 1416191"/>
                      <a:gd name="connsiteY231" fmla="*/ 1547189 h 2719086"/>
                      <a:gd name="connsiteX232" fmla="*/ 425566 w 1416191"/>
                      <a:gd name="connsiteY232" fmla="*/ 2178810 h 2719086"/>
                      <a:gd name="connsiteX233" fmla="*/ 493543 w 1416191"/>
                      <a:gd name="connsiteY233" fmla="*/ 2146237 h 2719086"/>
                      <a:gd name="connsiteX234" fmla="*/ 463803 w 1416191"/>
                      <a:gd name="connsiteY234" fmla="*/ 2218463 h 2719086"/>
                      <a:gd name="connsiteX235" fmla="*/ 425566 w 1416191"/>
                      <a:gd name="connsiteY235" fmla="*/ 2178810 h 2719086"/>
                      <a:gd name="connsiteX236" fmla="*/ 337762 w 1416191"/>
                      <a:gd name="connsiteY236" fmla="*/ 2449302 h 2719086"/>
                      <a:gd name="connsiteX237" fmla="*/ 339178 w 1416191"/>
                      <a:gd name="connsiteY237" fmla="*/ 2435140 h 2719086"/>
                      <a:gd name="connsiteX238" fmla="*/ 368918 w 1416191"/>
                      <a:gd name="connsiteY238" fmla="*/ 2433724 h 2719086"/>
                      <a:gd name="connsiteX239" fmla="*/ 337762 w 1416191"/>
                      <a:gd name="connsiteY239" fmla="*/ 2449302 h 2719086"/>
                      <a:gd name="connsiteX240" fmla="*/ 223050 w 1416191"/>
                      <a:gd name="connsiteY240" fmla="*/ 2646153 h 2719086"/>
                      <a:gd name="connsiteX241" fmla="*/ 315103 w 1416191"/>
                      <a:gd name="connsiteY241" fmla="*/ 2647569 h 2719086"/>
                      <a:gd name="connsiteX242" fmla="*/ 347675 w 1416191"/>
                      <a:gd name="connsiteY242" fmla="*/ 2657482 h 2719086"/>
                      <a:gd name="connsiteX243" fmla="*/ 363253 w 1416191"/>
                      <a:gd name="connsiteY243" fmla="*/ 2705632 h 2719086"/>
                      <a:gd name="connsiteX244" fmla="*/ 223050 w 1416191"/>
                      <a:gd name="connsiteY244" fmla="*/ 2646153 h 2719086"/>
                      <a:gd name="connsiteX245" fmla="*/ 350507 w 1416191"/>
                      <a:gd name="connsiteY245" fmla="*/ 2656066 h 2719086"/>
                      <a:gd name="connsiteX246" fmla="*/ 337762 w 1416191"/>
                      <a:gd name="connsiteY246" fmla="*/ 2616413 h 2719086"/>
                      <a:gd name="connsiteX247" fmla="*/ 390161 w 1416191"/>
                      <a:gd name="connsiteY247" fmla="*/ 2606499 h 2719086"/>
                      <a:gd name="connsiteX248" fmla="*/ 448225 w 1416191"/>
                      <a:gd name="connsiteY248" fmla="*/ 2685806 h 2719086"/>
                      <a:gd name="connsiteX249" fmla="*/ 350507 w 1416191"/>
                      <a:gd name="connsiteY249" fmla="*/ 2656066 h 2719086"/>
                      <a:gd name="connsiteX250" fmla="*/ 278282 w 1416191"/>
                      <a:gd name="connsiteY250" fmla="*/ 2437973 h 2719086"/>
                      <a:gd name="connsiteX251" fmla="*/ 210305 w 1416191"/>
                      <a:gd name="connsiteY251" fmla="*/ 2501701 h 2719086"/>
                      <a:gd name="connsiteX252" fmla="*/ 160738 w 1416191"/>
                      <a:gd name="connsiteY252" fmla="*/ 2439389 h 2719086"/>
                      <a:gd name="connsiteX253" fmla="*/ 278282 w 1416191"/>
                      <a:gd name="connsiteY253" fmla="*/ 2437973 h 2719086"/>
                      <a:gd name="connsiteX254" fmla="*/ 278282 w 1416191"/>
                      <a:gd name="connsiteY254" fmla="*/ 2437973 h 2719086"/>
                      <a:gd name="connsiteX255" fmla="*/ 759787 w 1416191"/>
                      <a:gd name="connsiteY255" fmla="*/ 1564183 h 2719086"/>
                      <a:gd name="connsiteX256" fmla="*/ 795192 w 1416191"/>
                      <a:gd name="connsiteY256" fmla="*/ 1547189 h 2719086"/>
                      <a:gd name="connsiteX257" fmla="*/ 809354 w 1416191"/>
                      <a:gd name="connsiteY257" fmla="*/ 1585426 h 2719086"/>
                      <a:gd name="connsiteX258" fmla="*/ 759787 w 1416191"/>
                      <a:gd name="connsiteY258" fmla="*/ 1564183 h 2719086"/>
                      <a:gd name="connsiteX259" fmla="*/ 717301 w 1416191"/>
                      <a:gd name="connsiteY259" fmla="*/ 1789357 h 2719086"/>
                      <a:gd name="connsiteX260" fmla="*/ 755538 w 1416191"/>
                      <a:gd name="connsiteY260" fmla="*/ 1748288 h 2719086"/>
                      <a:gd name="connsiteX261" fmla="*/ 771116 w 1416191"/>
                      <a:gd name="connsiteY261" fmla="*/ 1799270 h 2719086"/>
                      <a:gd name="connsiteX262" fmla="*/ 717301 w 1416191"/>
                      <a:gd name="connsiteY262" fmla="*/ 1789357 h 2719086"/>
                      <a:gd name="connsiteX263" fmla="*/ 626665 w 1416191"/>
                      <a:gd name="connsiteY263" fmla="*/ 1708634 h 2719086"/>
                      <a:gd name="connsiteX264" fmla="*/ 626665 w 1416191"/>
                      <a:gd name="connsiteY264" fmla="*/ 1728461 h 2719086"/>
                      <a:gd name="connsiteX265" fmla="*/ 621000 w 1416191"/>
                      <a:gd name="connsiteY265" fmla="*/ 1710050 h 2719086"/>
                      <a:gd name="connsiteX266" fmla="*/ 626665 w 1416191"/>
                      <a:gd name="connsiteY266" fmla="*/ 1708634 h 2719086"/>
                      <a:gd name="connsiteX267" fmla="*/ 659237 w 1416191"/>
                      <a:gd name="connsiteY267" fmla="*/ 1844589 h 2719086"/>
                      <a:gd name="connsiteX268" fmla="*/ 628081 w 1416191"/>
                      <a:gd name="connsiteY268" fmla="*/ 1844589 h 2719086"/>
                      <a:gd name="connsiteX269" fmla="*/ 629497 w 1416191"/>
                      <a:gd name="connsiteY269" fmla="*/ 1742623 h 2719086"/>
                      <a:gd name="connsiteX270" fmla="*/ 659237 w 1416191"/>
                      <a:gd name="connsiteY270" fmla="*/ 1844589 h 2719086"/>
                      <a:gd name="connsiteX271" fmla="*/ 562936 w 1416191"/>
                      <a:gd name="connsiteY271" fmla="*/ 1846005 h 2719086"/>
                      <a:gd name="connsiteX272" fmla="*/ 626665 w 1416191"/>
                      <a:gd name="connsiteY272" fmla="*/ 1846005 h 2719086"/>
                      <a:gd name="connsiteX273" fmla="*/ 625249 w 1416191"/>
                      <a:gd name="connsiteY273" fmla="*/ 1935225 h 2719086"/>
                      <a:gd name="connsiteX274" fmla="*/ 550190 w 1416191"/>
                      <a:gd name="connsiteY274" fmla="*/ 1930976 h 2719086"/>
                      <a:gd name="connsiteX275" fmla="*/ 562936 w 1416191"/>
                      <a:gd name="connsiteY275" fmla="*/ 1846005 h 2719086"/>
                      <a:gd name="connsiteX276" fmla="*/ 421317 w 1416191"/>
                      <a:gd name="connsiteY276" fmla="*/ 2178810 h 2719086"/>
                      <a:gd name="connsiteX277" fmla="*/ 411404 w 1416191"/>
                      <a:gd name="connsiteY277" fmla="*/ 2184474 h 2719086"/>
                      <a:gd name="connsiteX278" fmla="*/ 411404 w 1416191"/>
                      <a:gd name="connsiteY278" fmla="*/ 2167480 h 2719086"/>
                      <a:gd name="connsiteX279" fmla="*/ 421317 w 1416191"/>
                      <a:gd name="connsiteY279" fmla="*/ 2178810 h 2719086"/>
                      <a:gd name="connsiteX280" fmla="*/ 317935 w 1416191"/>
                      <a:gd name="connsiteY280" fmla="*/ 2459215 h 2719086"/>
                      <a:gd name="connsiteX281" fmla="*/ 305189 w 1416191"/>
                      <a:gd name="connsiteY281" fmla="*/ 2483291 h 2719086"/>
                      <a:gd name="connsiteX282" fmla="*/ 291027 w 1416191"/>
                      <a:gd name="connsiteY282" fmla="*/ 2436556 h 2719086"/>
                      <a:gd name="connsiteX283" fmla="*/ 336345 w 1416191"/>
                      <a:gd name="connsiteY283" fmla="*/ 2435140 h 2719086"/>
                      <a:gd name="connsiteX284" fmla="*/ 334929 w 1416191"/>
                      <a:gd name="connsiteY284" fmla="*/ 2450718 h 2719086"/>
                      <a:gd name="connsiteX285" fmla="*/ 317935 w 1416191"/>
                      <a:gd name="connsiteY285" fmla="*/ 2459215 h 2719086"/>
                      <a:gd name="connsiteX286" fmla="*/ 305189 w 1416191"/>
                      <a:gd name="connsiteY286" fmla="*/ 2486123 h 2719086"/>
                      <a:gd name="connsiteX287" fmla="*/ 319351 w 1416191"/>
                      <a:gd name="connsiteY287" fmla="*/ 2460632 h 2719086"/>
                      <a:gd name="connsiteX288" fmla="*/ 336345 w 1416191"/>
                      <a:gd name="connsiteY288" fmla="*/ 2452134 h 2719086"/>
                      <a:gd name="connsiteX289" fmla="*/ 330681 w 1416191"/>
                      <a:gd name="connsiteY289" fmla="*/ 2565430 h 2719086"/>
                      <a:gd name="connsiteX290" fmla="*/ 305189 w 1416191"/>
                      <a:gd name="connsiteY290" fmla="*/ 2486123 h 2719086"/>
                      <a:gd name="connsiteX291" fmla="*/ 453889 w 1416191"/>
                      <a:gd name="connsiteY291" fmla="*/ 1640657 h 2719086"/>
                      <a:gd name="connsiteX292" fmla="*/ 439727 w 1416191"/>
                      <a:gd name="connsiteY292" fmla="*/ 1647738 h 2719086"/>
                      <a:gd name="connsiteX293" fmla="*/ 375999 w 1416191"/>
                      <a:gd name="connsiteY293" fmla="*/ 1613750 h 2719086"/>
                      <a:gd name="connsiteX294" fmla="*/ 377415 w 1416191"/>
                      <a:gd name="connsiteY294" fmla="*/ 1609501 h 2719086"/>
                      <a:gd name="connsiteX295" fmla="*/ 453889 w 1416191"/>
                      <a:gd name="connsiteY295" fmla="*/ 1640657 h 2719086"/>
                      <a:gd name="connsiteX296" fmla="*/ 438311 w 1416191"/>
                      <a:gd name="connsiteY296" fmla="*/ 1157736 h 2719086"/>
                      <a:gd name="connsiteX297" fmla="*/ 363253 w 1416191"/>
                      <a:gd name="connsiteY297" fmla="*/ 1201638 h 2719086"/>
                      <a:gd name="connsiteX298" fmla="*/ 418485 w 1416191"/>
                      <a:gd name="connsiteY298" fmla="*/ 1152071 h 2719086"/>
                      <a:gd name="connsiteX299" fmla="*/ 438311 w 1416191"/>
                      <a:gd name="connsiteY299" fmla="*/ 1157736 h 2719086"/>
                      <a:gd name="connsiteX300" fmla="*/ 347675 w 1416191"/>
                      <a:gd name="connsiteY300" fmla="*/ 1127996 h 2719086"/>
                      <a:gd name="connsiteX301" fmla="*/ 240045 w 1416191"/>
                      <a:gd name="connsiteY301" fmla="*/ 1037360 h 2719086"/>
                      <a:gd name="connsiteX302" fmla="*/ 553023 w 1416191"/>
                      <a:gd name="connsiteY302" fmla="*/ 1024614 h 2719086"/>
                      <a:gd name="connsiteX303" fmla="*/ 418485 w 1416191"/>
                      <a:gd name="connsiteY303" fmla="*/ 1149239 h 2719086"/>
                      <a:gd name="connsiteX304" fmla="*/ 347675 w 1416191"/>
                      <a:gd name="connsiteY304" fmla="*/ 1127996 h 2719086"/>
                      <a:gd name="connsiteX305" fmla="*/ 419901 w 1416191"/>
                      <a:gd name="connsiteY305" fmla="*/ 1149239 h 2719086"/>
                      <a:gd name="connsiteX306" fmla="*/ 555855 w 1416191"/>
                      <a:gd name="connsiteY306" fmla="*/ 1024614 h 2719086"/>
                      <a:gd name="connsiteX307" fmla="*/ 674815 w 1416191"/>
                      <a:gd name="connsiteY307" fmla="*/ 1018949 h 2719086"/>
                      <a:gd name="connsiteX308" fmla="*/ 441144 w 1416191"/>
                      <a:gd name="connsiteY308" fmla="*/ 1154903 h 2719086"/>
                      <a:gd name="connsiteX309" fmla="*/ 419901 w 1416191"/>
                      <a:gd name="connsiteY309" fmla="*/ 1149239 h 2719086"/>
                      <a:gd name="connsiteX310" fmla="*/ 326432 w 1416191"/>
                      <a:gd name="connsiteY310" fmla="*/ 747041 h 2719086"/>
                      <a:gd name="connsiteX311" fmla="*/ 283946 w 1416191"/>
                      <a:gd name="connsiteY311" fmla="*/ 799440 h 2719086"/>
                      <a:gd name="connsiteX312" fmla="*/ 169235 w 1416191"/>
                      <a:gd name="connsiteY312" fmla="*/ 782445 h 2719086"/>
                      <a:gd name="connsiteX313" fmla="*/ 159322 w 1416191"/>
                      <a:gd name="connsiteY313" fmla="*/ 731462 h 2719086"/>
                      <a:gd name="connsiteX314" fmla="*/ 223050 w 1416191"/>
                      <a:gd name="connsiteY314" fmla="*/ 694641 h 2719086"/>
                      <a:gd name="connsiteX315" fmla="*/ 326432 w 1416191"/>
                      <a:gd name="connsiteY315" fmla="*/ 747041 h 2719086"/>
                      <a:gd name="connsiteX316" fmla="*/ 1069933 w 1416191"/>
                      <a:gd name="connsiteY316" fmla="*/ 667734 h 2719086"/>
                      <a:gd name="connsiteX317" fmla="*/ 1079846 w 1416191"/>
                      <a:gd name="connsiteY317" fmla="*/ 632329 h 2719086"/>
                      <a:gd name="connsiteX318" fmla="*/ 1079846 w 1416191"/>
                      <a:gd name="connsiteY318" fmla="*/ 664902 h 2719086"/>
                      <a:gd name="connsiteX319" fmla="*/ 1069933 w 1416191"/>
                      <a:gd name="connsiteY319" fmla="*/ 667734 h 2719086"/>
                      <a:gd name="connsiteX320" fmla="*/ 1135078 w 1416191"/>
                      <a:gd name="connsiteY320" fmla="*/ 809353 h 2719086"/>
                      <a:gd name="connsiteX321" fmla="*/ 1126580 w 1416191"/>
                      <a:gd name="connsiteY321" fmla="*/ 679064 h 2719086"/>
                      <a:gd name="connsiteX322" fmla="*/ 1327679 w 1416191"/>
                      <a:gd name="connsiteY322" fmla="*/ 663486 h 2719086"/>
                      <a:gd name="connsiteX323" fmla="*/ 1239876 w 1416191"/>
                      <a:gd name="connsiteY323" fmla="*/ 790943 h 2719086"/>
                      <a:gd name="connsiteX324" fmla="*/ 1135078 w 1416191"/>
                      <a:gd name="connsiteY324" fmla="*/ 809353 h 2719086"/>
                      <a:gd name="connsiteX325" fmla="*/ 1082679 w 1416191"/>
                      <a:gd name="connsiteY325" fmla="*/ 965134 h 2719086"/>
                      <a:gd name="connsiteX326" fmla="*/ 1082679 w 1416191"/>
                      <a:gd name="connsiteY326" fmla="*/ 680480 h 2719086"/>
                      <a:gd name="connsiteX327" fmla="*/ 1125164 w 1416191"/>
                      <a:gd name="connsiteY327" fmla="*/ 677647 h 2719086"/>
                      <a:gd name="connsiteX328" fmla="*/ 1133661 w 1416191"/>
                      <a:gd name="connsiteY328" fmla="*/ 810769 h 2719086"/>
                      <a:gd name="connsiteX329" fmla="*/ 1133661 w 1416191"/>
                      <a:gd name="connsiteY329" fmla="*/ 810769 h 2719086"/>
                      <a:gd name="connsiteX330" fmla="*/ 1238460 w 1416191"/>
                      <a:gd name="connsiteY330" fmla="*/ 793775 h 2719086"/>
                      <a:gd name="connsiteX331" fmla="*/ 1118083 w 1416191"/>
                      <a:gd name="connsiteY331" fmla="*/ 969383 h 2719086"/>
                      <a:gd name="connsiteX332" fmla="*/ 1082679 w 1416191"/>
                      <a:gd name="connsiteY332" fmla="*/ 965134 h 2719086"/>
                      <a:gd name="connsiteX333" fmla="*/ 1082679 w 1416191"/>
                      <a:gd name="connsiteY333" fmla="*/ 1000539 h 2719086"/>
                      <a:gd name="connsiteX334" fmla="*/ 1082679 w 1416191"/>
                      <a:gd name="connsiteY334" fmla="*/ 967967 h 2719086"/>
                      <a:gd name="connsiteX335" fmla="*/ 1115251 w 1416191"/>
                      <a:gd name="connsiteY335" fmla="*/ 970799 h 2719086"/>
                      <a:gd name="connsiteX336" fmla="*/ 1095424 w 1416191"/>
                      <a:gd name="connsiteY336" fmla="*/ 1000539 h 2719086"/>
                      <a:gd name="connsiteX337" fmla="*/ 1082679 w 1416191"/>
                      <a:gd name="connsiteY337" fmla="*/ 1000539 h 2719086"/>
                      <a:gd name="connsiteX338" fmla="*/ 1094008 w 1416191"/>
                      <a:gd name="connsiteY338" fmla="*/ 1001955 h 2719086"/>
                      <a:gd name="connsiteX339" fmla="*/ 1082679 w 1416191"/>
                      <a:gd name="connsiteY339" fmla="*/ 1018949 h 2719086"/>
                      <a:gd name="connsiteX340" fmla="*/ 1082679 w 1416191"/>
                      <a:gd name="connsiteY340" fmla="*/ 1003371 h 2719086"/>
                      <a:gd name="connsiteX341" fmla="*/ 1094008 w 1416191"/>
                      <a:gd name="connsiteY341" fmla="*/ 1001955 h 2719086"/>
                      <a:gd name="connsiteX342" fmla="*/ 1156320 w 1416191"/>
                      <a:gd name="connsiteY342" fmla="*/ 642243 h 2719086"/>
                      <a:gd name="connsiteX343" fmla="*/ 1125164 w 1416191"/>
                      <a:gd name="connsiteY343" fmla="*/ 652156 h 2719086"/>
                      <a:gd name="connsiteX344" fmla="*/ 1119499 w 1416191"/>
                      <a:gd name="connsiteY344" fmla="*/ 554439 h 2719086"/>
                      <a:gd name="connsiteX345" fmla="*/ 1156320 w 1416191"/>
                      <a:gd name="connsiteY345" fmla="*/ 642243 h 2719086"/>
                      <a:gd name="connsiteX346" fmla="*/ 1081262 w 1416191"/>
                      <a:gd name="connsiteY346" fmla="*/ 666318 h 2719086"/>
                      <a:gd name="connsiteX347" fmla="*/ 1122332 w 1416191"/>
                      <a:gd name="connsiteY347" fmla="*/ 653572 h 2719086"/>
                      <a:gd name="connsiteX348" fmla="*/ 1123748 w 1416191"/>
                      <a:gd name="connsiteY348" fmla="*/ 676231 h 2719086"/>
                      <a:gd name="connsiteX349" fmla="*/ 1081262 w 1416191"/>
                      <a:gd name="connsiteY349" fmla="*/ 679064 h 2719086"/>
                      <a:gd name="connsiteX350" fmla="*/ 1081262 w 1416191"/>
                      <a:gd name="connsiteY350" fmla="*/ 666318 h 2719086"/>
                      <a:gd name="connsiteX351" fmla="*/ 735712 w 1416191"/>
                      <a:gd name="connsiteY351" fmla="*/ 1504703 h 2719086"/>
                      <a:gd name="connsiteX352" fmla="*/ 793775 w 1416191"/>
                      <a:gd name="connsiteY352" fmla="*/ 1545772 h 2719086"/>
                      <a:gd name="connsiteX353" fmla="*/ 793775 w 1416191"/>
                      <a:gd name="connsiteY353" fmla="*/ 1547189 h 2719086"/>
                      <a:gd name="connsiteX354" fmla="*/ 755538 w 1416191"/>
                      <a:gd name="connsiteY354" fmla="*/ 1564183 h 2719086"/>
                      <a:gd name="connsiteX355" fmla="*/ 680480 w 1416191"/>
                      <a:gd name="connsiteY355" fmla="*/ 1531610 h 2719086"/>
                      <a:gd name="connsiteX356" fmla="*/ 735712 w 1416191"/>
                      <a:gd name="connsiteY356" fmla="*/ 1504703 h 2719086"/>
                      <a:gd name="connsiteX357" fmla="*/ 231547 w 1416191"/>
                      <a:gd name="connsiteY357" fmla="*/ 361837 h 2719086"/>
                      <a:gd name="connsiteX358" fmla="*/ 309438 w 1416191"/>
                      <a:gd name="connsiteY358" fmla="*/ 425565 h 2719086"/>
                      <a:gd name="connsiteX359" fmla="*/ 186229 w 1416191"/>
                      <a:gd name="connsiteY359" fmla="*/ 509121 h 2719086"/>
                      <a:gd name="connsiteX360" fmla="*/ 142327 w 1416191"/>
                      <a:gd name="connsiteY360" fmla="*/ 445392 h 2719086"/>
                      <a:gd name="connsiteX361" fmla="*/ 231547 w 1416191"/>
                      <a:gd name="connsiteY361" fmla="*/ 361837 h 2719086"/>
                      <a:gd name="connsiteX362" fmla="*/ 275449 w 1416191"/>
                      <a:gd name="connsiteY362" fmla="*/ 317935 h 2719086"/>
                      <a:gd name="connsiteX363" fmla="*/ 232964 w 1416191"/>
                      <a:gd name="connsiteY363" fmla="*/ 357588 h 2719086"/>
                      <a:gd name="connsiteX364" fmla="*/ 186229 w 1416191"/>
                      <a:gd name="connsiteY364" fmla="*/ 319351 h 2719086"/>
                      <a:gd name="connsiteX365" fmla="*/ 200391 w 1416191"/>
                      <a:gd name="connsiteY365" fmla="*/ 293860 h 2719086"/>
                      <a:gd name="connsiteX366" fmla="*/ 275449 w 1416191"/>
                      <a:gd name="connsiteY366" fmla="*/ 317935 h 2719086"/>
                      <a:gd name="connsiteX367" fmla="*/ 476549 w 1416191"/>
                      <a:gd name="connsiteY367" fmla="*/ 157905 h 2719086"/>
                      <a:gd name="connsiteX368" fmla="*/ 561520 w 1416191"/>
                      <a:gd name="connsiteY368" fmla="*/ 74350 h 2719086"/>
                      <a:gd name="connsiteX369" fmla="*/ 511953 w 1416191"/>
                      <a:gd name="connsiteY369" fmla="*/ 169235 h 2719086"/>
                      <a:gd name="connsiteX370" fmla="*/ 476549 w 1416191"/>
                      <a:gd name="connsiteY370" fmla="*/ 157905 h 2719086"/>
                      <a:gd name="connsiteX371" fmla="*/ 487878 w 1416191"/>
                      <a:gd name="connsiteY371" fmla="*/ 220218 h 2719086"/>
                      <a:gd name="connsiteX372" fmla="*/ 513369 w 1416191"/>
                      <a:gd name="connsiteY372" fmla="*/ 172067 h 2719086"/>
                      <a:gd name="connsiteX373" fmla="*/ 732879 w 1416191"/>
                      <a:gd name="connsiteY373" fmla="*/ 244293 h 2719086"/>
                      <a:gd name="connsiteX374" fmla="*/ 487878 w 1416191"/>
                      <a:gd name="connsiteY374" fmla="*/ 220218 h 2719086"/>
                      <a:gd name="connsiteX375" fmla="*/ 762619 w 1416191"/>
                      <a:gd name="connsiteY375" fmla="*/ 633745 h 2719086"/>
                      <a:gd name="connsiteX376" fmla="*/ 762619 w 1416191"/>
                      <a:gd name="connsiteY376" fmla="*/ 633745 h 2719086"/>
                      <a:gd name="connsiteX377" fmla="*/ 962302 w 1416191"/>
                      <a:gd name="connsiteY377" fmla="*/ 690393 h 2719086"/>
                      <a:gd name="connsiteX378" fmla="*/ 962302 w 1416191"/>
                      <a:gd name="connsiteY378" fmla="*/ 690393 h 2719086"/>
                      <a:gd name="connsiteX379" fmla="*/ 1004788 w 1416191"/>
                      <a:gd name="connsiteY379" fmla="*/ 687560 h 2719086"/>
                      <a:gd name="connsiteX380" fmla="*/ 727214 w 1416191"/>
                      <a:gd name="connsiteY380" fmla="*/ 771116 h 2719086"/>
                      <a:gd name="connsiteX381" fmla="*/ 571433 w 1416191"/>
                      <a:gd name="connsiteY381" fmla="*/ 640826 h 2719086"/>
                      <a:gd name="connsiteX382" fmla="*/ 735712 w 1416191"/>
                      <a:gd name="connsiteY382" fmla="*/ 662069 h 2719086"/>
                      <a:gd name="connsiteX383" fmla="*/ 737128 w 1416191"/>
                      <a:gd name="connsiteY383" fmla="*/ 662069 h 2719086"/>
                      <a:gd name="connsiteX384" fmla="*/ 536029 w 1416191"/>
                      <a:gd name="connsiteY384" fmla="*/ 541693 h 2719086"/>
                      <a:gd name="connsiteX385" fmla="*/ 536029 w 1416191"/>
                      <a:gd name="connsiteY385" fmla="*/ 541693 h 2719086"/>
                      <a:gd name="connsiteX386" fmla="*/ 545942 w 1416191"/>
                      <a:gd name="connsiteY386" fmla="*/ 618167 h 2719086"/>
                      <a:gd name="connsiteX387" fmla="*/ 465219 w 1416191"/>
                      <a:gd name="connsiteY387" fmla="*/ 551607 h 2719086"/>
                      <a:gd name="connsiteX388" fmla="*/ 621000 w 1416191"/>
                      <a:gd name="connsiteY388" fmla="*/ 459554 h 2719086"/>
                      <a:gd name="connsiteX389" fmla="*/ 662069 w 1416191"/>
                      <a:gd name="connsiteY389" fmla="*/ 490710 h 2719086"/>
                      <a:gd name="connsiteX390" fmla="*/ 662069 w 1416191"/>
                      <a:gd name="connsiteY390" fmla="*/ 490710 h 2719086"/>
                      <a:gd name="connsiteX391" fmla="*/ 669150 w 1416191"/>
                      <a:gd name="connsiteY391" fmla="*/ 431230 h 2719086"/>
                      <a:gd name="connsiteX392" fmla="*/ 725798 w 1416191"/>
                      <a:gd name="connsiteY392" fmla="*/ 397241 h 2719086"/>
                      <a:gd name="connsiteX393" fmla="*/ 795192 w 1416191"/>
                      <a:gd name="connsiteY393" fmla="*/ 418484 h 2719086"/>
                      <a:gd name="connsiteX394" fmla="*/ 795192 w 1416191"/>
                      <a:gd name="connsiteY394" fmla="*/ 418484 h 2719086"/>
                      <a:gd name="connsiteX395" fmla="*/ 795192 w 1416191"/>
                      <a:gd name="connsiteY395" fmla="*/ 407155 h 2719086"/>
                      <a:gd name="connsiteX396" fmla="*/ 887244 w 1416191"/>
                      <a:gd name="connsiteY396" fmla="*/ 452473 h 2719086"/>
                      <a:gd name="connsiteX397" fmla="*/ 762619 w 1416191"/>
                      <a:gd name="connsiteY397" fmla="*/ 633745 h 2719086"/>
                      <a:gd name="connsiteX398" fmla="*/ 987794 w 1416191"/>
                      <a:gd name="connsiteY398" fmla="*/ 956637 h 2719086"/>
                      <a:gd name="connsiteX399" fmla="*/ 1064268 w 1416191"/>
                      <a:gd name="connsiteY399" fmla="*/ 683312 h 2719086"/>
                      <a:gd name="connsiteX400" fmla="*/ 1078430 w 1416191"/>
                      <a:gd name="connsiteY400" fmla="*/ 681896 h 2719086"/>
                      <a:gd name="connsiteX401" fmla="*/ 1078430 w 1416191"/>
                      <a:gd name="connsiteY401" fmla="*/ 965134 h 2719086"/>
                      <a:gd name="connsiteX402" fmla="*/ 987794 w 1416191"/>
                      <a:gd name="connsiteY402" fmla="*/ 956637 h 2719086"/>
                      <a:gd name="connsiteX403" fmla="*/ 738544 w 1416191"/>
                      <a:gd name="connsiteY403" fmla="*/ 1503287 h 2719086"/>
                      <a:gd name="connsiteX404" fmla="*/ 772532 w 1416191"/>
                      <a:gd name="connsiteY404" fmla="*/ 1486292 h 2719086"/>
                      <a:gd name="connsiteX405" fmla="*/ 793775 w 1416191"/>
                      <a:gd name="connsiteY405" fmla="*/ 1541524 h 2719086"/>
                      <a:gd name="connsiteX406" fmla="*/ 738544 w 1416191"/>
                      <a:gd name="connsiteY406" fmla="*/ 1503287 h 2719086"/>
                      <a:gd name="connsiteX407" fmla="*/ 754122 w 1416191"/>
                      <a:gd name="connsiteY407" fmla="*/ 1564183 h 2719086"/>
                      <a:gd name="connsiteX408" fmla="*/ 703139 w 1416191"/>
                      <a:gd name="connsiteY408" fmla="*/ 1586842 h 2719086"/>
                      <a:gd name="connsiteX409" fmla="*/ 649324 w 1416191"/>
                      <a:gd name="connsiteY409" fmla="*/ 1547189 h 2719086"/>
                      <a:gd name="connsiteX410" fmla="*/ 679064 w 1416191"/>
                      <a:gd name="connsiteY410" fmla="*/ 1533027 h 2719086"/>
                      <a:gd name="connsiteX411" fmla="*/ 754122 w 1416191"/>
                      <a:gd name="connsiteY411" fmla="*/ 1564183 h 2719086"/>
                      <a:gd name="connsiteX412" fmla="*/ 558688 w 1416191"/>
                      <a:gd name="connsiteY412" fmla="*/ 1544356 h 2719086"/>
                      <a:gd name="connsiteX413" fmla="*/ 550190 w 1416191"/>
                      <a:gd name="connsiteY413" fmla="*/ 1593923 h 2719086"/>
                      <a:gd name="connsiteX414" fmla="*/ 458138 w 1416191"/>
                      <a:gd name="connsiteY414" fmla="*/ 1639241 h 2719086"/>
                      <a:gd name="connsiteX415" fmla="*/ 380247 w 1416191"/>
                      <a:gd name="connsiteY415" fmla="*/ 1608085 h 2719086"/>
                      <a:gd name="connsiteX416" fmla="*/ 429814 w 1416191"/>
                      <a:gd name="connsiteY416" fmla="*/ 1500454 h 2719086"/>
                      <a:gd name="connsiteX417" fmla="*/ 558688 w 1416191"/>
                      <a:gd name="connsiteY417" fmla="*/ 1544356 h 2719086"/>
                      <a:gd name="connsiteX418" fmla="*/ 299525 w 1416191"/>
                      <a:gd name="connsiteY418" fmla="*/ 101258 h 2719086"/>
                      <a:gd name="connsiteX419" fmla="*/ 265536 w 1416191"/>
                      <a:gd name="connsiteY419" fmla="*/ 164986 h 2719086"/>
                      <a:gd name="connsiteX420" fmla="*/ 264120 w 1416191"/>
                      <a:gd name="connsiteY420" fmla="*/ 89928 h 2719086"/>
                      <a:gd name="connsiteX421" fmla="*/ 299525 w 1416191"/>
                      <a:gd name="connsiteY421" fmla="*/ 101258 h 2719086"/>
                      <a:gd name="connsiteX422" fmla="*/ 346259 w 1416191"/>
                      <a:gd name="connsiteY422" fmla="*/ 724382 h 2719086"/>
                      <a:gd name="connsiteX423" fmla="*/ 346259 w 1416191"/>
                      <a:gd name="connsiteY423" fmla="*/ 738543 h 2719086"/>
                      <a:gd name="connsiteX424" fmla="*/ 340594 w 1416191"/>
                      <a:gd name="connsiteY424" fmla="*/ 731462 h 2719086"/>
                      <a:gd name="connsiteX425" fmla="*/ 346259 w 1416191"/>
                      <a:gd name="connsiteY425" fmla="*/ 724382 h 2719086"/>
                      <a:gd name="connsiteX426" fmla="*/ 329265 w 1416191"/>
                      <a:gd name="connsiteY426" fmla="*/ 745624 h 2719086"/>
                      <a:gd name="connsiteX427" fmla="*/ 339178 w 1416191"/>
                      <a:gd name="connsiteY427" fmla="*/ 732879 h 2719086"/>
                      <a:gd name="connsiteX428" fmla="*/ 346259 w 1416191"/>
                      <a:gd name="connsiteY428" fmla="*/ 742792 h 2719086"/>
                      <a:gd name="connsiteX429" fmla="*/ 346259 w 1416191"/>
                      <a:gd name="connsiteY429" fmla="*/ 754122 h 2719086"/>
                      <a:gd name="connsiteX430" fmla="*/ 329265 w 1416191"/>
                      <a:gd name="connsiteY430" fmla="*/ 745624 h 2719086"/>
                      <a:gd name="connsiteX431" fmla="*/ 568601 w 1416191"/>
                      <a:gd name="connsiteY431" fmla="*/ 640826 h 2719086"/>
                      <a:gd name="connsiteX432" fmla="*/ 725798 w 1416191"/>
                      <a:gd name="connsiteY432" fmla="*/ 772532 h 2719086"/>
                      <a:gd name="connsiteX433" fmla="*/ 571433 w 1416191"/>
                      <a:gd name="connsiteY433" fmla="*/ 819266 h 2719086"/>
                      <a:gd name="connsiteX434" fmla="*/ 548774 w 1416191"/>
                      <a:gd name="connsiteY434" fmla="*/ 639410 h 2719086"/>
                      <a:gd name="connsiteX435" fmla="*/ 568601 w 1416191"/>
                      <a:gd name="connsiteY435" fmla="*/ 640826 h 2719086"/>
                      <a:gd name="connsiteX436" fmla="*/ 528948 w 1416191"/>
                      <a:gd name="connsiteY436" fmla="*/ 833428 h 2719086"/>
                      <a:gd name="connsiteX437" fmla="*/ 570017 w 1416191"/>
                      <a:gd name="connsiteY437" fmla="*/ 820683 h 2719086"/>
                      <a:gd name="connsiteX438" fmla="*/ 572850 w 1416191"/>
                      <a:gd name="connsiteY438" fmla="*/ 839093 h 2719086"/>
                      <a:gd name="connsiteX439" fmla="*/ 528948 w 1416191"/>
                      <a:gd name="connsiteY439" fmla="*/ 833428 h 2719086"/>
                      <a:gd name="connsiteX440" fmla="*/ 360421 w 1416191"/>
                      <a:gd name="connsiteY440" fmla="*/ 764035 h 2719086"/>
                      <a:gd name="connsiteX441" fmla="*/ 394409 w 1416191"/>
                      <a:gd name="connsiteY441" fmla="*/ 813602 h 2719086"/>
                      <a:gd name="connsiteX442" fmla="*/ 344843 w 1416191"/>
                      <a:gd name="connsiteY442" fmla="*/ 806521 h 2719086"/>
                      <a:gd name="connsiteX443" fmla="*/ 346259 w 1416191"/>
                      <a:gd name="connsiteY443" fmla="*/ 756954 h 2719086"/>
                      <a:gd name="connsiteX444" fmla="*/ 360421 w 1416191"/>
                      <a:gd name="connsiteY444" fmla="*/ 764035 h 2719086"/>
                      <a:gd name="connsiteX445" fmla="*/ 357588 w 1416191"/>
                      <a:gd name="connsiteY445" fmla="*/ 761203 h 2719086"/>
                      <a:gd name="connsiteX446" fmla="*/ 346259 w 1416191"/>
                      <a:gd name="connsiteY446" fmla="*/ 755538 h 2719086"/>
                      <a:gd name="connsiteX447" fmla="*/ 346259 w 1416191"/>
                      <a:gd name="connsiteY447" fmla="*/ 745624 h 2719086"/>
                      <a:gd name="connsiteX448" fmla="*/ 357588 w 1416191"/>
                      <a:gd name="connsiteY448" fmla="*/ 761203 h 2719086"/>
                      <a:gd name="connsiteX449" fmla="*/ 356172 w 1416191"/>
                      <a:gd name="connsiteY449" fmla="*/ 462386 h 2719086"/>
                      <a:gd name="connsiteX450" fmla="*/ 500624 w 1416191"/>
                      <a:gd name="connsiteY450" fmla="*/ 370334 h 2719086"/>
                      <a:gd name="connsiteX451" fmla="*/ 540277 w 1416191"/>
                      <a:gd name="connsiteY451" fmla="*/ 400074 h 2719086"/>
                      <a:gd name="connsiteX452" fmla="*/ 421317 w 1416191"/>
                      <a:gd name="connsiteY452" fmla="*/ 516202 h 2719086"/>
                      <a:gd name="connsiteX453" fmla="*/ 356172 w 1416191"/>
                      <a:gd name="connsiteY453" fmla="*/ 462386 h 2719086"/>
                      <a:gd name="connsiteX454" fmla="*/ 623832 w 1416191"/>
                      <a:gd name="connsiteY454" fmla="*/ 320767 h 2719086"/>
                      <a:gd name="connsiteX455" fmla="*/ 684729 w 1416191"/>
                      <a:gd name="connsiteY455" fmla="*/ 261287 h 2719086"/>
                      <a:gd name="connsiteX456" fmla="*/ 676231 w 1416191"/>
                      <a:gd name="connsiteY456" fmla="*/ 346259 h 2719086"/>
                      <a:gd name="connsiteX457" fmla="*/ 623832 w 1416191"/>
                      <a:gd name="connsiteY457" fmla="*/ 320767 h 2719086"/>
                      <a:gd name="connsiteX458" fmla="*/ 666318 w 1416191"/>
                      <a:gd name="connsiteY458" fmla="*/ 432646 h 2719086"/>
                      <a:gd name="connsiteX459" fmla="*/ 660653 w 1416191"/>
                      <a:gd name="connsiteY459" fmla="*/ 487878 h 2719086"/>
                      <a:gd name="connsiteX460" fmla="*/ 622416 w 1416191"/>
                      <a:gd name="connsiteY460" fmla="*/ 458138 h 2719086"/>
                      <a:gd name="connsiteX461" fmla="*/ 666318 w 1416191"/>
                      <a:gd name="connsiteY461" fmla="*/ 432646 h 2719086"/>
                      <a:gd name="connsiteX462" fmla="*/ 727214 w 1416191"/>
                      <a:gd name="connsiteY462" fmla="*/ 659237 h 2719086"/>
                      <a:gd name="connsiteX463" fmla="*/ 568601 w 1416191"/>
                      <a:gd name="connsiteY463" fmla="*/ 637994 h 2719086"/>
                      <a:gd name="connsiteX464" fmla="*/ 545942 w 1416191"/>
                      <a:gd name="connsiteY464" fmla="*/ 619584 h 2719086"/>
                      <a:gd name="connsiteX465" fmla="*/ 536029 w 1416191"/>
                      <a:gd name="connsiteY465" fmla="*/ 544526 h 2719086"/>
                      <a:gd name="connsiteX466" fmla="*/ 727214 w 1416191"/>
                      <a:gd name="connsiteY466" fmla="*/ 659237 h 2719086"/>
                      <a:gd name="connsiteX467" fmla="*/ 353340 w 1416191"/>
                      <a:gd name="connsiteY467" fmla="*/ 538860 h 2719086"/>
                      <a:gd name="connsiteX468" fmla="*/ 354756 w 1416191"/>
                      <a:gd name="connsiteY468" fmla="*/ 463803 h 2719086"/>
                      <a:gd name="connsiteX469" fmla="*/ 421317 w 1416191"/>
                      <a:gd name="connsiteY469" fmla="*/ 519034 h 2719086"/>
                      <a:gd name="connsiteX470" fmla="*/ 388745 w 1416191"/>
                      <a:gd name="connsiteY470" fmla="*/ 551607 h 2719086"/>
                      <a:gd name="connsiteX471" fmla="*/ 353340 w 1416191"/>
                      <a:gd name="connsiteY471" fmla="*/ 538860 h 2719086"/>
                      <a:gd name="connsiteX472" fmla="*/ 548774 w 1416191"/>
                      <a:gd name="connsiteY472" fmla="*/ 340594 h 2719086"/>
                      <a:gd name="connsiteX473" fmla="*/ 596925 w 1416191"/>
                      <a:gd name="connsiteY473" fmla="*/ 309438 h 2719086"/>
                      <a:gd name="connsiteX474" fmla="*/ 621000 w 1416191"/>
                      <a:gd name="connsiteY474" fmla="*/ 322183 h 2719086"/>
                      <a:gd name="connsiteX475" fmla="*/ 589844 w 1416191"/>
                      <a:gd name="connsiteY475" fmla="*/ 353340 h 2719086"/>
                      <a:gd name="connsiteX476" fmla="*/ 548774 w 1416191"/>
                      <a:gd name="connsiteY476" fmla="*/ 340594 h 2719086"/>
                      <a:gd name="connsiteX477" fmla="*/ 618168 w 1416191"/>
                      <a:gd name="connsiteY477" fmla="*/ 458138 h 2719086"/>
                      <a:gd name="connsiteX478" fmla="*/ 462387 w 1416191"/>
                      <a:gd name="connsiteY478" fmla="*/ 550190 h 2719086"/>
                      <a:gd name="connsiteX479" fmla="*/ 424150 w 1416191"/>
                      <a:gd name="connsiteY479" fmla="*/ 517618 h 2719086"/>
                      <a:gd name="connsiteX480" fmla="*/ 543110 w 1416191"/>
                      <a:gd name="connsiteY480" fmla="*/ 401490 h 2719086"/>
                      <a:gd name="connsiteX481" fmla="*/ 618168 w 1416191"/>
                      <a:gd name="connsiteY481" fmla="*/ 458138 h 2719086"/>
                      <a:gd name="connsiteX482" fmla="*/ 462387 w 1416191"/>
                      <a:gd name="connsiteY482" fmla="*/ 553022 h 2719086"/>
                      <a:gd name="connsiteX483" fmla="*/ 544526 w 1416191"/>
                      <a:gd name="connsiteY483" fmla="*/ 622416 h 2719086"/>
                      <a:gd name="connsiteX484" fmla="*/ 545942 w 1416191"/>
                      <a:gd name="connsiteY484" fmla="*/ 636578 h 2719086"/>
                      <a:gd name="connsiteX485" fmla="*/ 428398 w 1416191"/>
                      <a:gd name="connsiteY485" fmla="*/ 621000 h 2719086"/>
                      <a:gd name="connsiteX486" fmla="*/ 428398 w 1416191"/>
                      <a:gd name="connsiteY486" fmla="*/ 621000 h 2719086"/>
                      <a:gd name="connsiteX487" fmla="*/ 347675 w 1416191"/>
                      <a:gd name="connsiteY487" fmla="*/ 720133 h 2719086"/>
                      <a:gd name="connsiteX488" fmla="*/ 350507 w 1416191"/>
                      <a:gd name="connsiteY488" fmla="*/ 619584 h 2719086"/>
                      <a:gd name="connsiteX489" fmla="*/ 462387 w 1416191"/>
                      <a:gd name="connsiteY489" fmla="*/ 553022 h 2719086"/>
                      <a:gd name="connsiteX490" fmla="*/ 460970 w 1416191"/>
                      <a:gd name="connsiteY490" fmla="*/ 551607 h 2719086"/>
                      <a:gd name="connsiteX491" fmla="*/ 351924 w 1416191"/>
                      <a:gd name="connsiteY491" fmla="*/ 615335 h 2719086"/>
                      <a:gd name="connsiteX492" fmla="*/ 353340 w 1416191"/>
                      <a:gd name="connsiteY492" fmla="*/ 540277 h 2719086"/>
                      <a:gd name="connsiteX493" fmla="*/ 388745 w 1416191"/>
                      <a:gd name="connsiteY493" fmla="*/ 553022 h 2719086"/>
                      <a:gd name="connsiteX494" fmla="*/ 388745 w 1416191"/>
                      <a:gd name="connsiteY494" fmla="*/ 553022 h 2719086"/>
                      <a:gd name="connsiteX495" fmla="*/ 422733 w 1416191"/>
                      <a:gd name="connsiteY495" fmla="*/ 519034 h 2719086"/>
                      <a:gd name="connsiteX496" fmla="*/ 460970 w 1416191"/>
                      <a:gd name="connsiteY496" fmla="*/ 551607 h 2719086"/>
                      <a:gd name="connsiteX497" fmla="*/ 278282 w 1416191"/>
                      <a:gd name="connsiteY497" fmla="*/ 511953 h 2719086"/>
                      <a:gd name="connsiteX498" fmla="*/ 351924 w 1416191"/>
                      <a:gd name="connsiteY498" fmla="*/ 465219 h 2719086"/>
                      <a:gd name="connsiteX499" fmla="*/ 350507 w 1416191"/>
                      <a:gd name="connsiteY499" fmla="*/ 538860 h 2719086"/>
                      <a:gd name="connsiteX500" fmla="*/ 278282 w 1416191"/>
                      <a:gd name="connsiteY500" fmla="*/ 511953 h 2719086"/>
                      <a:gd name="connsiteX501" fmla="*/ 565769 w 1416191"/>
                      <a:gd name="connsiteY501" fmla="*/ 637994 h 2719086"/>
                      <a:gd name="connsiteX502" fmla="*/ 550190 w 1416191"/>
                      <a:gd name="connsiteY502" fmla="*/ 635162 h 2719086"/>
                      <a:gd name="connsiteX503" fmla="*/ 548774 w 1416191"/>
                      <a:gd name="connsiteY503" fmla="*/ 622416 h 2719086"/>
                      <a:gd name="connsiteX504" fmla="*/ 565769 w 1416191"/>
                      <a:gd name="connsiteY504" fmla="*/ 637994 h 2719086"/>
                      <a:gd name="connsiteX505" fmla="*/ 621000 w 1416191"/>
                      <a:gd name="connsiteY505" fmla="*/ 458138 h 2719086"/>
                      <a:gd name="connsiteX506" fmla="*/ 544526 w 1416191"/>
                      <a:gd name="connsiteY506" fmla="*/ 400074 h 2719086"/>
                      <a:gd name="connsiteX507" fmla="*/ 589844 w 1416191"/>
                      <a:gd name="connsiteY507" fmla="*/ 356172 h 2719086"/>
                      <a:gd name="connsiteX508" fmla="*/ 671983 w 1416191"/>
                      <a:gd name="connsiteY508" fmla="*/ 381664 h 2719086"/>
                      <a:gd name="connsiteX509" fmla="*/ 666318 w 1416191"/>
                      <a:gd name="connsiteY509" fmla="*/ 431230 h 2719086"/>
                      <a:gd name="connsiteX510" fmla="*/ 621000 w 1416191"/>
                      <a:gd name="connsiteY510" fmla="*/ 458138 h 2719086"/>
                      <a:gd name="connsiteX511" fmla="*/ 591260 w 1416191"/>
                      <a:gd name="connsiteY511" fmla="*/ 353340 h 2719086"/>
                      <a:gd name="connsiteX512" fmla="*/ 622416 w 1416191"/>
                      <a:gd name="connsiteY512" fmla="*/ 322183 h 2719086"/>
                      <a:gd name="connsiteX513" fmla="*/ 674815 w 1416191"/>
                      <a:gd name="connsiteY513" fmla="*/ 347675 h 2719086"/>
                      <a:gd name="connsiteX514" fmla="*/ 671983 w 1416191"/>
                      <a:gd name="connsiteY514" fmla="*/ 377415 h 2719086"/>
                      <a:gd name="connsiteX515" fmla="*/ 591260 w 1416191"/>
                      <a:gd name="connsiteY515" fmla="*/ 353340 h 2719086"/>
                      <a:gd name="connsiteX516" fmla="*/ 587012 w 1416191"/>
                      <a:gd name="connsiteY516" fmla="*/ 354756 h 2719086"/>
                      <a:gd name="connsiteX517" fmla="*/ 541693 w 1416191"/>
                      <a:gd name="connsiteY517" fmla="*/ 398658 h 2719086"/>
                      <a:gd name="connsiteX518" fmla="*/ 502040 w 1416191"/>
                      <a:gd name="connsiteY518" fmla="*/ 368918 h 2719086"/>
                      <a:gd name="connsiteX519" fmla="*/ 544526 w 1416191"/>
                      <a:gd name="connsiteY519" fmla="*/ 342010 h 2719086"/>
                      <a:gd name="connsiteX520" fmla="*/ 587012 w 1416191"/>
                      <a:gd name="connsiteY520" fmla="*/ 354756 h 2719086"/>
                      <a:gd name="connsiteX521" fmla="*/ 349091 w 1416191"/>
                      <a:gd name="connsiteY521" fmla="*/ 722965 h 2719086"/>
                      <a:gd name="connsiteX522" fmla="*/ 429814 w 1416191"/>
                      <a:gd name="connsiteY522" fmla="*/ 622416 h 2719086"/>
                      <a:gd name="connsiteX523" fmla="*/ 547358 w 1416191"/>
                      <a:gd name="connsiteY523" fmla="*/ 637994 h 2719086"/>
                      <a:gd name="connsiteX524" fmla="*/ 570017 w 1416191"/>
                      <a:gd name="connsiteY524" fmla="*/ 819266 h 2719086"/>
                      <a:gd name="connsiteX525" fmla="*/ 524699 w 1416191"/>
                      <a:gd name="connsiteY525" fmla="*/ 833428 h 2719086"/>
                      <a:gd name="connsiteX526" fmla="*/ 489294 w 1416191"/>
                      <a:gd name="connsiteY526" fmla="*/ 827764 h 2719086"/>
                      <a:gd name="connsiteX527" fmla="*/ 361837 w 1416191"/>
                      <a:gd name="connsiteY527" fmla="*/ 762619 h 2719086"/>
                      <a:gd name="connsiteX528" fmla="*/ 347675 w 1416191"/>
                      <a:gd name="connsiteY528" fmla="*/ 742792 h 2719086"/>
                      <a:gd name="connsiteX529" fmla="*/ 349091 w 1416191"/>
                      <a:gd name="connsiteY529" fmla="*/ 722965 h 2719086"/>
                      <a:gd name="connsiteX530" fmla="*/ 722966 w 1416191"/>
                      <a:gd name="connsiteY530" fmla="*/ 397241 h 2719086"/>
                      <a:gd name="connsiteX531" fmla="*/ 669150 w 1416191"/>
                      <a:gd name="connsiteY531" fmla="*/ 429814 h 2719086"/>
                      <a:gd name="connsiteX532" fmla="*/ 674815 w 1416191"/>
                      <a:gd name="connsiteY532" fmla="*/ 383079 h 2719086"/>
                      <a:gd name="connsiteX533" fmla="*/ 722966 w 1416191"/>
                      <a:gd name="connsiteY533" fmla="*/ 397241 h 2719086"/>
                      <a:gd name="connsiteX534" fmla="*/ 543110 w 1416191"/>
                      <a:gd name="connsiteY534" fmla="*/ 340594 h 2719086"/>
                      <a:gd name="connsiteX535" fmla="*/ 500624 w 1416191"/>
                      <a:gd name="connsiteY535" fmla="*/ 367502 h 2719086"/>
                      <a:gd name="connsiteX536" fmla="*/ 411404 w 1416191"/>
                      <a:gd name="connsiteY536" fmla="*/ 299524 h 2719086"/>
                      <a:gd name="connsiteX537" fmla="*/ 543110 w 1416191"/>
                      <a:gd name="connsiteY537" fmla="*/ 340594 h 2719086"/>
                      <a:gd name="connsiteX538" fmla="*/ 327848 w 1416191"/>
                      <a:gd name="connsiteY538" fmla="*/ 271200 h 2719086"/>
                      <a:gd name="connsiteX539" fmla="*/ 357588 w 1416191"/>
                      <a:gd name="connsiteY539" fmla="*/ 242877 h 2719086"/>
                      <a:gd name="connsiteX540" fmla="*/ 356172 w 1416191"/>
                      <a:gd name="connsiteY540" fmla="*/ 279698 h 2719086"/>
                      <a:gd name="connsiteX541" fmla="*/ 327848 w 1416191"/>
                      <a:gd name="connsiteY541" fmla="*/ 271200 h 2719086"/>
                      <a:gd name="connsiteX542" fmla="*/ 407155 w 1416191"/>
                      <a:gd name="connsiteY542" fmla="*/ 360421 h 2719086"/>
                      <a:gd name="connsiteX543" fmla="*/ 356172 w 1416191"/>
                      <a:gd name="connsiteY543" fmla="*/ 394409 h 2719086"/>
                      <a:gd name="connsiteX544" fmla="*/ 357588 w 1416191"/>
                      <a:gd name="connsiteY544" fmla="*/ 344843 h 2719086"/>
                      <a:gd name="connsiteX545" fmla="*/ 407155 w 1416191"/>
                      <a:gd name="connsiteY545" fmla="*/ 360421 h 2719086"/>
                      <a:gd name="connsiteX546" fmla="*/ 357588 w 1416191"/>
                      <a:gd name="connsiteY546" fmla="*/ 282530 h 2719086"/>
                      <a:gd name="connsiteX547" fmla="*/ 356172 w 1416191"/>
                      <a:gd name="connsiteY547" fmla="*/ 342010 h 2719086"/>
                      <a:gd name="connsiteX548" fmla="*/ 279698 w 1416191"/>
                      <a:gd name="connsiteY548" fmla="*/ 317935 h 2719086"/>
                      <a:gd name="connsiteX549" fmla="*/ 326432 w 1416191"/>
                      <a:gd name="connsiteY549" fmla="*/ 274033 h 2719086"/>
                      <a:gd name="connsiteX550" fmla="*/ 357588 w 1416191"/>
                      <a:gd name="connsiteY550" fmla="*/ 282530 h 2719086"/>
                      <a:gd name="connsiteX551" fmla="*/ 354756 w 1416191"/>
                      <a:gd name="connsiteY551" fmla="*/ 397241 h 2719086"/>
                      <a:gd name="connsiteX552" fmla="*/ 353340 w 1416191"/>
                      <a:gd name="connsiteY552" fmla="*/ 458138 h 2719086"/>
                      <a:gd name="connsiteX553" fmla="*/ 313687 w 1416191"/>
                      <a:gd name="connsiteY553" fmla="*/ 425565 h 2719086"/>
                      <a:gd name="connsiteX554" fmla="*/ 354756 w 1416191"/>
                      <a:gd name="connsiteY554" fmla="*/ 397241 h 2719086"/>
                      <a:gd name="connsiteX555" fmla="*/ 354756 w 1416191"/>
                      <a:gd name="connsiteY555" fmla="*/ 460970 h 2719086"/>
                      <a:gd name="connsiteX556" fmla="*/ 356172 w 1416191"/>
                      <a:gd name="connsiteY556" fmla="*/ 397241 h 2719086"/>
                      <a:gd name="connsiteX557" fmla="*/ 411404 w 1416191"/>
                      <a:gd name="connsiteY557" fmla="*/ 360421 h 2719086"/>
                      <a:gd name="connsiteX558" fmla="*/ 411404 w 1416191"/>
                      <a:gd name="connsiteY558" fmla="*/ 360421 h 2719086"/>
                      <a:gd name="connsiteX559" fmla="*/ 357588 w 1416191"/>
                      <a:gd name="connsiteY559" fmla="*/ 343426 h 2719086"/>
                      <a:gd name="connsiteX560" fmla="*/ 359005 w 1416191"/>
                      <a:gd name="connsiteY560" fmla="*/ 283946 h 2719086"/>
                      <a:gd name="connsiteX561" fmla="*/ 405739 w 1416191"/>
                      <a:gd name="connsiteY561" fmla="*/ 298108 h 2719086"/>
                      <a:gd name="connsiteX562" fmla="*/ 499207 w 1416191"/>
                      <a:gd name="connsiteY562" fmla="*/ 368918 h 2719086"/>
                      <a:gd name="connsiteX563" fmla="*/ 354756 w 1416191"/>
                      <a:gd name="connsiteY563" fmla="*/ 460970 h 2719086"/>
                      <a:gd name="connsiteX564" fmla="*/ 356172 w 1416191"/>
                      <a:gd name="connsiteY564" fmla="*/ 343426 h 2719086"/>
                      <a:gd name="connsiteX565" fmla="*/ 354756 w 1416191"/>
                      <a:gd name="connsiteY565" fmla="*/ 394409 h 2719086"/>
                      <a:gd name="connsiteX566" fmla="*/ 310854 w 1416191"/>
                      <a:gd name="connsiteY566" fmla="*/ 424149 h 2719086"/>
                      <a:gd name="connsiteX567" fmla="*/ 232964 w 1416191"/>
                      <a:gd name="connsiteY567" fmla="*/ 359004 h 2719086"/>
                      <a:gd name="connsiteX568" fmla="*/ 276865 w 1416191"/>
                      <a:gd name="connsiteY568" fmla="*/ 317935 h 2719086"/>
                      <a:gd name="connsiteX569" fmla="*/ 356172 w 1416191"/>
                      <a:gd name="connsiteY569" fmla="*/ 343426 h 2719086"/>
                      <a:gd name="connsiteX570" fmla="*/ 349091 w 1416191"/>
                      <a:gd name="connsiteY570" fmla="*/ 619584 h 2719086"/>
                      <a:gd name="connsiteX571" fmla="*/ 346259 w 1416191"/>
                      <a:gd name="connsiteY571" fmla="*/ 721549 h 2719086"/>
                      <a:gd name="connsiteX572" fmla="*/ 339178 w 1416191"/>
                      <a:gd name="connsiteY572" fmla="*/ 730046 h 2719086"/>
                      <a:gd name="connsiteX573" fmla="*/ 286779 w 1416191"/>
                      <a:gd name="connsiteY573" fmla="*/ 654988 h 2719086"/>
                      <a:gd name="connsiteX574" fmla="*/ 349091 w 1416191"/>
                      <a:gd name="connsiteY574" fmla="*/ 619584 h 2719086"/>
                      <a:gd name="connsiteX575" fmla="*/ 398658 w 1416191"/>
                      <a:gd name="connsiteY575" fmla="*/ 815018 h 2719086"/>
                      <a:gd name="connsiteX576" fmla="*/ 364669 w 1416191"/>
                      <a:gd name="connsiteY576" fmla="*/ 766867 h 2719086"/>
                      <a:gd name="connsiteX577" fmla="*/ 482213 w 1416191"/>
                      <a:gd name="connsiteY577" fmla="*/ 827764 h 2719086"/>
                      <a:gd name="connsiteX578" fmla="*/ 398658 w 1416191"/>
                      <a:gd name="connsiteY578" fmla="*/ 815018 h 2719086"/>
                      <a:gd name="connsiteX579" fmla="*/ 426982 w 1416191"/>
                      <a:gd name="connsiteY579" fmla="*/ 856088 h 2719086"/>
                      <a:gd name="connsiteX580" fmla="*/ 400074 w 1416191"/>
                      <a:gd name="connsiteY580" fmla="*/ 817850 h 2719086"/>
                      <a:gd name="connsiteX581" fmla="*/ 489294 w 1416191"/>
                      <a:gd name="connsiteY581" fmla="*/ 830596 h 2719086"/>
                      <a:gd name="connsiteX582" fmla="*/ 506288 w 1416191"/>
                      <a:gd name="connsiteY582" fmla="*/ 839093 h 2719086"/>
                      <a:gd name="connsiteX583" fmla="*/ 465219 w 1416191"/>
                      <a:gd name="connsiteY583" fmla="*/ 851839 h 2719086"/>
                      <a:gd name="connsiteX584" fmla="*/ 426982 w 1416191"/>
                      <a:gd name="connsiteY584" fmla="*/ 856088 h 2719086"/>
                      <a:gd name="connsiteX585" fmla="*/ 674815 w 1416191"/>
                      <a:gd name="connsiteY585" fmla="*/ 380247 h 2719086"/>
                      <a:gd name="connsiteX586" fmla="*/ 677648 w 1416191"/>
                      <a:gd name="connsiteY586" fmla="*/ 350507 h 2719086"/>
                      <a:gd name="connsiteX587" fmla="*/ 745625 w 1416191"/>
                      <a:gd name="connsiteY587" fmla="*/ 384496 h 2719086"/>
                      <a:gd name="connsiteX588" fmla="*/ 725798 w 1416191"/>
                      <a:gd name="connsiteY588" fmla="*/ 395826 h 2719086"/>
                      <a:gd name="connsiteX589" fmla="*/ 674815 w 1416191"/>
                      <a:gd name="connsiteY589" fmla="*/ 380247 h 2719086"/>
                      <a:gd name="connsiteX590" fmla="*/ 200391 w 1416191"/>
                      <a:gd name="connsiteY590" fmla="*/ 292443 h 2719086"/>
                      <a:gd name="connsiteX591" fmla="*/ 264120 w 1416191"/>
                      <a:gd name="connsiteY591" fmla="*/ 172067 h 2719086"/>
                      <a:gd name="connsiteX592" fmla="*/ 266952 w 1416191"/>
                      <a:gd name="connsiteY592" fmla="*/ 254206 h 2719086"/>
                      <a:gd name="connsiteX593" fmla="*/ 266952 w 1416191"/>
                      <a:gd name="connsiteY593" fmla="*/ 254206 h 2719086"/>
                      <a:gd name="connsiteX594" fmla="*/ 325016 w 1416191"/>
                      <a:gd name="connsiteY594" fmla="*/ 272617 h 2719086"/>
                      <a:gd name="connsiteX595" fmla="*/ 278282 w 1416191"/>
                      <a:gd name="connsiteY595" fmla="*/ 316519 h 2719086"/>
                      <a:gd name="connsiteX596" fmla="*/ 200391 w 1416191"/>
                      <a:gd name="connsiteY596" fmla="*/ 292443 h 2719086"/>
                      <a:gd name="connsiteX597" fmla="*/ 310854 w 1416191"/>
                      <a:gd name="connsiteY597" fmla="*/ 426981 h 2719086"/>
                      <a:gd name="connsiteX598" fmla="*/ 353340 w 1416191"/>
                      <a:gd name="connsiteY598" fmla="*/ 462386 h 2719086"/>
                      <a:gd name="connsiteX599" fmla="*/ 275449 w 1416191"/>
                      <a:gd name="connsiteY599" fmla="*/ 511953 h 2719086"/>
                      <a:gd name="connsiteX600" fmla="*/ 275449 w 1416191"/>
                      <a:gd name="connsiteY600" fmla="*/ 511953 h 2719086"/>
                      <a:gd name="connsiteX601" fmla="*/ 351924 w 1416191"/>
                      <a:gd name="connsiteY601" fmla="*/ 540277 h 2719086"/>
                      <a:gd name="connsiteX602" fmla="*/ 350507 w 1416191"/>
                      <a:gd name="connsiteY602" fmla="*/ 618167 h 2719086"/>
                      <a:gd name="connsiteX603" fmla="*/ 288195 w 1416191"/>
                      <a:gd name="connsiteY603" fmla="*/ 654988 h 2719086"/>
                      <a:gd name="connsiteX604" fmla="*/ 189062 w 1416191"/>
                      <a:gd name="connsiteY604" fmla="*/ 511953 h 2719086"/>
                      <a:gd name="connsiteX605" fmla="*/ 310854 w 1416191"/>
                      <a:gd name="connsiteY605" fmla="*/ 426981 h 2719086"/>
                      <a:gd name="connsiteX606" fmla="*/ 519034 w 1416191"/>
                      <a:gd name="connsiteY606" fmla="*/ 834845 h 2719086"/>
                      <a:gd name="connsiteX607" fmla="*/ 507705 w 1416191"/>
                      <a:gd name="connsiteY607" fmla="*/ 837677 h 2719086"/>
                      <a:gd name="connsiteX608" fmla="*/ 493543 w 1416191"/>
                      <a:gd name="connsiteY608" fmla="*/ 830596 h 2719086"/>
                      <a:gd name="connsiteX609" fmla="*/ 519034 w 1416191"/>
                      <a:gd name="connsiteY609" fmla="*/ 834845 h 2719086"/>
                      <a:gd name="connsiteX610" fmla="*/ 510537 w 1416191"/>
                      <a:gd name="connsiteY610" fmla="*/ 839093 h 2719086"/>
                      <a:gd name="connsiteX611" fmla="*/ 524699 w 1416191"/>
                      <a:gd name="connsiteY611" fmla="*/ 834845 h 2719086"/>
                      <a:gd name="connsiteX612" fmla="*/ 572850 w 1416191"/>
                      <a:gd name="connsiteY612" fmla="*/ 841926 h 2719086"/>
                      <a:gd name="connsiteX613" fmla="*/ 577098 w 1416191"/>
                      <a:gd name="connsiteY613" fmla="*/ 873082 h 2719086"/>
                      <a:gd name="connsiteX614" fmla="*/ 510537 w 1416191"/>
                      <a:gd name="connsiteY614" fmla="*/ 839093 h 2719086"/>
                      <a:gd name="connsiteX615" fmla="*/ 1016117 w 1416191"/>
                      <a:gd name="connsiteY615" fmla="*/ 1001955 h 2719086"/>
                      <a:gd name="connsiteX616" fmla="*/ 1016117 w 1416191"/>
                      <a:gd name="connsiteY616" fmla="*/ 1001955 h 2719086"/>
                      <a:gd name="connsiteX617" fmla="*/ 975048 w 1416191"/>
                      <a:gd name="connsiteY617" fmla="*/ 1004788 h 2719086"/>
                      <a:gd name="connsiteX618" fmla="*/ 980713 w 1416191"/>
                      <a:gd name="connsiteY618" fmla="*/ 982128 h 2719086"/>
                      <a:gd name="connsiteX619" fmla="*/ 1016117 w 1416191"/>
                      <a:gd name="connsiteY619" fmla="*/ 1001955 h 2719086"/>
                      <a:gd name="connsiteX620" fmla="*/ 962302 w 1416191"/>
                      <a:gd name="connsiteY620" fmla="*/ 1048689 h 2719086"/>
                      <a:gd name="connsiteX621" fmla="*/ 973632 w 1416191"/>
                      <a:gd name="connsiteY621" fmla="*/ 1007620 h 2719086"/>
                      <a:gd name="connsiteX622" fmla="*/ 1011869 w 1416191"/>
                      <a:gd name="connsiteY622" fmla="*/ 1006203 h 2719086"/>
                      <a:gd name="connsiteX623" fmla="*/ 966551 w 1416191"/>
                      <a:gd name="connsiteY623" fmla="*/ 1052938 h 2719086"/>
                      <a:gd name="connsiteX624" fmla="*/ 962302 w 1416191"/>
                      <a:gd name="connsiteY624" fmla="*/ 1048689 h 2719086"/>
                      <a:gd name="connsiteX625" fmla="*/ 938227 w 1416191"/>
                      <a:gd name="connsiteY625" fmla="*/ 1132245 h 2719086"/>
                      <a:gd name="connsiteX626" fmla="*/ 958054 w 1416191"/>
                      <a:gd name="connsiteY626" fmla="*/ 1064267 h 2719086"/>
                      <a:gd name="connsiteX627" fmla="*/ 966551 w 1416191"/>
                      <a:gd name="connsiteY627" fmla="*/ 1055770 h 2719086"/>
                      <a:gd name="connsiteX628" fmla="*/ 1055771 w 1416191"/>
                      <a:gd name="connsiteY628" fmla="*/ 1140742 h 2719086"/>
                      <a:gd name="connsiteX629" fmla="*/ 938227 w 1416191"/>
                      <a:gd name="connsiteY629" fmla="*/ 1132245 h 2719086"/>
                      <a:gd name="connsiteX630" fmla="*/ 686145 w 1416191"/>
                      <a:gd name="connsiteY630" fmla="*/ 1258286 h 2719086"/>
                      <a:gd name="connsiteX631" fmla="*/ 697474 w 1416191"/>
                      <a:gd name="connsiteY631" fmla="*/ 1288026 h 2719086"/>
                      <a:gd name="connsiteX632" fmla="*/ 630913 w 1416191"/>
                      <a:gd name="connsiteY632" fmla="*/ 1290858 h 2719086"/>
                      <a:gd name="connsiteX633" fmla="*/ 686145 w 1416191"/>
                      <a:gd name="connsiteY633" fmla="*/ 1258286 h 2719086"/>
                      <a:gd name="connsiteX634" fmla="*/ 745625 w 1416191"/>
                      <a:gd name="connsiteY634" fmla="*/ 1014701 h 2719086"/>
                      <a:gd name="connsiteX635" fmla="*/ 738544 w 1416191"/>
                      <a:gd name="connsiteY635" fmla="*/ 994874 h 2719086"/>
                      <a:gd name="connsiteX636" fmla="*/ 738544 w 1416191"/>
                      <a:gd name="connsiteY636" fmla="*/ 994874 h 2719086"/>
                      <a:gd name="connsiteX637" fmla="*/ 725798 w 1416191"/>
                      <a:gd name="connsiteY637" fmla="*/ 1016117 h 2719086"/>
                      <a:gd name="connsiteX638" fmla="*/ 680480 w 1416191"/>
                      <a:gd name="connsiteY638" fmla="*/ 1017533 h 2719086"/>
                      <a:gd name="connsiteX639" fmla="*/ 832012 w 1416191"/>
                      <a:gd name="connsiteY639" fmla="*/ 928313 h 2719086"/>
                      <a:gd name="connsiteX640" fmla="*/ 915568 w 1416191"/>
                      <a:gd name="connsiteY640" fmla="*/ 1007620 h 2719086"/>
                      <a:gd name="connsiteX641" fmla="*/ 745625 w 1416191"/>
                      <a:gd name="connsiteY641" fmla="*/ 1014701 h 2719086"/>
                      <a:gd name="connsiteX642" fmla="*/ 959470 w 1416191"/>
                      <a:gd name="connsiteY642" fmla="*/ 1060019 h 2719086"/>
                      <a:gd name="connsiteX643" fmla="*/ 962302 w 1416191"/>
                      <a:gd name="connsiteY643" fmla="*/ 1050105 h 2719086"/>
                      <a:gd name="connsiteX644" fmla="*/ 965135 w 1416191"/>
                      <a:gd name="connsiteY644" fmla="*/ 1052938 h 2719086"/>
                      <a:gd name="connsiteX645" fmla="*/ 959470 w 1416191"/>
                      <a:gd name="connsiteY645" fmla="*/ 1060019 h 2719086"/>
                      <a:gd name="connsiteX646" fmla="*/ 894325 w 1416191"/>
                      <a:gd name="connsiteY646" fmla="*/ 1129412 h 2719086"/>
                      <a:gd name="connsiteX647" fmla="*/ 955221 w 1416191"/>
                      <a:gd name="connsiteY647" fmla="*/ 1067100 h 2719086"/>
                      <a:gd name="connsiteX648" fmla="*/ 936811 w 1416191"/>
                      <a:gd name="connsiteY648" fmla="*/ 1132245 h 2719086"/>
                      <a:gd name="connsiteX649" fmla="*/ 894325 w 1416191"/>
                      <a:gd name="connsiteY649" fmla="*/ 1129412 h 2719086"/>
                      <a:gd name="connsiteX650" fmla="*/ 894325 w 1416191"/>
                      <a:gd name="connsiteY650" fmla="*/ 1282361 h 2719086"/>
                      <a:gd name="connsiteX651" fmla="*/ 864585 w 1416191"/>
                      <a:gd name="connsiteY651" fmla="*/ 1385743 h 2719086"/>
                      <a:gd name="connsiteX652" fmla="*/ 832012 w 1416191"/>
                      <a:gd name="connsiteY652" fmla="*/ 1283777 h 2719086"/>
                      <a:gd name="connsiteX653" fmla="*/ 894325 w 1416191"/>
                      <a:gd name="connsiteY653" fmla="*/ 1282361 h 2719086"/>
                      <a:gd name="connsiteX654" fmla="*/ 897157 w 1416191"/>
                      <a:gd name="connsiteY654" fmla="*/ 1279529 h 2719086"/>
                      <a:gd name="connsiteX655" fmla="*/ 904238 w 1416191"/>
                      <a:gd name="connsiteY655" fmla="*/ 1252621 h 2719086"/>
                      <a:gd name="connsiteX656" fmla="*/ 1040193 w 1416191"/>
                      <a:gd name="connsiteY656" fmla="*/ 1273864 h 2719086"/>
                      <a:gd name="connsiteX657" fmla="*/ 897157 w 1416191"/>
                      <a:gd name="connsiteY657" fmla="*/ 1279529 h 2719086"/>
                      <a:gd name="connsiteX658" fmla="*/ 902822 w 1416191"/>
                      <a:gd name="connsiteY658" fmla="*/ 1252621 h 2719086"/>
                      <a:gd name="connsiteX659" fmla="*/ 895741 w 1416191"/>
                      <a:gd name="connsiteY659" fmla="*/ 1279529 h 2719086"/>
                      <a:gd name="connsiteX660" fmla="*/ 833429 w 1416191"/>
                      <a:gd name="connsiteY660" fmla="*/ 1282361 h 2719086"/>
                      <a:gd name="connsiteX661" fmla="*/ 819267 w 1416191"/>
                      <a:gd name="connsiteY661" fmla="*/ 1238459 h 2719086"/>
                      <a:gd name="connsiteX662" fmla="*/ 902822 w 1416191"/>
                      <a:gd name="connsiteY662" fmla="*/ 1252621 h 2719086"/>
                      <a:gd name="connsiteX663" fmla="*/ 890076 w 1416191"/>
                      <a:gd name="connsiteY663" fmla="*/ 1130829 h 2719086"/>
                      <a:gd name="connsiteX664" fmla="*/ 890076 w 1416191"/>
                      <a:gd name="connsiteY664" fmla="*/ 1130829 h 2719086"/>
                      <a:gd name="connsiteX665" fmla="*/ 936811 w 1416191"/>
                      <a:gd name="connsiteY665" fmla="*/ 1133661 h 2719086"/>
                      <a:gd name="connsiteX666" fmla="*/ 904238 w 1416191"/>
                      <a:gd name="connsiteY666" fmla="*/ 1249788 h 2719086"/>
                      <a:gd name="connsiteX667" fmla="*/ 817851 w 1416191"/>
                      <a:gd name="connsiteY667" fmla="*/ 1235627 h 2719086"/>
                      <a:gd name="connsiteX668" fmla="*/ 747041 w 1416191"/>
                      <a:gd name="connsiteY668" fmla="*/ 1016117 h 2719086"/>
                      <a:gd name="connsiteX669" fmla="*/ 919817 w 1416191"/>
                      <a:gd name="connsiteY669" fmla="*/ 1009036 h 2719086"/>
                      <a:gd name="connsiteX670" fmla="*/ 960886 w 1416191"/>
                      <a:gd name="connsiteY670" fmla="*/ 1047273 h 2719086"/>
                      <a:gd name="connsiteX671" fmla="*/ 956637 w 1416191"/>
                      <a:gd name="connsiteY671" fmla="*/ 1061435 h 2719086"/>
                      <a:gd name="connsiteX672" fmla="*/ 890076 w 1416191"/>
                      <a:gd name="connsiteY672" fmla="*/ 1130829 h 2719086"/>
                      <a:gd name="connsiteX673" fmla="*/ 922649 w 1416191"/>
                      <a:gd name="connsiteY673" fmla="*/ 1009036 h 2719086"/>
                      <a:gd name="connsiteX674" fmla="*/ 972216 w 1416191"/>
                      <a:gd name="connsiteY674" fmla="*/ 1007620 h 2719086"/>
                      <a:gd name="connsiteX675" fmla="*/ 960886 w 1416191"/>
                      <a:gd name="connsiteY675" fmla="*/ 1045857 h 2719086"/>
                      <a:gd name="connsiteX676" fmla="*/ 922649 w 1416191"/>
                      <a:gd name="connsiteY676" fmla="*/ 1009036 h 2719086"/>
                      <a:gd name="connsiteX677" fmla="*/ 856088 w 1416191"/>
                      <a:gd name="connsiteY677" fmla="*/ 915567 h 2719086"/>
                      <a:gd name="connsiteX678" fmla="*/ 977880 w 1416191"/>
                      <a:gd name="connsiteY678" fmla="*/ 982128 h 2719086"/>
                      <a:gd name="connsiteX679" fmla="*/ 970799 w 1416191"/>
                      <a:gd name="connsiteY679" fmla="*/ 1004788 h 2719086"/>
                      <a:gd name="connsiteX680" fmla="*/ 918400 w 1416191"/>
                      <a:gd name="connsiteY680" fmla="*/ 1007620 h 2719086"/>
                      <a:gd name="connsiteX681" fmla="*/ 834845 w 1416191"/>
                      <a:gd name="connsiteY681" fmla="*/ 928313 h 2719086"/>
                      <a:gd name="connsiteX682" fmla="*/ 856088 w 1416191"/>
                      <a:gd name="connsiteY682" fmla="*/ 915567 h 2719086"/>
                      <a:gd name="connsiteX683" fmla="*/ 730047 w 1416191"/>
                      <a:gd name="connsiteY683" fmla="*/ 1016117 h 2719086"/>
                      <a:gd name="connsiteX684" fmla="*/ 738544 w 1416191"/>
                      <a:gd name="connsiteY684" fmla="*/ 1000539 h 2719086"/>
                      <a:gd name="connsiteX685" fmla="*/ 744209 w 1416191"/>
                      <a:gd name="connsiteY685" fmla="*/ 1016117 h 2719086"/>
                      <a:gd name="connsiteX686" fmla="*/ 730047 w 1416191"/>
                      <a:gd name="connsiteY686" fmla="*/ 1016117 h 2719086"/>
                      <a:gd name="connsiteX687" fmla="*/ 744209 w 1416191"/>
                      <a:gd name="connsiteY687" fmla="*/ 1017533 h 2719086"/>
                      <a:gd name="connsiteX688" fmla="*/ 815018 w 1416191"/>
                      <a:gd name="connsiteY688" fmla="*/ 1237043 h 2719086"/>
                      <a:gd name="connsiteX689" fmla="*/ 741376 w 1416191"/>
                      <a:gd name="connsiteY689" fmla="*/ 1225713 h 2719086"/>
                      <a:gd name="connsiteX690" fmla="*/ 741376 w 1416191"/>
                      <a:gd name="connsiteY690" fmla="*/ 1225713 h 2719086"/>
                      <a:gd name="connsiteX691" fmla="*/ 687561 w 1416191"/>
                      <a:gd name="connsiteY691" fmla="*/ 1256869 h 2719086"/>
                      <a:gd name="connsiteX692" fmla="*/ 650740 w 1416191"/>
                      <a:gd name="connsiteY692" fmla="*/ 1157736 h 2719086"/>
                      <a:gd name="connsiteX693" fmla="*/ 728631 w 1416191"/>
                      <a:gd name="connsiteY693" fmla="*/ 1018949 h 2719086"/>
                      <a:gd name="connsiteX694" fmla="*/ 744209 w 1416191"/>
                      <a:gd name="connsiteY694" fmla="*/ 1017533 h 2719086"/>
                      <a:gd name="connsiteX695" fmla="*/ 742793 w 1416191"/>
                      <a:gd name="connsiteY695" fmla="*/ 1227129 h 2719086"/>
                      <a:gd name="connsiteX696" fmla="*/ 816434 w 1416191"/>
                      <a:gd name="connsiteY696" fmla="*/ 1238459 h 2719086"/>
                      <a:gd name="connsiteX697" fmla="*/ 830596 w 1416191"/>
                      <a:gd name="connsiteY697" fmla="*/ 1282361 h 2719086"/>
                      <a:gd name="connsiteX698" fmla="*/ 700307 w 1416191"/>
                      <a:gd name="connsiteY698" fmla="*/ 1288026 h 2719086"/>
                      <a:gd name="connsiteX699" fmla="*/ 688977 w 1416191"/>
                      <a:gd name="connsiteY699" fmla="*/ 1258286 h 2719086"/>
                      <a:gd name="connsiteX700" fmla="*/ 742793 w 1416191"/>
                      <a:gd name="connsiteY700" fmla="*/ 1227129 h 2719086"/>
                      <a:gd name="connsiteX701" fmla="*/ 686145 w 1416191"/>
                      <a:gd name="connsiteY701" fmla="*/ 1256869 h 2719086"/>
                      <a:gd name="connsiteX702" fmla="*/ 626665 w 1416191"/>
                      <a:gd name="connsiteY702" fmla="*/ 1290858 h 2719086"/>
                      <a:gd name="connsiteX703" fmla="*/ 605422 w 1416191"/>
                      <a:gd name="connsiteY703" fmla="*/ 1292274 h 2719086"/>
                      <a:gd name="connsiteX704" fmla="*/ 619584 w 1416191"/>
                      <a:gd name="connsiteY704" fmla="*/ 1211551 h 2719086"/>
                      <a:gd name="connsiteX705" fmla="*/ 649324 w 1416191"/>
                      <a:gd name="connsiteY705" fmla="*/ 1159152 h 2719086"/>
                      <a:gd name="connsiteX706" fmla="*/ 686145 w 1416191"/>
                      <a:gd name="connsiteY706" fmla="*/ 1256869 h 2719086"/>
                      <a:gd name="connsiteX707" fmla="*/ 602590 w 1416191"/>
                      <a:gd name="connsiteY707" fmla="*/ 1306436 h 2719086"/>
                      <a:gd name="connsiteX708" fmla="*/ 626665 w 1416191"/>
                      <a:gd name="connsiteY708" fmla="*/ 1292274 h 2719086"/>
                      <a:gd name="connsiteX709" fmla="*/ 698891 w 1416191"/>
                      <a:gd name="connsiteY709" fmla="*/ 1289442 h 2719086"/>
                      <a:gd name="connsiteX710" fmla="*/ 771116 w 1416191"/>
                      <a:gd name="connsiteY710" fmla="*/ 1484876 h 2719086"/>
                      <a:gd name="connsiteX711" fmla="*/ 735712 w 1416191"/>
                      <a:gd name="connsiteY711" fmla="*/ 1501870 h 2719086"/>
                      <a:gd name="connsiteX712" fmla="*/ 585595 w 1416191"/>
                      <a:gd name="connsiteY712" fmla="*/ 1395656 h 2719086"/>
                      <a:gd name="connsiteX713" fmla="*/ 602590 w 1416191"/>
                      <a:gd name="connsiteY713" fmla="*/ 1306436 h 2719086"/>
                      <a:gd name="connsiteX714" fmla="*/ 1017534 w 1416191"/>
                      <a:gd name="connsiteY714" fmla="*/ 1003371 h 2719086"/>
                      <a:gd name="connsiteX715" fmla="*/ 1018950 w 1416191"/>
                      <a:gd name="connsiteY715" fmla="*/ 1001955 h 2719086"/>
                      <a:gd name="connsiteX716" fmla="*/ 980713 w 1416191"/>
                      <a:gd name="connsiteY716" fmla="*/ 982128 h 2719086"/>
                      <a:gd name="connsiteX717" fmla="*/ 987794 w 1416191"/>
                      <a:gd name="connsiteY717" fmla="*/ 958053 h 2719086"/>
                      <a:gd name="connsiteX718" fmla="*/ 1079846 w 1416191"/>
                      <a:gd name="connsiteY718" fmla="*/ 967967 h 2719086"/>
                      <a:gd name="connsiteX719" fmla="*/ 1079846 w 1416191"/>
                      <a:gd name="connsiteY719" fmla="*/ 1001955 h 2719086"/>
                      <a:gd name="connsiteX720" fmla="*/ 1017534 w 1416191"/>
                      <a:gd name="connsiteY720" fmla="*/ 1003371 h 2719086"/>
                      <a:gd name="connsiteX721" fmla="*/ 728631 w 1416191"/>
                      <a:gd name="connsiteY721" fmla="*/ 773948 h 2719086"/>
                      <a:gd name="connsiteX722" fmla="*/ 945308 w 1416191"/>
                      <a:gd name="connsiteY722" fmla="*/ 953805 h 2719086"/>
                      <a:gd name="connsiteX723" fmla="*/ 945308 w 1416191"/>
                      <a:gd name="connsiteY723" fmla="*/ 953805 h 2719086"/>
                      <a:gd name="connsiteX724" fmla="*/ 986377 w 1416191"/>
                      <a:gd name="connsiteY724" fmla="*/ 958053 h 2719086"/>
                      <a:gd name="connsiteX725" fmla="*/ 979296 w 1416191"/>
                      <a:gd name="connsiteY725" fmla="*/ 980712 h 2719086"/>
                      <a:gd name="connsiteX726" fmla="*/ 856088 w 1416191"/>
                      <a:gd name="connsiteY726" fmla="*/ 914151 h 2719086"/>
                      <a:gd name="connsiteX727" fmla="*/ 856088 w 1416191"/>
                      <a:gd name="connsiteY727" fmla="*/ 914151 h 2719086"/>
                      <a:gd name="connsiteX728" fmla="*/ 833429 w 1416191"/>
                      <a:gd name="connsiteY728" fmla="*/ 926897 h 2719086"/>
                      <a:gd name="connsiteX729" fmla="*/ 772532 w 1416191"/>
                      <a:gd name="connsiteY729" fmla="*/ 868833 h 2719086"/>
                      <a:gd name="connsiteX730" fmla="*/ 772532 w 1416191"/>
                      <a:gd name="connsiteY730" fmla="*/ 868833 h 2719086"/>
                      <a:gd name="connsiteX731" fmla="*/ 574266 w 1416191"/>
                      <a:gd name="connsiteY731" fmla="*/ 840509 h 2719086"/>
                      <a:gd name="connsiteX732" fmla="*/ 571433 w 1416191"/>
                      <a:gd name="connsiteY732" fmla="*/ 820683 h 2719086"/>
                      <a:gd name="connsiteX733" fmla="*/ 728631 w 1416191"/>
                      <a:gd name="connsiteY733" fmla="*/ 773948 h 2719086"/>
                      <a:gd name="connsiteX734" fmla="*/ 725798 w 1416191"/>
                      <a:gd name="connsiteY734" fmla="*/ 1017533 h 2719086"/>
                      <a:gd name="connsiteX735" fmla="*/ 649324 w 1416191"/>
                      <a:gd name="connsiteY735" fmla="*/ 1153488 h 2719086"/>
                      <a:gd name="connsiteX736" fmla="*/ 619584 w 1416191"/>
                      <a:gd name="connsiteY736" fmla="*/ 1075597 h 2719086"/>
                      <a:gd name="connsiteX737" fmla="*/ 619584 w 1416191"/>
                      <a:gd name="connsiteY737" fmla="*/ 1075597 h 2719086"/>
                      <a:gd name="connsiteX738" fmla="*/ 565769 w 1416191"/>
                      <a:gd name="connsiteY738" fmla="*/ 1194557 h 2719086"/>
                      <a:gd name="connsiteX739" fmla="*/ 443976 w 1416191"/>
                      <a:gd name="connsiteY739" fmla="*/ 1157736 h 2719086"/>
                      <a:gd name="connsiteX740" fmla="*/ 679064 w 1416191"/>
                      <a:gd name="connsiteY740" fmla="*/ 1020365 h 2719086"/>
                      <a:gd name="connsiteX741" fmla="*/ 725798 w 1416191"/>
                      <a:gd name="connsiteY741" fmla="*/ 1017533 h 2719086"/>
                      <a:gd name="connsiteX742" fmla="*/ 622416 w 1416191"/>
                      <a:gd name="connsiteY742" fmla="*/ 1293690 h 2719086"/>
                      <a:gd name="connsiteX743" fmla="*/ 602590 w 1416191"/>
                      <a:gd name="connsiteY743" fmla="*/ 1305020 h 2719086"/>
                      <a:gd name="connsiteX744" fmla="*/ 604006 w 1416191"/>
                      <a:gd name="connsiteY744" fmla="*/ 1295107 h 2719086"/>
                      <a:gd name="connsiteX745" fmla="*/ 622416 w 1416191"/>
                      <a:gd name="connsiteY745" fmla="*/ 1293690 h 2719086"/>
                      <a:gd name="connsiteX746" fmla="*/ 657821 w 1416191"/>
                      <a:gd name="connsiteY746" fmla="*/ 1608085 h 2719086"/>
                      <a:gd name="connsiteX747" fmla="*/ 599757 w 1416191"/>
                      <a:gd name="connsiteY747" fmla="*/ 1634993 h 2719086"/>
                      <a:gd name="connsiteX748" fmla="*/ 596925 w 1416191"/>
                      <a:gd name="connsiteY748" fmla="*/ 1623663 h 2719086"/>
                      <a:gd name="connsiteX749" fmla="*/ 657821 w 1416191"/>
                      <a:gd name="connsiteY749" fmla="*/ 1608085 h 2719086"/>
                      <a:gd name="connsiteX750" fmla="*/ 459554 w 1416191"/>
                      <a:gd name="connsiteY750" fmla="*/ 1640657 h 2719086"/>
                      <a:gd name="connsiteX751" fmla="*/ 548774 w 1416191"/>
                      <a:gd name="connsiteY751" fmla="*/ 1596755 h 2719086"/>
                      <a:gd name="connsiteX752" fmla="*/ 541693 w 1416191"/>
                      <a:gd name="connsiteY752" fmla="*/ 1634993 h 2719086"/>
                      <a:gd name="connsiteX753" fmla="*/ 482213 w 1416191"/>
                      <a:gd name="connsiteY753" fmla="*/ 1649154 h 2719086"/>
                      <a:gd name="connsiteX754" fmla="*/ 459554 w 1416191"/>
                      <a:gd name="connsiteY754" fmla="*/ 1640657 h 2719086"/>
                      <a:gd name="connsiteX755" fmla="*/ 451057 w 1416191"/>
                      <a:gd name="connsiteY755" fmla="*/ 1300771 h 2719086"/>
                      <a:gd name="connsiteX756" fmla="*/ 519034 w 1416191"/>
                      <a:gd name="connsiteY756" fmla="*/ 1297939 h 2719086"/>
                      <a:gd name="connsiteX757" fmla="*/ 502040 w 1416191"/>
                      <a:gd name="connsiteY757" fmla="*/ 1336176 h 2719086"/>
                      <a:gd name="connsiteX758" fmla="*/ 451057 w 1416191"/>
                      <a:gd name="connsiteY758" fmla="*/ 1300771 h 2719086"/>
                      <a:gd name="connsiteX759" fmla="*/ 594092 w 1416191"/>
                      <a:gd name="connsiteY759" fmla="*/ 1625079 h 2719086"/>
                      <a:gd name="connsiteX760" fmla="*/ 596925 w 1416191"/>
                      <a:gd name="connsiteY760" fmla="*/ 1636408 h 2719086"/>
                      <a:gd name="connsiteX761" fmla="*/ 538861 w 1416191"/>
                      <a:gd name="connsiteY761" fmla="*/ 1663316 h 2719086"/>
                      <a:gd name="connsiteX762" fmla="*/ 543110 w 1416191"/>
                      <a:gd name="connsiteY762" fmla="*/ 1637825 h 2719086"/>
                      <a:gd name="connsiteX763" fmla="*/ 594092 w 1416191"/>
                      <a:gd name="connsiteY763" fmla="*/ 1625079 h 2719086"/>
                      <a:gd name="connsiteX764" fmla="*/ 483629 w 1416191"/>
                      <a:gd name="connsiteY764" fmla="*/ 1374413 h 2719086"/>
                      <a:gd name="connsiteX765" fmla="*/ 456722 w 1416191"/>
                      <a:gd name="connsiteY765" fmla="*/ 1433893 h 2719086"/>
                      <a:gd name="connsiteX766" fmla="*/ 412820 w 1416191"/>
                      <a:gd name="connsiteY766" fmla="*/ 1415483 h 2719086"/>
                      <a:gd name="connsiteX767" fmla="*/ 483629 w 1416191"/>
                      <a:gd name="connsiteY767" fmla="*/ 1374413 h 2719086"/>
                      <a:gd name="connsiteX768" fmla="*/ 523283 w 1416191"/>
                      <a:gd name="connsiteY768" fmla="*/ 1351754 h 2719086"/>
                      <a:gd name="connsiteX769" fmla="*/ 599757 w 1416191"/>
                      <a:gd name="connsiteY769" fmla="*/ 1307852 h 2719086"/>
                      <a:gd name="connsiteX770" fmla="*/ 584179 w 1416191"/>
                      <a:gd name="connsiteY770" fmla="*/ 1394240 h 2719086"/>
                      <a:gd name="connsiteX771" fmla="*/ 523283 w 1416191"/>
                      <a:gd name="connsiteY771" fmla="*/ 1351754 h 2719086"/>
                      <a:gd name="connsiteX772" fmla="*/ 571433 w 1416191"/>
                      <a:gd name="connsiteY772" fmla="*/ 1547189 h 2719086"/>
                      <a:gd name="connsiteX773" fmla="*/ 561520 w 1416191"/>
                      <a:gd name="connsiteY773" fmla="*/ 1542940 h 2719086"/>
                      <a:gd name="connsiteX774" fmla="*/ 565769 w 1416191"/>
                      <a:gd name="connsiteY774" fmla="*/ 1523113 h 2719086"/>
                      <a:gd name="connsiteX775" fmla="*/ 571433 w 1416191"/>
                      <a:gd name="connsiteY775" fmla="*/ 1547189 h 2719086"/>
                      <a:gd name="connsiteX776" fmla="*/ 568601 w 1416191"/>
                      <a:gd name="connsiteY776" fmla="*/ 1487708 h 2719086"/>
                      <a:gd name="connsiteX777" fmla="*/ 564352 w 1416191"/>
                      <a:gd name="connsiteY777" fmla="*/ 1513200 h 2719086"/>
                      <a:gd name="connsiteX778" fmla="*/ 553023 w 1416191"/>
                      <a:gd name="connsiteY778" fmla="*/ 1476379 h 2719086"/>
                      <a:gd name="connsiteX779" fmla="*/ 555855 w 1416191"/>
                      <a:gd name="connsiteY779" fmla="*/ 1477795 h 2719086"/>
                      <a:gd name="connsiteX780" fmla="*/ 568601 w 1416191"/>
                      <a:gd name="connsiteY780" fmla="*/ 1487708 h 2719086"/>
                      <a:gd name="connsiteX781" fmla="*/ 557271 w 1416191"/>
                      <a:gd name="connsiteY781" fmla="*/ 1477795 h 2719086"/>
                      <a:gd name="connsiteX782" fmla="*/ 548774 w 1416191"/>
                      <a:gd name="connsiteY782" fmla="*/ 1472131 h 2719086"/>
                      <a:gd name="connsiteX783" fmla="*/ 548774 w 1416191"/>
                      <a:gd name="connsiteY783" fmla="*/ 1472131 h 2719086"/>
                      <a:gd name="connsiteX784" fmla="*/ 550190 w 1416191"/>
                      <a:gd name="connsiteY784" fmla="*/ 1474963 h 2719086"/>
                      <a:gd name="connsiteX785" fmla="*/ 458138 w 1416191"/>
                      <a:gd name="connsiteY785" fmla="*/ 1435310 h 2719086"/>
                      <a:gd name="connsiteX786" fmla="*/ 486462 w 1416191"/>
                      <a:gd name="connsiteY786" fmla="*/ 1372997 h 2719086"/>
                      <a:gd name="connsiteX787" fmla="*/ 521867 w 1416191"/>
                      <a:gd name="connsiteY787" fmla="*/ 1353170 h 2719086"/>
                      <a:gd name="connsiteX788" fmla="*/ 584179 w 1416191"/>
                      <a:gd name="connsiteY788" fmla="*/ 1397072 h 2719086"/>
                      <a:gd name="connsiteX789" fmla="*/ 568601 w 1416191"/>
                      <a:gd name="connsiteY789" fmla="*/ 1483460 h 2719086"/>
                      <a:gd name="connsiteX790" fmla="*/ 557271 w 1416191"/>
                      <a:gd name="connsiteY790" fmla="*/ 1477795 h 2719086"/>
                      <a:gd name="connsiteX791" fmla="*/ 571433 w 1416191"/>
                      <a:gd name="connsiteY791" fmla="*/ 1548605 h 2719086"/>
                      <a:gd name="connsiteX792" fmla="*/ 579931 w 1416191"/>
                      <a:gd name="connsiteY792" fmla="*/ 1578345 h 2719086"/>
                      <a:gd name="connsiteX793" fmla="*/ 551607 w 1416191"/>
                      <a:gd name="connsiteY793" fmla="*/ 1592507 h 2719086"/>
                      <a:gd name="connsiteX794" fmla="*/ 560104 w 1416191"/>
                      <a:gd name="connsiteY794" fmla="*/ 1544356 h 2719086"/>
                      <a:gd name="connsiteX795" fmla="*/ 571433 w 1416191"/>
                      <a:gd name="connsiteY795" fmla="*/ 1548605 h 2719086"/>
                      <a:gd name="connsiteX796" fmla="*/ 612503 w 1416191"/>
                      <a:gd name="connsiteY796" fmla="*/ 1562767 h 2719086"/>
                      <a:gd name="connsiteX797" fmla="*/ 582763 w 1416191"/>
                      <a:gd name="connsiteY797" fmla="*/ 1576929 h 2719086"/>
                      <a:gd name="connsiteX798" fmla="*/ 574266 w 1416191"/>
                      <a:gd name="connsiteY798" fmla="*/ 1548605 h 2719086"/>
                      <a:gd name="connsiteX799" fmla="*/ 612503 w 1416191"/>
                      <a:gd name="connsiteY799" fmla="*/ 1562767 h 2719086"/>
                      <a:gd name="connsiteX800" fmla="*/ 572850 w 1416191"/>
                      <a:gd name="connsiteY800" fmla="*/ 1547189 h 2719086"/>
                      <a:gd name="connsiteX801" fmla="*/ 564352 w 1416191"/>
                      <a:gd name="connsiteY801" fmla="*/ 1518865 h 2719086"/>
                      <a:gd name="connsiteX802" fmla="*/ 570017 w 1416191"/>
                      <a:gd name="connsiteY802" fmla="*/ 1490541 h 2719086"/>
                      <a:gd name="connsiteX803" fmla="*/ 645075 w 1416191"/>
                      <a:gd name="connsiteY803" fmla="*/ 1547189 h 2719086"/>
                      <a:gd name="connsiteX804" fmla="*/ 613919 w 1416191"/>
                      <a:gd name="connsiteY804" fmla="*/ 1562767 h 2719086"/>
                      <a:gd name="connsiteX805" fmla="*/ 572850 w 1416191"/>
                      <a:gd name="connsiteY805" fmla="*/ 1547189 h 2719086"/>
                      <a:gd name="connsiteX806" fmla="*/ 550190 w 1416191"/>
                      <a:gd name="connsiteY806" fmla="*/ 1476379 h 2719086"/>
                      <a:gd name="connsiteX807" fmla="*/ 562936 w 1416191"/>
                      <a:gd name="connsiteY807" fmla="*/ 1518865 h 2719086"/>
                      <a:gd name="connsiteX808" fmla="*/ 558688 w 1416191"/>
                      <a:gd name="connsiteY808" fmla="*/ 1542940 h 2719086"/>
                      <a:gd name="connsiteX809" fmla="*/ 429814 w 1416191"/>
                      <a:gd name="connsiteY809" fmla="*/ 1499038 h 2719086"/>
                      <a:gd name="connsiteX810" fmla="*/ 458138 w 1416191"/>
                      <a:gd name="connsiteY810" fmla="*/ 1436726 h 2719086"/>
                      <a:gd name="connsiteX811" fmla="*/ 550190 w 1416191"/>
                      <a:gd name="connsiteY811" fmla="*/ 1476379 h 2719086"/>
                      <a:gd name="connsiteX812" fmla="*/ 581347 w 1416191"/>
                      <a:gd name="connsiteY812" fmla="*/ 1581177 h 2719086"/>
                      <a:gd name="connsiteX813" fmla="*/ 594092 w 1416191"/>
                      <a:gd name="connsiteY813" fmla="*/ 1623663 h 2719086"/>
                      <a:gd name="connsiteX814" fmla="*/ 544526 w 1416191"/>
                      <a:gd name="connsiteY814" fmla="*/ 1636408 h 2719086"/>
                      <a:gd name="connsiteX815" fmla="*/ 551607 w 1416191"/>
                      <a:gd name="connsiteY815" fmla="*/ 1596755 h 2719086"/>
                      <a:gd name="connsiteX816" fmla="*/ 581347 w 1416191"/>
                      <a:gd name="connsiteY816" fmla="*/ 1581177 h 2719086"/>
                      <a:gd name="connsiteX817" fmla="*/ 676231 w 1416191"/>
                      <a:gd name="connsiteY817" fmla="*/ 1531610 h 2719086"/>
                      <a:gd name="connsiteX818" fmla="*/ 647908 w 1416191"/>
                      <a:gd name="connsiteY818" fmla="*/ 1545772 h 2719086"/>
                      <a:gd name="connsiteX819" fmla="*/ 570017 w 1416191"/>
                      <a:gd name="connsiteY819" fmla="*/ 1487708 h 2719086"/>
                      <a:gd name="connsiteX820" fmla="*/ 570017 w 1416191"/>
                      <a:gd name="connsiteY820" fmla="*/ 1486292 h 2719086"/>
                      <a:gd name="connsiteX821" fmla="*/ 676231 w 1416191"/>
                      <a:gd name="connsiteY821" fmla="*/ 1531610 h 2719086"/>
                      <a:gd name="connsiteX822" fmla="*/ 487878 w 1416191"/>
                      <a:gd name="connsiteY822" fmla="*/ 1370165 h 2719086"/>
                      <a:gd name="connsiteX823" fmla="*/ 502040 w 1416191"/>
                      <a:gd name="connsiteY823" fmla="*/ 1339008 h 2719086"/>
                      <a:gd name="connsiteX824" fmla="*/ 520450 w 1416191"/>
                      <a:gd name="connsiteY824" fmla="*/ 1351754 h 2719086"/>
                      <a:gd name="connsiteX825" fmla="*/ 487878 w 1416191"/>
                      <a:gd name="connsiteY825" fmla="*/ 1370165 h 2719086"/>
                      <a:gd name="connsiteX826" fmla="*/ 595509 w 1416191"/>
                      <a:gd name="connsiteY826" fmla="*/ 1622246 h 2719086"/>
                      <a:gd name="connsiteX827" fmla="*/ 582763 w 1416191"/>
                      <a:gd name="connsiteY827" fmla="*/ 1579761 h 2719086"/>
                      <a:gd name="connsiteX828" fmla="*/ 615335 w 1416191"/>
                      <a:gd name="connsiteY828" fmla="*/ 1564183 h 2719086"/>
                      <a:gd name="connsiteX829" fmla="*/ 696058 w 1416191"/>
                      <a:gd name="connsiteY829" fmla="*/ 1591091 h 2719086"/>
                      <a:gd name="connsiteX830" fmla="*/ 667734 w 1416191"/>
                      <a:gd name="connsiteY830" fmla="*/ 1603836 h 2719086"/>
                      <a:gd name="connsiteX831" fmla="*/ 595509 w 1416191"/>
                      <a:gd name="connsiteY831" fmla="*/ 1622246 h 2719086"/>
                      <a:gd name="connsiteX832" fmla="*/ 647908 w 1416191"/>
                      <a:gd name="connsiteY832" fmla="*/ 1548605 h 2719086"/>
                      <a:gd name="connsiteX833" fmla="*/ 701723 w 1416191"/>
                      <a:gd name="connsiteY833" fmla="*/ 1589674 h 2719086"/>
                      <a:gd name="connsiteX834" fmla="*/ 698891 w 1416191"/>
                      <a:gd name="connsiteY834" fmla="*/ 1591091 h 2719086"/>
                      <a:gd name="connsiteX835" fmla="*/ 618168 w 1416191"/>
                      <a:gd name="connsiteY835" fmla="*/ 1564183 h 2719086"/>
                      <a:gd name="connsiteX836" fmla="*/ 647908 w 1416191"/>
                      <a:gd name="connsiteY836" fmla="*/ 1548605 h 2719086"/>
                      <a:gd name="connsiteX837" fmla="*/ 571433 w 1416191"/>
                      <a:gd name="connsiteY837" fmla="*/ 1483460 h 2719086"/>
                      <a:gd name="connsiteX838" fmla="*/ 587012 w 1416191"/>
                      <a:gd name="connsiteY838" fmla="*/ 1398488 h 2719086"/>
                      <a:gd name="connsiteX839" fmla="*/ 734295 w 1416191"/>
                      <a:gd name="connsiteY839" fmla="*/ 1503287 h 2719086"/>
                      <a:gd name="connsiteX840" fmla="*/ 679064 w 1416191"/>
                      <a:gd name="connsiteY840" fmla="*/ 1530194 h 2719086"/>
                      <a:gd name="connsiteX841" fmla="*/ 571433 w 1416191"/>
                      <a:gd name="connsiteY841" fmla="*/ 1483460 h 2719086"/>
                      <a:gd name="connsiteX842" fmla="*/ 599757 w 1416191"/>
                      <a:gd name="connsiteY842" fmla="*/ 1305020 h 2719086"/>
                      <a:gd name="connsiteX843" fmla="*/ 521867 w 1416191"/>
                      <a:gd name="connsiteY843" fmla="*/ 1350338 h 2719086"/>
                      <a:gd name="connsiteX844" fmla="*/ 503456 w 1416191"/>
                      <a:gd name="connsiteY844" fmla="*/ 1336176 h 2719086"/>
                      <a:gd name="connsiteX845" fmla="*/ 521867 w 1416191"/>
                      <a:gd name="connsiteY845" fmla="*/ 1296523 h 2719086"/>
                      <a:gd name="connsiteX846" fmla="*/ 604006 w 1416191"/>
                      <a:gd name="connsiteY846" fmla="*/ 1293690 h 2719086"/>
                      <a:gd name="connsiteX847" fmla="*/ 599757 w 1416191"/>
                      <a:gd name="connsiteY847" fmla="*/ 1305020 h 2719086"/>
                      <a:gd name="connsiteX848" fmla="*/ 598341 w 1416191"/>
                      <a:gd name="connsiteY848" fmla="*/ 1637825 h 2719086"/>
                      <a:gd name="connsiteX849" fmla="*/ 619584 w 1416191"/>
                      <a:gd name="connsiteY849" fmla="*/ 1707218 h 2719086"/>
                      <a:gd name="connsiteX850" fmla="*/ 528948 w 1416191"/>
                      <a:gd name="connsiteY850" fmla="*/ 1722796 h 2719086"/>
                      <a:gd name="connsiteX851" fmla="*/ 538861 w 1416191"/>
                      <a:gd name="connsiteY851" fmla="*/ 1664732 h 2719086"/>
                      <a:gd name="connsiteX852" fmla="*/ 598341 w 1416191"/>
                      <a:gd name="connsiteY852" fmla="*/ 1637825 h 2719086"/>
                      <a:gd name="connsiteX853" fmla="*/ 705972 w 1416191"/>
                      <a:gd name="connsiteY853" fmla="*/ 1595339 h 2719086"/>
                      <a:gd name="connsiteX854" fmla="*/ 679064 w 1416191"/>
                      <a:gd name="connsiteY854" fmla="*/ 1602420 h 2719086"/>
                      <a:gd name="connsiteX855" fmla="*/ 698891 w 1416191"/>
                      <a:gd name="connsiteY855" fmla="*/ 1593923 h 2719086"/>
                      <a:gd name="connsiteX856" fmla="*/ 705972 w 1416191"/>
                      <a:gd name="connsiteY856" fmla="*/ 1595339 h 2719086"/>
                      <a:gd name="connsiteX857" fmla="*/ 830596 w 1416191"/>
                      <a:gd name="connsiteY857" fmla="*/ 1285193 h 2719086"/>
                      <a:gd name="connsiteX858" fmla="*/ 864585 w 1416191"/>
                      <a:gd name="connsiteY858" fmla="*/ 1392824 h 2719086"/>
                      <a:gd name="connsiteX859" fmla="*/ 864585 w 1416191"/>
                      <a:gd name="connsiteY859" fmla="*/ 1392824 h 2719086"/>
                      <a:gd name="connsiteX860" fmla="*/ 895741 w 1416191"/>
                      <a:gd name="connsiteY860" fmla="*/ 1282361 h 2719086"/>
                      <a:gd name="connsiteX861" fmla="*/ 1051522 w 1416191"/>
                      <a:gd name="connsiteY861" fmla="*/ 1276696 h 2719086"/>
                      <a:gd name="connsiteX862" fmla="*/ 1051522 w 1416191"/>
                      <a:gd name="connsiteY862" fmla="*/ 1276696 h 2719086"/>
                      <a:gd name="connsiteX863" fmla="*/ 1051522 w 1416191"/>
                      <a:gd name="connsiteY863" fmla="*/ 1275280 h 2719086"/>
                      <a:gd name="connsiteX864" fmla="*/ 1051522 w 1416191"/>
                      <a:gd name="connsiteY864" fmla="*/ 1275280 h 2719086"/>
                      <a:gd name="connsiteX865" fmla="*/ 904238 w 1416191"/>
                      <a:gd name="connsiteY865" fmla="*/ 1252621 h 2719086"/>
                      <a:gd name="connsiteX866" fmla="*/ 936811 w 1416191"/>
                      <a:gd name="connsiteY866" fmla="*/ 1136493 h 2719086"/>
                      <a:gd name="connsiteX867" fmla="*/ 1057187 w 1416191"/>
                      <a:gd name="connsiteY867" fmla="*/ 1143574 h 2719086"/>
                      <a:gd name="connsiteX868" fmla="*/ 1197390 w 1416191"/>
                      <a:gd name="connsiteY868" fmla="*/ 1276696 h 2719086"/>
                      <a:gd name="connsiteX869" fmla="*/ 772532 w 1416191"/>
                      <a:gd name="connsiteY869" fmla="*/ 1486292 h 2719086"/>
                      <a:gd name="connsiteX870" fmla="*/ 700307 w 1416191"/>
                      <a:gd name="connsiteY870" fmla="*/ 1292274 h 2719086"/>
                      <a:gd name="connsiteX871" fmla="*/ 830596 w 1416191"/>
                      <a:gd name="connsiteY871" fmla="*/ 1285193 h 2719086"/>
                      <a:gd name="connsiteX872" fmla="*/ 986377 w 1416191"/>
                      <a:gd name="connsiteY872" fmla="*/ 955221 h 2719086"/>
                      <a:gd name="connsiteX873" fmla="*/ 945308 w 1416191"/>
                      <a:gd name="connsiteY873" fmla="*/ 950972 h 2719086"/>
                      <a:gd name="connsiteX874" fmla="*/ 730047 w 1416191"/>
                      <a:gd name="connsiteY874" fmla="*/ 772532 h 2719086"/>
                      <a:gd name="connsiteX875" fmla="*/ 1014701 w 1416191"/>
                      <a:gd name="connsiteY875" fmla="*/ 686145 h 2719086"/>
                      <a:gd name="connsiteX876" fmla="*/ 1062852 w 1416191"/>
                      <a:gd name="connsiteY876" fmla="*/ 681896 h 2719086"/>
                      <a:gd name="connsiteX877" fmla="*/ 986377 w 1416191"/>
                      <a:gd name="connsiteY877" fmla="*/ 955221 h 2719086"/>
                      <a:gd name="connsiteX878" fmla="*/ 728631 w 1416191"/>
                      <a:gd name="connsiteY878" fmla="*/ 397241 h 2719086"/>
                      <a:gd name="connsiteX879" fmla="*/ 748457 w 1416191"/>
                      <a:gd name="connsiteY879" fmla="*/ 385912 h 2719086"/>
                      <a:gd name="connsiteX880" fmla="*/ 793775 w 1416191"/>
                      <a:gd name="connsiteY880" fmla="*/ 408571 h 2719086"/>
                      <a:gd name="connsiteX881" fmla="*/ 793775 w 1416191"/>
                      <a:gd name="connsiteY881" fmla="*/ 418484 h 2719086"/>
                      <a:gd name="connsiteX882" fmla="*/ 728631 w 1416191"/>
                      <a:gd name="connsiteY882" fmla="*/ 397241 h 2719086"/>
                      <a:gd name="connsiteX883" fmla="*/ 749874 w 1416191"/>
                      <a:gd name="connsiteY883" fmla="*/ 384496 h 2719086"/>
                      <a:gd name="connsiteX884" fmla="*/ 790943 w 1416191"/>
                      <a:gd name="connsiteY884" fmla="*/ 360421 h 2719086"/>
                      <a:gd name="connsiteX885" fmla="*/ 792359 w 1416191"/>
                      <a:gd name="connsiteY885" fmla="*/ 405739 h 2719086"/>
                      <a:gd name="connsiteX886" fmla="*/ 749874 w 1416191"/>
                      <a:gd name="connsiteY886" fmla="*/ 384496 h 2719086"/>
                      <a:gd name="connsiteX887" fmla="*/ 902822 w 1416191"/>
                      <a:gd name="connsiteY887" fmla="*/ 292443 h 2719086"/>
                      <a:gd name="connsiteX888" fmla="*/ 793775 w 1416191"/>
                      <a:gd name="connsiteY888" fmla="*/ 356172 h 2719086"/>
                      <a:gd name="connsiteX889" fmla="*/ 792359 w 1416191"/>
                      <a:gd name="connsiteY889" fmla="*/ 306605 h 2719086"/>
                      <a:gd name="connsiteX890" fmla="*/ 792359 w 1416191"/>
                      <a:gd name="connsiteY890" fmla="*/ 306605 h 2719086"/>
                      <a:gd name="connsiteX891" fmla="*/ 742793 w 1416191"/>
                      <a:gd name="connsiteY891" fmla="*/ 247125 h 2719086"/>
                      <a:gd name="connsiteX892" fmla="*/ 744209 w 1416191"/>
                      <a:gd name="connsiteY892" fmla="*/ 247125 h 2719086"/>
                      <a:gd name="connsiteX893" fmla="*/ 744209 w 1416191"/>
                      <a:gd name="connsiteY893" fmla="*/ 245709 h 2719086"/>
                      <a:gd name="connsiteX894" fmla="*/ 739960 w 1416191"/>
                      <a:gd name="connsiteY894" fmla="*/ 244293 h 2719086"/>
                      <a:gd name="connsiteX895" fmla="*/ 669150 w 1416191"/>
                      <a:gd name="connsiteY895" fmla="*/ 159321 h 2719086"/>
                      <a:gd name="connsiteX896" fmla="*/ 902822 w 1416191"/>
                      <a:gd name="connsiteY896" fmla="*/ 292443 h 2719086"/>
                      <a:gd name="connsiteX897" fmla="*/ 511953 w 1416191"/>
                      <a:gd name="connsiteY897" fmla="*/ 170651 h 2719086"/>
                      <a:gd name="connsiteX898" fmla="*/ 485046 w 1416191"/>
                      <a:gd name="connsiteY898" fmla="*/ 221634 h 2719086"/>
                      <a:gd name="connsiteX899" fmla="*/ 738544 w 1416191"/>
                      <a:gd name="connsiteY899" fmla="*/ 247125 h 2719086"/>
                      <a:gd name="connsiteX900" fmla="*/ 788111 w 1416191"/>
                      <a:gd name="connsiteY900" fmla="*/ 308022 h 2719086"/>
                      <a:gd name="connsiteX901" fmla="*/ 789527 w 1416191"/>
                      <a:gd name="connsiteY901" fmla="*/ 359004 h 2719086"/>
                      <a:gd name="connsiteX902" fmla="*/ 747041 w 1416191"/>
                      <a:gd name="connsiteY902" fmla="*/ 384496 h 2719086"/>
                      <a:gd name="connsiteX903" fmla="*/ 676231 w 1416191"/>
                      <a:gd name="connsiteY903" fmla="*/ 349091 h 2719086"/>
                      <a:gd name="connsiteX904" fmla="*/ 686145 w 1416191"/>
                      <a:gd name="connsiteY904" fmla="*/ 258455 h 2719086"/>
                      <a:gd name="connsiteX905" fmla="*/ 686145 w 1416191"/>
                      <a:gd name="connsiteY905" fmla="*/ 258455 h 2719086"/>
                      <a:gd name="connsiteX906" fmla="*/ 621000 w 1416191"/>
                      <a:gd name="connsiteY906" fmla="*/ 322183 h 2719086"/>
                      <a:gd name="connsiteX907" fmla="*/ 595509 w 1416191"/>
                      <a:gd name="connsiteY907" fmla="*/ 309438 h 2719086"/>
                      <a:gd name="connsiteX908" fmla="*/ 595509 w 1416191"/>
                      <a:gd name="connsiteY908" fmla="*/ 309438 h 2719086"/>
                      <a:gd name="connsiteX909" fmla="*/ 544526 w 1416191"/>
                      <a:gd name="connsiteY909" fmla="*/ 342010 h 2719086"/>
                      <a:gd name="connsiteX910" fmla="*/ 407155 w 1416191"/>
                      <a:gd name="connsiteY910" fmla="*/ 299524 h 2719086"/>
                      <a:gd name="connsiteX911" fmla="*/ 366086 w 1416191"/>
                      <a:gd name="connsiteY911" fmla="*/ 268368 h 2719086"/>
                      <a:gd name="connsiteX912" fmla="*/ 475132 w 1416191"/>
                      <a:gd name="connsiteY912" fmla="*/ 162154 h 2719086"/>
                      <a:gd name="connsiteX913" fmla="*/ 511953 w 1416191"/>
                      <a:gd name="connsiteY913" fmla="*/ 170651 h 2719086"/>
                      <a:gd name="connsiteX914" fmla="*/ 363253 w 1416191"/>
                      <a:gd name="connsiteY914" fmla="*/ 265536 h 2719086"/>
                      <a:gd name="connsiteX915" fmla="*/ 363253 w 1416191"/>
                      <a:gd name="connsiteY915" fmla="*/ 265536 h 2719086"/>
                      <a:gd name="connsiteX916" fmla="*/ 401490 w 1416191"/>
                      <a:gd name="connsiteY916" fmla="*/ 295276 h 2719086"/>
                      <a:gd name="connsiteX917" fmla="*/ 359005 w 1416191"/>
                      <a:gd name="connsiteY917" fmla="*/ 282530 h 2719086"/>
                      <a:gd name="connsiteX918" fmla="*/ 360421 w 1416191"/>
                      <a:gd name="connsiteY918" fmla="*/ 240045 h 2719086"/>
                      <a:gd name="connsiteX919" fmla="*/ 360421 w 1416191"/>
                      <a:gd name="connsiteY919" fmla="*/ 240045 h 2719086"/>
                      <a:gd name="connsiteX920" fmla="*/ 326432 w 1416191"/>
                      <a:gd name="connsiteY920" fmla="*/ 272617 h 2719086"/>
                      <a:gd name="connsiteX921" fmla="*/ 269785 w 1416191"/>
                      <a:gd name="connsiteY921" fmla="*/ 254206 h 2719086"/>
                      <a:gd name="connsiteX922" fmla="*/ 266952 w 1416191"/>
                      <a:gd name="connsiteY922" fmla="*/ 169235 h 2719086"/>
                      <a:gd name="connsiteX923" fmla="*/ 302357 w 1416191"/>
                      <a:gd name="connsiteY923" fmla="*/ 102674 h 2719086"/>
                      <a:gd name="connsiteX924" fmla="*/ 343426 w 1416191"/>
                      <a:gd name="connsiteY924" fmla="*/ 115419 h 2719086"/>
                      <a:gd name="connsiteX925" fmla="*/ 475132 w 1416191"/>
                      <a:gd name="connsiteY925" fmla="*/ 159321 h 2719086"/>
                      <a:gd name="connsiteX926" fmla="*/ 363253 w 1416191"/>
                      <a:gd name="connsiteY926" fmla="*/ 265536 h 2719086"/>
                      <a:gd name="connsiteX927" fmla="*/ 224466 w 1416191"/>
                      <a:gd name="connsiteY927" fmla="*/ 693226 h 2719086"/>
                      <a:gd name="connsiteX928" fmla="*/ 285363 w 1416191"/>
                      <a:gd name="connsiteY928" fmla="*/ 657821 h 2719086"/>
                      <a:gd name="connsiteX929" fmla="*/ 337762 w 1416191"/>
                      <a:gd name="connsiteY929" fmla="*/ 732879 h 2719086"/>
                      <a:gd name="connsiteX930" fmla="*/ 326432 w 1416191"/>
                      <a:gd name="connsiteY930" fmla="*/ 745624 h 2719086"/>
                      <a:gd name="connsiteX931" fmla="*/ 224466 w 1416191"/>
                      <a:gd name="connsiteY931" fmla="*/ 693226 h 2719086"/>
                      <a:gd name="connsiteX932" fmla="*/ 344843 w 1416191"/>
                      <a:gd name="connsiteY932" fmla="*/ 756954 h 2719086"/>
                      <a:gd name="connsiteX933" fmla="*/ 343426 w 1416191"/>
                      <a:gd name="connsiteY933" fmla="*/ 807937 h 2719086"/>
                      <a:gd name="connsiteX934" fmla="*/ 285363 w 1416191"/>
                      <a:gd name="connsiteY934" fmla="*/ 799440 h 2719086"/>
                      <a:gd name="connsiteX935" fmla="*/ 326432 w 1416191"/>
                      <a:gd name="connsiteY935" fmla="*/ 748457 h 2719086"/>
                      <a:gd name="connsiteX936" fmla="*/ 344843 w 1416191"/>
                      <a:gd name="connsiteY936" fmla="*/ 756954 h 2719086"/>
                      <a:gd name="connsiteX937" fmla="*/ 346259 w 1416191"/>
                      <a:gd name="connsiteY937" fmla="*/ 809353 h 2719086"/>
                      <a:gd name="connsiteX938" fmla="*/ 397242 w 1416191"/>
                      <a:gd name="connsiteY938" fmla="*/ 816434 h 2719086"/>
                      <a:gd name="connsiteX939" fmla="*/ 425566 w 1416191"/>
                      <a:gd name="connsiteY939" fmla="*/ 857503 h 2719086"/>
                      <a:gd name="connsiteX940" fmla="*/ 425566 w 1416191"/>
                      <a:gd name="connsiteY940" fmla="*/ 857503 h 2719086"/>
                      <a:gd name="connsiteX941" fmla="*/ 465219 w 1416191"/>
                      <a:gd name="connsiteY941" fmla="*/ 851839 h 2719086"/>
                      <a:gd name="connsiteX942" fmla="*/ 507705 w 1416191"/>
                      <a:gd name="connsiteY942" fmla="*/ 839093 h 2719086"/>
                      <a:gd name="connsiteX943" fmla="*/ 577098 w 1416191"/>
                      <a:gd name="connsiteY943" fmla="*/ 874498 h 2719086"/>
                      <a:gd name="connsiteX944" fmla="*/ 577098 w 1416191"/>
                      <a:gd name="connsiteY944" fmla="*/ 880163 h 2719086"/>
                      <a:gd name="connsiteX945" fmla="*/ 340594 w 1416191"/>
                      <a:gd name="connsiteY945" fmla="*/ 986377 h 2719086"/>
                      <a:gd name="connsiteX946" fmla="*/ 346259 w 1416191"/>
                      <a:gd name="connsiteY946" fmla="*/ 809353 h 2719086"/>
                      <a:gd name="connsiteX947" fmla="*/ 772532 w 1416191"/>
                      <a:gd name="connsiteY947" fmla="*/ 870249 h 2719086"/>
                      <a:gd name="connsiteX948" fmla="*/ 832012 w 1416191"/>
                      <a:gd name="connsiteY948" fmla="*/ 926897 h 2719086"/>
                      <a:gd name="connsiteX949" fmla="*/ 677648 w 1416191"/>
                      <a:gd name="connsiteY949" fmla="*/ 1017533 h 2719086"/>
                      <a:gd name="connsiteX950" fmla="*/ 557271 w 1416191"/>
                      <a:gd name="connsiteY950" fmla="*/ 1023198 h 2719086"/>
                      <a:gd name="connsiteX951" fmla="*/ 592676 w 1416191"/>
                      <a:gd name="connsiteY951" fmla="*/ 990626 h 2719086"/>
                      <a:gd name="connsiteX952" fmla="*/ 592676 w 1416191"/>
                      <a:gd name="connsiteY952" fmla="*/ 990626 h 2719086"/>
                      <a:gd name="connsiteX953" fmla="*/ 578514 w 1416191"/>
                      <a:gd name="connsiteY953" fmla="*/ 882995 h 2719086"/>
                      <a:gd name="connsiteX954" fmla="*/ 585595 w 1416191"/>
                      <a:gd name="connsiteY954" fmla="*/ 880163 h 2719086"/>
                      <a:gd name="connsiteX955" fmla="*/ 577098 w 1416191"/>
                      <a:gd name="connsiteY955" fmla="*/ 875914 h 2719086"/>
                      <a:gd name="connsiteX956" fmla="*/ 572850 w 1416191"/>
                      <a:gd name="connsiteY956" fmla="*/ 844758 h 2719086"/>
                      <a:gd name="connsiteX957" fmla="*/ 772532 w 1416191"/>
                      <a:gd name="connsiteY957" fmla="*/ 870249 h 2719086"/>
                      <a:gd name="connsiteX958" fmla="*/ 609670 w 1416191"/>
                      <a:gd name="connsiteY958" fmla="*/ 1208719 h 2719086"/>
                      <a:gd name="connsiteX959" fmla="*/ 547358 w 1416191"/>
                      <a:gd name="connsiteY959" fmla="*/ 1238459 h 2719086"/>
                      <a:gd name="connsiteX960" fmla="*/ 567185 w 1416191"/>
                      <a:gd name="connsiteY960" fmla="*/ 1195973 h 2719086"/>
                      <a:gd name="connsiteX961" fmla="*/ 609670 w 1416191"/>
                      <a:gd name="connsiteY961" fmla="*/ 1208719 h 2719086"/>
                      <a:gd name="connsiteX962" fmla="*/ 615335 w 1416191"/>
                      <a:gd name="connsiteY962" fmla="*/ 1208719 h 2719086"/>
                      <a:gd name="connsiteX963" fmla="*/ 615335 w 1416191"/>
                      <a:gd name="connsiteY963" fmla="*/ 1208719 h 2719086"/>
                      <a:gd name="connsiteX964" fmla="*/ 568601 w 1416191"/>
                      <a:gd name="connsiteY964" fmla="*/ 1194557 h 2719086"/>
                      <a:gd name="connsiteX965" fmla="*/ 621000 w 1416191"/>
                      <a:gd name="connsiteY965" fmla="*/ 1081262 h 2719086"/>
                      <a:gd name="connsiteX966" fmla="*/ 649324 w 1416191"/>
                      <a:gd name="connsiteY966" fmla="*/ 1156320 h 2719086"/>
                      <a:gd name="connsiteX967" fmla="*/ 618168 w 1416191"/>
                      <a:gd name="connsiteY967" fmla="*/ 1211551 h 2719086"/>
                      <a:gd name="connsiteX968" fmla="*/ 604006 w 1416191"/>
                      <a:gd name="connsiteY968" fmla="*/ 1292274 h 2719086"/>
                      <a:gd name="connsiteX969" fmla="*/ 523283 w 1416191"/>
                      <a:gd name="connsiteY969" fmla="*/ 1295107 h 2719086"/>
                      <a:gd name="connsiteX970" fmla="*/ 547358 w 1416191"/>
                      <a:gd name="connsiteY970" fmla="*/ 1241291 h 2719086"/>
                      <a:gd name="connsiteX971" fmla="*/ 615335 w 1416191"/>
                      <a:gd name="connsiteY971" fmla="*/ 1208719 h 2719086"/>
                      <a:gd name="connsiteX972" fmla="*/ 519034 w 1416191"/>
                      <a:gd name="connsiteY972" fmla="*/ 1295107 h 2719086"/>
                      <a:gd name="connsiteX973" fmla="*/ 445392 w 1416191"/>
                      <a:gd name="connsiteY973" fmla="*/ 1297939 h 2719086"/>
                      <a:gd name="connsiteX974" fmla="*/ 445392 w 1416191"/>
                      <a:gd name="connsiteY974" fmla="*/ 1297939 h 2719086"/>
                      <a:gd name="connsiteX975" fmla="*/ 500624 w 1416191"/>
                      <a:gd name="connsiteY975" fmla="*/ 1337592 h 2719086"/>
                      <a:gd name="connsiteX976" fmla="*/ 485046 w 1416191"/>
                      <a:gd name="connsiteY976" fmla="*/ 1371581 h 2719086"/>
                      <a:gd name="connsiteX977" fmla="*/ 408571 w 1416191"/>
                      <a:gd name="connsiteY977" fmla="*/ 1415483 h 2719086"/>
                      <a:gd name="connsiteX978" fmla="*/ 408571 w 1416191"/>
                      <a:gd name="connsiteY978" fmla="*/ 1415483 h 2719086"/>
                      <a:gd name="connsiteX979" fmla="*/ 456722 w 1416191"/>
                      <a:gd name="connsiteY979" fmla="*/ 1436726 h 2719086"/>
                      <a:gd name="connsiteX980" fmla="*/ 428398 w 1416191"/>
                      <a:gd name="connsiteY980" fmla="*/ 1499038 h 2719086"/>
                      <a:gd name="connsiteX981" fmla="*/ 330681 w 1416191"/>
                      <a:gd name="connsiteY981" fmla="*/ 1466465 h 2719086"/>
                      <a:gd name="connsiteX982" fmla="*/ 363253 w 1416191"/>
                      <a:gd name="connsiteY982" fmla="*/ 1334760 h 2719086"/>
                      <a:gd name="connsiteX983" fmla="*/ 443976 w 1416191"/>
                      <a:gd name="connsiteY983" fmla="*/ 1293690 h 2719086"/>
                      <a:gd name="connsiteX984" fmla="*/ 544526 w 1416191"/>
                      <a:gd name="connsiteY984" fmla="*/ 1244124 h 2719086"/>
                      <a:gd name="connsiteX985" fmla="*/ 519034 w 1416191"/>
                      <a:gd name="connsiteY985" fmla="*/ 1295107 h 2719086"/>
                      <a:gd name="connsiteX986" fmla="*/ 456722 w 1416191"/>
                      <a:gd name="connsiteY986" fmla="*/ 1642073 h 2719086"/>
                      <a:gd name="connsiteX987" fmla="*/ 482213 w 1416191"/>
                      <a:gd name="connsiteY987" fmla="*/ 1651987 h 2719086"/>
                      <a:gd name="connsiteX988" fmla="*/ 482213 w 1416191"/>
                      <a:gd name="connsiteY988" fmla="*/ 1651987 h 2719086"/>
                      <a:gd name="connsiteX989" fmla="*/ 541693 w 1416191"/>
                      <a:gd name="connsiteY989" fmla="*/ 1637825 h 2719086"/>
                      <a:gd name="connsiteX990" fmla="*/ 537445 w 1416191"/>
                      <a:gd name="connsiteY990" fmla="*/ 1664732 h 2719086"/>
                      <a:gd name="connsiteX991" fmla="*/ 502040 w 1416191"/>
                      <a:gd name="connsiteY991" fmla="*/ 1681727 h 2719086"/>
                      <a:gd name="connsiteX992" fmla="*/ 442560 w 1416191"/>
                      <a:gd name="connsiteY992" fmla="*/ 1650570 h 2719086"/>
                      <a:gd name="connsiteX993" fmla="*/ 456722 w 1416191"/>
                      <a:gd name="connsiteY993" fmla="*/ 1642073 h 2719086"/>
                      <a:gd name="connsiteX994" fmla="*/ 629497 w 1416191"/>
                      <a:gd name="connsiteY994" fmla="*/ 1707218 h 2719086"/>
                      <a:gd name="connsiteX995" fmla="*/ 629497 w 1416191"/>
                      <a:gd name="connsiteY995" fmla="*/ 1707218 h 2719086"/>
                      <a:gd name="connsiteX996" fmla="*/ 621000 w 1416191"/>
                      <a:gd name="connsiteY996" fmla="*/ 1708634 h 2719086"/>
                      <a:gd name="connsiteX997" fmla="*/ 599757 w 1416191"/>
                      <a:gd name="connsiteY997" fmla="*/ 1637825 h 2719086"/>
                      <a:gd name="connsiteX998" fmla="*/ 669150 w 1416191"/>
                      <a:gd name="connsiteY998" fmla="*/ 1606669 h 2719086"/>
                      <a:gd name="connsiteX999" fmla="*/ 710220 w 1416191"/>
                      <a:gd name="connsiteY999" fmla="*/ 1596755 h 2719086"/>
                      <a:gd name="connsiteX1000" fmla="*/ 849007 w 1416191"/>
                      <a:gd name="connsiteY1000" fmla="*/ 1643489 h 2719086"/>
                      <a:gd name="connsiteX1001" fmla="*/ 756954 w 1416191"/>
                      <a:gd name="connsiteY1001" fmla="*/ 1744039 h 2719086"/>
                      <a:gd name="connsiteX1002" fmla="*/ 720133 w 1416191"/>
                      <a:gd name="connsiteY1002" fmla="*/ 1617998 h 2719086"/>
                      <a:gd name="connsiteX1003" fmla="*/ 720133 w 1416191"/>
                      <a:gd name="connsiteY1003" fmla="*/ 1616582 h 2719086"/>
                      <a:gd name="connsiteX1004" fmla="*/ 705972 w 1416191"/>
                      <a:gd name="connsiteY1004" fmla="*/ 1846005 h 2719086"/>
                      <a:gd name="connsiteX1005" fmla="*/ 662069 w 1416191"/>
                      <a:gd name="connsiteY1005" fmla="*/ 1846005 h 2719086"/>
                      <a:gd name="connsiteX1006" fmla="*/ 629497 w 1416191"/>
                      <a:gd name="connsiteY1006" fmla="*/ 1736958 h 2719086"/>
                      <a:gd name="connsiteX1007" fmla="*/ 629497 w 1416191"/>
                      <a:gd name="connsiteY1007" fmla="*/ 1707218 h 2719086"/>
                      <a:gd name="connsiteX1008" fmla="*/ 1060019 w 1416191"/>
                      <a:gd name="connsiteY1008" fmla="*/ 1140742 h 2719086"/>
                      <a:gd name="connsiteX1009" fmla="*/ 969383 w 1416191"/>
                      <a:gd name="connsiteY1009" fmla="*/ 1054354 h 2719086"/>
                      <a:gd name="connsiteX1010" fmla="*/ 1016117 w 1416191"/>
                      <a:gd name="connsiteY1010" fmla="*/ 1006203 h 2719086"/>
                      <a:gd name="connsiteX1011" fmla="*/ 1081262 w 1416191"/>
                      <a:gd name="connsiteY1011" fmla="*/ 1003371 h 2719086"/>
                      <a:gd name="connsiteX1012" fmla="*/ 1081262 w 1416191"/>
                      <a:gd name="connsiteY1012" fmla="*/ 1024614 h 2719086"/>
                      <a:gd name="connsiteX1013" fmla="*/ 1081262 w 1416191"/>
                      <a:gd name="connsiteY1013" fmla="*/ 1024614 h 2719086"/>
                      <a:gd name="connsiteX1014" fmla="*/ 1096840 w 1416191"/>
                      <a:gd name="connsiteY1014" fmla="*/ 1001955 h 2719086"/>
                      <a:gd name="connsiteX1015" fmla="*/ 1286610 w 1416191"/>
                      <a:gd name="connsiteY1015" fmla="*/ 994874 h 2719086"/>
                      <a:gd name="connsiteX1016" fmla="*/ 1256870 w 1416191"/>
                      <a:gd name="connsiteY1016" fmla="*/ 1153488 h 2719086"/>
                      <a:gd name="connsiteX1017" fmla="*/ 1060019 w 1416191"/>
                      <a:gd name="connsiteY1017" fmla="*/ 1140742 h 2719086"/>
                      <a:gd name="connsiteX1018" fmla="*/ 1079846 w 1416191"/>
                      <a:gd name="connsiteY1018" fmla="*/ 667734 h 2719086"/>
                      <a:gd name="connsiteX1019" fmla="*/ 1079846 w 1416191"/>
                      <a:gd name="connsiteY1019" fmla="*/ 680480 h 2719086"/>
                      <a:gd name="connsiteX1020" fmla="*/ 1065684 w 1416191"/>
                      <a:gd name="connsiteY1020" fmla="*/ 681896 h 2719086"/>
                      <a:gd name="connsiteX1021" fmla="*/ 1068517 w 1416191"/>
                      <a:gd name="connsiteY1021" fmla="*/ 671983 h 2719086"/>
                      <a:gd name="connsiteX1022" fmla="*/ 1079846 w 1416191"/>
                      <a:gd name="connsiteY1022" fmla="*/ 667734 h 2719086"/>
                      <a:gd name="connsiteX1023" fmla="*/ 1023198 w 1416191"/>
                      <a:gd name="connsiteY1023" fmla="*/ 683312 h 2719086"/>
                      <a:gd name="connsiteX1024" fmla="*/ 1065684 w 1416191"/>
                      <a:gd name="connsiteY1024" fmla="*/ 670566 h 2719086"/>
                      <a:gd name="connsiteX1025" fmla="*/ 1062852 w 1416191"/>
                      <a:gd name="connsiteY1025" fmla="*/ 680480 h 2719086"/>
                      <a:gd name="connsiteX1026" fmla="*/ 1023198 w 1416191"/>
                      <a:gd name="connsiteY1026" fmla="*/ 683312 h 2719086"/>
                      <a:gd name="connsiteX1027" fmla="*/ 344843 w 1416191"/>
                      <a:gd name="connsiteY1027" fmla="*/ 16286 h 2719086"/>
                      <a:gd name="connsiteX1028" fmla="*/ 300941 w 1416191"/>
                      <a:gd name="connsiteY1028" fmla="*/ 99841 h 2719086"/>
                      <a:gd name="connsiteX1029" fmla="*/ 264120 w 1416191"/>
                      <a:gd name="connsiteY1029" fmla="*/ 88512 h 2719086"/>
                      <a:gd name="connsiteX1030" fmla="*/ 262704 w 1416191"/>
                      <a:gd name="connsiteY1030" fmla="*/ 60188 h 2719086"/>
                      <a:gd name="connsiteX1031" fmla="*/ 344843 w 1416191"/>
                      <a:gd name="connsiteY1031" fmla="*/ 16286 h 2719086"/>
                      <a:gd name="connsiteX1032" fmla="*/ 126749 w 1416191"/>
                      <a:gd name="connsiteY1032" fmla="*/ 426981 h 2719086"/>
                      <a:gd name="connsiteX1033" fmla="*/ 92761 w 1416191"/>
                      <a:gd name="connsiteY1033" fmla="*/ 492126 h 2719086"/>
                      <a:gd name="connsiteX1034" fmla="*/ 140911 w 1416191"/>
                      <a:gd name="connsiteY1034" fmla="*/ 446808 h 2719086"/>
                      <a:gd name="connsiteX1035" fmla="*/ 184813 w 1416191"/>
                      <a:gd name="connsiteY1035" fmla="*/ 509121 h 2719086"/>
                      <a:gd name="connsiteX1036" fmla="*/ 12038 w 1416191"/>
                      <a:gd name="connsiteY1036" fmla="*/ 625248 h 2719086"/>
                      <a:gd name="connsiteX1037" fmla="*/ 99842 w 1416191"/>
                      <a:gd name="connsiteY1037" fmla="*/ 385912 h 2719086"/>
                      <a:gd name="connsiteX1038" fmla="*/ 126749 w 1416191"/>
                      <a:gd name="connsiteY1038" fmla="*/ 426981 h 2719086"/>
                      <a:gd name="connsiteX1039" fmla="*/ 230131 w 1416191"/>
                      <a:gd name="connsiteY1039" fmla="*/ 360421 h 2719086"/>
                      <a:gd name="connsiteX1040" fmla="*/ 139495 w 1416191"/>
                      <a:gd name="connsiteY1040" fmla="*/ 443976 h 2719086"/>
                      <a:gd name="connsiteX1041" fmla="*/ 128165 w 1416191"/>
                      <a:gd name="connsiteY1041" fmla="*/ 426981 h 2719086"/>
                      <a:gd name="connsiteX1042" fmla="*/ 183397 w 1416191"/>
                      <a:gd name="connsiteY1042" fmla="*/ 322183 h 2719086"/>
                      <a:gd name="connsiteX1043" fmla="*/ 230131 w 1416191"/>
                      <a:gd name="connsiteY1043" fmla="*/ 360421 h 2719086"/>
                      <a:gd name="connsiteX1044" fmla="*/ 197559 w 1416191"/>
                      <a:gd name="connsiteY1044" fmla="*/ 293860 h 2719086"/>
                      <a:gd name="connsiteX1045" fmla="*/ 184813 w 1416191"/>
                      <a:gd name="connsiteY1045" fmla="*/ 319351 h 2719086"/>
                      <a:gd name="connsiteX1046" fmla="*/ 128165 w 1416191"/>
                      <a:gd name="connsiteY1046" fmla="*/ 272617 h 2719086"/>
                      <a:gd name="connsiteX1047" fmla="*/ 197559 w 1416191"/>
                      <a:gd name="connsiteY1047" fmla="*/ 293860 h 2719086"/>
                      <a:gd name="connsiteX1048" fmla="*/ 139495 w 1416191"/>
                      <a:gd name="connsiteY1048" fmla="*/ 445392 h 2719086"/>
                      <a:gd name="connsiteX1049" fmla="*/ 99842 w 1416191"/>
                      <a:gd name="connsiteY1049" fmla="*/ 482213 h 2719086"/>
                      <a:gd name="connsiteX1050" fmla="*/ 128165 w 1416191"/>
                      <a:gd name="connsiteY1050" fmla="*/ 429814 h 2719086"/>
                      <a:gd name="connsiteX1051" fmla="*/ 139495 w 1416191"/>
                      <a:gd name="connsiteY1051" fmla="*/ 445392 h 2719086"/>
                      <a:gd name="connsiteX1052" fmla="*/ 469468 w 1416191"/>
                      <a:gd name="connsiteY1052" fmla="*/ 1926727 h 2719086"/>
                      <a:gd name="connsiteX1053" fmla="*/ 509121 w 1416191"/>
                      <a:gd name="connsiteY1053" fmla="*/ 1829010 h 2719086"/>
                      <a:gd name="connsiteX1054" fmla="*/ 527531 w 1416191"/>
                      <a:gd name="connsiteY1054" fmla="*/ 1724212 h 2719086"/>
                      <a:gd name="connsiteX1055" fmla="*/ 618168 w 1416191"/>
                      <a:gd name="connsiteY1055" fmla="*/ 1708634 h 2719086"/>
                      <a:gd name="connsiteX1056" fmla="*/ 625249 w 1416191"/>
                      <a:gd name="connsiteY1056" fmla="*/ 1734126 h 2719086"/>
                      <a:gd name="connsiteX1057" fmla="*/ 623832 w 1416191"/>
                      <a:gd name="connsiteY1057" fmla="*/ 1843172 h 2719086"/>
                      <a:gd name="connsiteX1058" fmla="*/ 558688 w 1416191"/>
                      <a:gd name="connsiteY1058" fmla="*/ 1843172 h 2719086"/>
                      <a:gd name="connsiteX1059" fmla="*/ 558688 w 1416191"/>
                      <a:gd name="connsiteY1059" fmla="*/ 1843172 h 2719086"/>
                      <a:gd name="connsiteX1060" fmla="*/ 545942 w 1416191"/>
                      <a:gd name="connsiteY1060" fmla="*/ 1930976 h 2719086"/>
                      <a:gd name="connsiteX1061" fmla="*/ 469468 w 1416191"/>
                      <a:gd name="connsiteY1061" fmla="*/ 1926727 h 2719086"/>
                      <a:gd name="connsiteX1062" fmla="*/ 547358 w 1416191"/>
                      <a:gd name="connsiteY1062" fmla="*/ 1933808 h 2719086"/>
                      <a:gd name="connsiteX1063" fmla="*/ 533196 w 1416191"/>
                      <a:gd name="connsiteY1063" fmla="*/ 2025861 h 2719086"/>
                      <a:gd name="connsiteX1064" fmla="*/ 448225 w 1416191"/>
                      <a:gd name="connsiteY1064" fmla="*/ 1974878 h 2719086"/>
                      <a:gd name="connsiteX1065" fmla="*/ 466635 w 1416191"/>
                      <a:gd name="connsiteY1065" fmla="*/ 1929560 h 2719086"/>
                      <a:gd name="connsiteX1066" fmla="*/ 547358 w 1416191"/>
                      <a:gd name="connsiteY1066" fmla="*/ 1933808 h 2719086"/>
                      <a:gd name="connsiteX1067" fmla="*/ 533196 w 1416191"/>
                      <a:gd name="connsiteY1067" fmla="*/ 2027277 h 2719086"/>
                      <a:gd name="connsiteX1068" fmla="*/ 533196 w 1416191"/>
                      <a:gd name="connsiteY1068" fmla="*/ 2027277 h 2719086"/>
                      <a:gd name="connsiteX1069" fmla="*/ 432647 w 1416191"/>
                      <a:gd name="connsiteY1069" fmla="*/ 2014531 h 2719086"/>
                      <a:gd name="connsiteX1070" fmla="*/ 448225 w 1416191"/>
                      <a:gd name="connsiteY1070" fmla="*/ 1976294 h 2719086"/>
                      <a:gd name="connsiteX1071" fmla="*/ 533196 w 1416191"/>
                      <a:gd name="connsiteY1071" fmla="*/ 2027277 h 2719086"/>
                      <a:gd name="connsiteX1072" fmla="*/ 313687 w 1416191"/>
                      <a:gd name="connsiteY1072" fmla="*/ 2255284 h 2719086"/>
                      <a:gd name="connsiteX1073" fmla="*/ 347675 w 1416191"/>
                      <a:gd name="connsiteY1073" fmla="*/ 2221295 h 2719086"/>
                      <a:gd name="connsiteX1074" fmla="*/ 344843 w 1416191"/>
                      <a:gd name="connsiteY1074" fmla="*/ 2269446 h 2719086"/>
                      <a:gd name="connsiteX1075" fmla="*/ 313687 w 1416191"/>
                      <a:gd name="connsiteY1075" fmla="*/ 2255284 h 2719086"/>
                      <a:gd name="connsiteX1076" fmla="*/ 288195 w 1416191"/>
                      <a:gd name="connsiteY1076" fmla="*/ 2428059 h 2719086"/>
                      <a:gd name="connsiteX1077" fmla="*/ 257039 w 1416191"/>
                      <a:gd name="connsiteY1077" fmla="*/ 2323261 h 2719086"/>
                      <a:gd name="connsiteX1078" fmla="*/ 343426 w 1416191"/>
                      <a:gd name="connsiteY1078" fmla="*/ 2314764 h 2719086"/>
                      <a:gd name="connsiteX1079" fmla="*/ 339178 w 1416191"/>
                      <a:gd name="connsiteY1079" fmla="*/ 2379909 h 2719086"/>
                      <a:gd name="connsiteX1080" fmla="*/ 288195 w 1416191"/>
                      <a:gd name="connsiteY1080" fmla="*/ 2428059 h 2719086"/>
                      <a:gd name="connsiteX1081" fmla="*/ 289611 w 1416191"/>
                      <a:gd name="connsiteY1081" fmla="*/ 2433724 h 2719086"/>
                      <a:gd name="connsiteX1082" fmla="*/ 288195 w 1416191"/>
                      <a:gd name="connsiteY1082" fmla="*/ 2430892 h 2719086"/>
                      <a:gd name="connsiteX1083" fmla="*/ 339178 w 1416191"/>
                      <a:gd name="connsiteY1083" fmla="*/ 2384157 h 2719086"/>
                      <a:gd name="connsiteX1084" fmla="*/ 336345 w 1416191"/>
                      <a:gd name="connsiteY1084" fmla="*/ 2433724 h 2719086"/>
                      <a:gd name="connsiteX1085" fmla="*/ 289611 w 1416191"/>
                      <a:gd name="connsiteY1085" fmla="*/ 2433724 h 2719086"/>
                      <a:gd name="connsiteX1086" fmla="*/ 282530 w 1416191"/>
                      <a:gd name="connsiteY1086" fmla="*/ 2436556 h 2719086"/>
                      <a:gd name="connsiteX1087" fmla="*/ 288195 w 1416191"/>
                      <a:gd name="connsiteY1087" fmla="*/ 2436556 h 2719086"/>
                      <a:gd name="connsiteX1088" fmla="*/ 302357 w 1416191"/>
                      <a:gd name="connsiteY1088" fmla="*/ 2486123 h 2719086"/>
                      <a:gd name="connsiteX1089" fmla="*/ 298108 w 1416191"/>
                      <a:gd name="connsiteY1089" fmla="*/ 2494620 h 2719086"/>
                      <a:gd name="connsiteX1090" fmla="*/ 281114 w 1416191"/>
                      <a:gd name="connsiteY1090" fmla="*/ 2439389 h 2719086"/>
                      <a:gd name="connsiteX1091" fmla="*/ 282530 w 1416191"/>
                      <a:gd name="connsiteY1091" fmla="*/ 2436556 h 2719086"/>
                      <a:gd name="connsiteX1092" fmla="*/ 285363 w 1416191"/>
                      <a:gd name="connsiteY1092" fmla="*/ 2435140 h 2719086"/>
                      <a:gd name="connsiteX1093" fmla="*/ 288195 w 1416191"/>
                      <a:gd name="connsiteY1093" fmla="*/ 2432308 h 2719086"/>
                      <a:gd name="connsiteX1094" fmla="*/ 289611 w 1416191"/>
                      <a:gd name="connsiteY1094" fmla="*/ 2435140 h 2719086"/>
                      <a:gd name="connsiteX1095" fmla="*/ 285363 w 1416191"/>
                      <a:gd name="connsiteY1095" fmla="*/ 2435140 h 2719086"/>
                      <a:gd name="connsiteX1096" fmla="*/ 312270 w 1416191"/>
                      <a:gd name="connsiteY1096" fmla="*/ 2256700 h 2719086"/>
                      <a:gd name="connsiteX1097" fmla="*/ 344843 w 1416191"/>
                      <a:gd name="connsiteY1097" fmla="*/ 2270862 h 2719086"/>
                      <a:gd name="connsiteX1098" fmla="*/ 342010 w 1416191"/>
                      <a:gd name="connsiteY1098" fmla="*/ 2311932 h 2719086"/>
                      <a:gd name="connsiteX1099" fmla="*/ 252790 w 1416191"/>
                      <a:gd name="connsiteY1099" fmla="*/ 2320429 h 2719086"/>
                      <a:gd name="connsiteX1100" fmla="*/ 252790 w 1416191"/>
                      <a:gd name="connsiteY1100" fmla="*/ 2320429 h 2719086"/>
                      <a:gd name="connsiteX1101" fmla="*/ 285363 w 1416191"/>
                      <a:gd name="connsiteY1101" fmla="*/ 2428059 h 2719086"/>
                      <a:gd name="connsiteX1102" fmla="*/ 281114 w 1416191"/>
                      <a:gd name="connsiteY1102" fmla="*/ 2432308 h 2719086"/>
                      <a:gd name="connsiteX1103" fmla="*/ 278282 w 1416191"/>
                      <a:gd name="connsiteY1103" fmla="*/ 2432308 h 2719086"/>
                      <a:gd name="connsiteX1104" fmla="*/ 242877 w 1416191"/>
                      <a:gd name="connsiteY1104" fmla="*/ 2321845 h 2719086"/>
                      <a:gd name="connsiteX1105" fmla="*/ 312270 w 1416191"/>
                      <a:gd name="connsiteY1105" fmla="*/ 2256700 h 2719086"/>
                      <a:gd name="connsiteX1106" fmla="*/ 350507 w 1416191"/>
                      <a:gd name="connsiteY1106" fmla="*/ 2217047 h 2719086"/>
                      <a:gd name="connsiteX1107" fmla="*/ 350507 w 1416191"/>
                      <a:gd name="connsiteY1107" fmla="*/ 2215631 h 2719086"/>
                      <a:gd name="connsiteX1108" fmla="*/ 353340 w 1416191"/>
                      <a:gd name="connsiteY1108" fmla="*/ 2214215 h 2719086"/>
                      <a:gd name="connsiteX1109" fmla="*/ 350507 w 1416191"/>
                      <a:gd name="connsiteY1109" fmla="*/ 2217047 h 2719086"/>
                      <a:gd name="connsiteX1110" fmla="*/ 303773 w 1416191"/>
                      <a:gd name="connsiteY1110" fmla="*/ 2057017 h 2719086"/>
                      <a:gd name="connsiteX1111" fmla="*/ 308022 w 1416191"/>
                      <a:gd name="connsiteY1111" fmla="*/ 2042855 h 2719086"/>
                      <a:gd name="connsiteX1112" fmla="*/ 308022 w 1416191"/>
                      <a:gd name="connsiteY1112" fmla="*/ 2042855 h 2719086"/>
                      <a:gd name="connsiteX1113" fmla="*/ 292444 w 1416191"/>
                      <a:gd name="connsiteY1113" fmla="*/ 1998953 h 2719086"/>
                      <a:gd name="connsiteX1114" fmla="*/ 346259 w 1416191"/>
                      <a:gd name="connsiteY1114" fmla="*/ 2006034 h 2719086"/>
                      <a:gd name="connsiteX1115" fmla="*/ 347675 w 1416191"/>
                      <a:gd name="connsiteY1115" fmla="*/ 2102336 h 2719086"/>
                      <a:gd name="connsiteX1116" fmla="*/ 303773 w 1416191"/>
                      <a:gd name="connsiteY1116" fmla="*/ 2057017 h 2719086"/>
                      <a:gd name="connsiteX1117" fmla="*/ 404323 w 1416191"/>
                      <a:gd name="connsiteY1117" fmla="*/ 2010283 h 2719086"/>
                      <a:gd name="connsiteX1118" fmla="*/ 401490 w 1416191"/>
                      <a:gd name="connsiteY1118" fmla="*/ 1947970 h 2719086"/>
                      <a:gd name="connsiteX1119" fmla="*/ 446808 w 1416191"/>
                      <a:gd name="connsiteY1119" fmla="*/ 1974878 h 2719086"/>
                      <a:gd name="connsiteX1120" fmla="*/ 431230 w 1416191"/>
                      <a:gd name="connsiteY1120" fmla="*/ 2014531 h 2719086"/>
                      <a:gd name="connsiteX1121" fmla="*/ 404323 w 1416191"/>
                      <a:gd name="connsiteY1121" fmla="*/ 2010283 h 2719086"/>
                      <a:gd name="connsiteX1122" fmla="*/ 408571 w 1416191"/>
                      <a:gd name="connsiteY1122" fmla="*/ 2163232 h 2719086"/>
                      <a:gd name="connsiteX1123" fmla="*/ 408571 w 1416191"/>
                      <a:gd name="connsiteY1123" fmla="*/ 2163232 h 2719086"/>
                      <a:gd name="connsiteX1124" fmla="*/ 408571 w 1416191"/>
                      <a:gd name="connsiteY1124" fmla="*/ 2163232 h 2719086"/>
                      <a:gd name="connsiteX1125" fmla="*/ 408571 w 1416191"/>
                      <a:gd name="connsiteY1125" fmla="*/ 2163232 h 2719086"/>
                      <a:gd name="connsiteX1126" fmla="*/ 363253 w 1416191"/>
                      <a:gd name="connsiteY1126" fmla="*/ 2207134 h 2719086"/>
                      <a:gd name="connsiteX1127" fmla="*/ 407155 w 1416191"/>
                      <a:gd name="connsiteY1127" fmla="*/ 2163232 h 2719086"/>
                      <a:gd name="connsiteX1128" fmla="*/ 408571 w 1416191"/>
                      <a:gd name="connsiteY1128" fmla="*/ 2164648 h 2719086"/>
                      <a:gd name="connsiteX1129" fmla="*/ 409988 w 1416191"/>
                      <a:gd name="connsiteY1129" fmla="*/ 2184474 h 2719086"/>
                      <a:gd name="connsiteX1130" fmla="*/ 363253 w 1416191"/>
                      <a:gd name="connsiteY1130" fmla="*/ 2207134 h 2719086"/>
                      <a:gd name="connsiteX1131" fmla="*/ 405739 w 1416191"/>
                      <a:gd name="connsiteY1131" fmla="*/ 2163232 h 2719086"/>
                      <a:gd name="connsiteX1132" fmla="*/ 357588 w 1416191"/>
                      <a:gd name="connsiteY1132" fmla="*/ 2211382 h 2719086"/>
                      <a:gd name="connsiteX1133" fmla="*/ 350507 w 1416191"/>
                      <a:gd name="connsiteY1133" fmla="*/ 2214215 h 2719086"/>
                      <a:gd name="connsiteX1134" fmla="*/ 381664 w 1416191"/>
                      <a:gd name="connsiteY1134" fmla="*/ 2139156 h 2719086"/>
                      <a:gd name="connsiteX1135" fmla="*/ 405739 w 1416191"/>
                      <a:gd name="connsiteY1135" fmla="*/ 2163232 h 2719086"/>
                      <a:gd name="connsiteX1136" fmla="*/ 402907 w 1416191"/>
                      <a:gd name="connsiteY1136" fmla="*/ 2013115 h 2719086"/>
                      <a:gd name="connsiteX1137" fmla="*/ 405739 w 1416191"/>
                      <a:gd name="connsiteY1137" fmla="*/ 2078260 h 2719086"/>
                      <a:gd name="connsiteX1138" fmla="*/ 381664 w 1416191"/>
                      <a:gd name="connsiteY1138" fmla="*/ 2134908 h 2719086"/>
                      <a:gd name="connsiteX1139" fmla="*/ 350507 w 1416191"/>
                      <a:gd name="connsiteY1139" fmla="*/ 2103751 h 2719086"/>
                      <a:gd name="connsiteX1140" fmla="*/ 349091 w 1416191"/>
                      <a:gd name="connsiteY1140" fmla="*/ 2006034 h 2719086"/>
                      <a:gd name="connsiteX1141" fmla="*/ 402907 w 1416191"/>
                      <a:gd name="connsiteY1141" fmla="*/ 2013115 h 2719086"/>
                      <a:gd name="connsiteX1142" fmla="*/ 407155 w 1416191"/>
                      <a:gd name="connsiteY1142" fmla="*/ 2160399 h 2719086"/>
                      <a:gd name="connsiteX1143" fmla="*/ 383080 w 1416191"/>
                      <a:gd name="connsiteY1143" fmla="*/ 2136324 h 2719086"/>
                      <a:gd name="connsiteX1144" fmla="*/ 405739 w 1416191"/>
                      <a:gd name="connsiteY1144" fmla="*/ 2082508 h 2719086"/>
                      <a:gd name="connsiteX1145" fmla="*/ 407155 w 1416191"/>
                      <a:gd name="connsiteY1145" fmla="*/ 2160399 h 2719086"/>
                      <a:gd name="connsiteX1146" fmla="*/ 407155 w 1416191"/>
                      <a:gd name="connsiteY1146" fmla="*/ 2160399 h 2719086"/>
                      <a:gd name="connsiteX1147" fmla="*/ 429814 w 1416191"/>
                      <a:gd name="connsiteY1147" fmla="*/ 2015948 h 2719086"/>
                      <a:gd name="connsiteX1148" fmla="*/ 405739 w 1416191"/>
                      <a:gd name="connsiteY1148" fmla="*/ 2072595 h 2719086"/>
                      <a:gd name="connsiteX1149" fmla="*/ 402907 w 1416191"/>
                      <a:gd name="connsiteY1149" fmla="*/ 2011699 h 2719086"/>
                      <a:gd name="connsiteX1150" fmla="*/ 429814 w 1416191"/>
                      <a:gd name="connsiteY1150" fmla="*/ 2015948 h 2719086"/>
                      <a:gd name="connsiteX1151" fmla="*/ 400074 w 1416191"/>
                      <a:gd name="connsiteY1151" fmla="*/ 1945138 h 2719086"/>
                      <a:gd name="connsiteX1152" fmla="*/ 400074 w 1416191"/>
                      <a:gd name="connsiteY1152" fmla="*/ 1945138 h 2719086"/>
                      <a:gd name="connsiteX1153" fmla="*/ 402907 w 1416191"/>
                      <a:gd name="connsiteY1153" fmla="*/ 2011699 h 2719086"/>
                      <a:gd name="connsiteX1154" fmla="*/ 349091 w 1416191"/>
                      <a:gd name="connsiteY1154" fmla="*/ 2004618 h 2719086"/>
                      <a:gd name="connsiteX1155" fmla="*/ 347675 w 1416191"/>
                      <a:gd name="connsiteY1155" fmla="*/ 1923895 h 2719086"/>
                      <a:gd name="connsiteX1156" fmla="*/ 466635 w 1416191"/>
                      <a:gd name="connsiteY1156" fmla="*/ 1929560 h 2719086"/>
                      <a:gd name="connsiteX1157" fmla="*/ 448225 w 1416191"/>
                      <a:gd name="connsiteY1157" fmla="*/ 1973462 h 2719086"/>
                      <a:gd name="connsiteX1158" fmla="*/ 400074 w 1416191"/>
                      <a:gd name="connsiteY1158" fmla="*/ 1945138 h 2719086"/>
                      <a:gd name="connsiteX1159" fmla="*/ 347675 w 1416191"/>
                      <a:gd name="connsiteY1159" fmla="*/ 2103751 h 2719086"/>
                      <a:gd name="connsiteX1160" fmla="*/ 349091 w 1416191"/>
                      <a:gd name="connsiteY1160" fmla="*/ 2214215 h 2719086"/>
                      <a:gd name="connsiteX1161" fmla="*/ 349091 w 1416191"/>
                      <a:gd name="connsiteY1161" fmla="*/ 2214215 h 2719086"/>
                      <a:gd name="connsiteX1162" fmla="*/ 349091 w 1416191"/>
                      <a:gd name="connsiteY1162" fmla="*/ 2218463 h 2719086"/>
                      <a:gd name="connsiteX1163" fmla="*/ 312270 w 1416191"/>
                      <a:gd name="connsiteY1163" fmla="*/ 2253868 h 2719086"/>
                      <a:gd name="connsiteX1164" fmla="*/ 259871 w 1416191"/>
                      <a:gd name="connsiteY1164" fmla="*/ 2229793 h 2719086"/>
                      <a:gd name="connsiteX1165" fmla="*/ 303773 w 1416191"/>
                      <a:gd name="connsiteY1165" fmla="*/ 2058433 h 2719086"/>
                      <a:gd name="connsiteX1166" fmla="*/ 347675 w 1416191"/>
                      <a:gd name="connsiteY1166" fmla="*/ 2103751 h 2719086"/>
                      <a:gd name="connsiteX1167" fmla="*/ 380247 w 1416191"/>
                      <a:gd name="connsiteY1167" fmla="*/ 2137740 h 2719086"/>
                      <a:gd name="connsiteX1168" fmla="*/ 350507 w 1416191"/>
                      <a:gd name="connsiteY1168" fmla="*/ 2208550 h 2719086"/>
                      <a:gd name="connsiteX1169" fmla="*/ 349091 w 1416191"/>
                      <a:gd name="connsiteY1169" fmla="*/ 2106584 h 2719086"/>
                      <a:gd name="connsiteX1170" fmla="*/ 380247 w 1416191"/>
                      <a:gd name="connsiteY1170" fmla="*/ 2137740 h 2719086"/>
                      <a:gd name="connsiteX1171" fmla="*/ 507705 w 1416191"/>
                      <a:gd name="connsiteY1171" fmla="*/ 1829010 h 2719086"/>
                      <a:gd name="connsiteX1172" fmla="*/ 466635 w 1416191"/>
                      <a:gd name="connsiteY1172" fmla="*/ 1926727 h 2719086"/>
                      <a:gd name="connsiteX1173" fmla="*/ 346259 w 1416191"/>
                      <a:gd name="connsiteY1173" fmla="*/ 1921063 h 2719086"/>
                      <a:gd name="connsiteX1174" fmla="*/ 344843 w 1416191"/>
                      <a:gd name="connsiteY1174" fmla="*/ 1756785 h 2719086"/>
                      <a:gd name="connsiteX1175" fmla="*/ 526115 w 1416191"/>
                      <a:gd name="connsiteY1175" fmla="*/ 1727045 h 2719086"/>
                      <a:gd name="connsiteX1176" fmla="*/ 507705 w 1416191"/>
                      <a:gd name="connsiteY1176" fmla="*/ 1829010 h 2719086"/>
                      <a:gd name="connsiteX1177" fmla="*/ 344843 w 1416191"/>
                      <a:gd name="connsiteY1177" fmla="*/ 1922479 h 2719086"/>
                      <a:gd name="connsiteX1178" fmla="*/ 346259 w 1416191"/>
                      <a:gd name="connsiteY1178" fmla="*/ 2003202 h 2719086"/>
                      <a:gd name="connsiteX1179" fmla="*/ 291027 w 1416191"/>
                      <a:gd name="connsiteY1179" fmla="*/ 1996121 h 2719086"/>
                      <a:gd name="connsiteX1180" fmla="*/ 264120 w 1416191"/>
                      <a:gd name="connsiteY1180" fmla="*/ 1918231 h 2719086"/>
                      <a:gd name="connsiteX1181" fmla="*/ 344843 w 1416191"/>
                      <a:gd name="connsiteY1181" fmla="*/ 1922479 h 2719086"/>
                      <a:gd name="connsiteX1182" fmla="*/ 289611 w 1416191"/>
                      <a:gd name="connsiteY1182" fmla="*/ 1997537 h 2719086"/>
                      <a:gd name="connsiteX1183" fmla="*/ 305189 w 1416191"/>
                      <a:gd name="connsiteY1183" fmla="*/ 2042855 h 2719086"/>
                      <a:gd name="connsiteX1184" fmla="*/ 302357 w 1416191"/>
                      <a:gd name="connsiteY1184" fmla="*/ 2055601 h 2719086"/>
                      <a:gd name="connsiteX1185" fmla="*/ 238628 w 1416191"/>
                      <a:gd name="connsiteY1185" fmla="*/ 1991872 h 2719086"/>
                      <a:gd name="connsiteX1186" fmla="*/ 289611 w 1416191"/>
                      <a:gd name="connsiteY1186" fmla="*/ 1997537 h 2719086"/>
                      <a:gd name="connsiteX1187" fmla="*/ 350507 w 1416191"/>
                      <a:gd name="connsiteY1187" fmla="*/ 2219879 h 2719086"/>
                      <a:gd name="connsiteX1188" fmla="*/ 359005 w 1416191"/>
                      <a:gd name="connsiteY1188" fmla="*/ 2211382 h 2719086"/>
                      <a:gd name="connsiteX1189" fmla="*/ 409988 w 1416191"/>
                      <a:gd name="connsiteY1189" fmla="*/ 2185891 h 2719086"/>
                      <a:gd name="connsiteX1190" fmla="*/ 414236 w 1416191"/>
                      <a:gd name="connsiteY1190" fmla="*/ 2299186 h 2719086"/>
                      <a:gd name="connsiteX1191" fmla="*/ 349091 w 1416191"/>
                      <a:gd name="connsiteY1191" fmla="*/ 2269446 h 2719086"/>
                      <a:gd name="connsiteX1192" fmla="*/ 350507 w 1416191"/>
                      <a:gd name="connsiteY1192" fmla="*/ 2219879 h 2719086"/>
                      <a:gd name="connsiteX1193" fmla="*/ 531780 w 1416191"/>
                      <a:gd name="connsiteY1193" fmla="*/ 2037191 h 2719086"/>
                      <a:gd name="connsiteX1194" fmla="*/ 409988 w 1416191"/>
                      <a:gd name="connsiteY1194" fmla="*/ 2158983 h 2719086"/>
                      <a:gd name="connsiteX1195" fmla="*/ 407155 w 1416191"/>
                      <a:gd name="connsiteY1195" fmla="*/ 2079676 h 2719086"/>
                      <a:gd name="connsiteX1196" fmla="*/ 432647 w 1416191"/>
                      <a:gd name="connsiteY1196" fmla="*/ 2018780 h 2719086"/>
                      <a:gd name="connsiteX1197" fmla="*/ 533196 w 1416191"/>
                      <a:gd name="connsiteY1197" fmla="*/ 2031526 h 2719086"/>
                      <a:gd name="connsiteX1198" fmla="*/ 531780 w 1416191"/>
                      <a:gd name="connsiteY1198" fmla="*/ 2037191 h 2719086"/>
                      <a:gd name="connsiteX1199" fmla="*/ 298108 w 1416191"/>
                      <a:gd name="connsiteY1199" fmla="*/ 2498869 h 2719086"/>
                      <a:gd name="connsiteX1200" fmla="*/ 334929 w 1416191"/>
                      <a:gd name="connsiteY1200" fmla="*/ 2614996 h 2719086"/>
                      <a:gd name="connsiteX1201" fmla="*/ 223050 w 1416191"/>
                      <a:gd name="connsiteY1201" fmla="*/ 2636239 h 2719086"/>
                      <a:gd name="connsiteX1202" fmla="*/ 298108 w 1416191"/>
                      <a:gd name="connsiteY1202" fmla="*/ 2498869 h 2719086"/>
                      <a:gd name="connsiteX1203" fmla="*/ 417069 w 1416191"/>
                      <a:gd name="connsiteY1203" fmla="*/ 2307683 h 2719086"/>
                      <a:gd name="connsiteX1204" fmla="*/ 342010 w 1416191"/>
                      <a:gd name="connsiteY1204" fmla="*/ 2378493 h 2719086"/>
                      <a:gd name="connsiteX1205" fmla="*/ 344843 w 1416191"/>
                      <a:gd name="connsiteY1205" fmla="*/ 2314764 h 2719086"/>
                      <a:gd name="connsiteX1206" fmla="*/ 417069 w 1416191"/>
                      <a:gd name="connsiteY1206" fmla="*/ 2307683 h 2719086"/>
                      <a:gd name="connsiteX1207" fmla="*/ 1286610 w 1416191"/>
                      <a:gd name="connsiteY1207" fmla="*/ 989209 h 2719086"/>
                      <a:gd name="connsiteX1208" fmla="*/ 1286610 w 1416191"/>
                      <a:gd name="connsiteY1208" fmla="*/ 992042 h 2719086"/>
                      <a:gd name="connsiteX1209" fmla="*/ 1098257 w 1416191"/>
                      <a:gd name="connsiteY1209" fmla="*/ 1000539 h 2719086"/>
                      <a:gd name="connsiteX1210" fmla="*/ 1118083 w 1416191"/>
                      <a:gd name="connsiteY1210" fmla="*/ 972215 h 2719086"/>
                      <a:gd name="connsiteX1211" fmla="*/ 1286610 w 1416191"/>
                      <a:gd name="connsiteY1211" fmla="*/ 989209 h 2719086"/>
                      <a:gd name="connsiteX1212" fmla="*/ 1412651 w 1416191"/>
                      <a:gd name="connsiteY1212" fmla="*/ 764035 h 2719086"/>
                      <a:gd name="connsiteX1213" fmla="*/ 1314934 w 1416191"/>
                      <a:gd name="connsiteY1213" fmla="*/ 841926 h 2719086"/>
                      <a:gd name="connsiteX1214" fmla="*/ 1314934 w 1416191"/>
                      <a:gd name="connsiteY1214" fmla="*/ 841926 h 2719086"/>
                      <a:gd name="connsiteX1215" fmla="*/ 1286610 w 1416191"/>
                      <a:gd name="connsiteY1215" fmla="*/ 986377 h 2719086"/>
                      <a:gd name="connsiteX1216" fmla="*/ 1118083 w 1416191"/>
                      <a:gd name="connsiteY1216" fmla="*/ 969383 h 2719086"/>
                      <a:gd name="connsiteX1217" fmla="*/ 1239876 w 1416191"/>
                      <a:gd name="connsiteY1217" fmla="*/ 792359 h 2719086"/>
                      <a:gd name="connsiteX1218" fmla="*/ 1412651 w 1416191"/>
                      <a:gd name="connsiteY1218" fmla="*/ 764035 h 2719086"/>
                      <a:gd name="connsiteX1219" fmla="*/ 220218 w 1416191"/>
                      <a:gd name="connsiteY1219" fmla="*/ 693226 h 2719086"/>
                      <a:gd name="connsiteX1220" fmla="*/ 157905 w 1416191"/>
                      <a:gd name="connsiteY1220" fmla="*/ 730046 h 2719086"/>
                      <a:gd name="connsiteX1221" fmla="*/ 142327 w 1416191"/>
                      <a:gd name="connsiteY1221" fmla="*/ 653572 h 2719086"/>
                      <a:gd name="connsiteX1222" fmla="*/ 220218 w 1416191"/>
                      <a:gd name="connsiteY1222" fmla="*/ 693226 h 2719086"/>
                      <a:gd name="connsiteX1223" fmla="*/ 156489 w 1416191"/>
                      <a:gd name="connsiteY1223" fmla="*/ 732879 h 2719086"/>
                      <a:gd name="connsiteX1224" fmla="*/ 166402 w 1416191"/>
                      <a:gd name="connsiteY1224" fmla="*/ 782445 h 2719086"/>
                      <a:gd name="connsiteX1225" fmla="*/ 91345 w 1416191"/>
                      <a:gd name="connsiteY1225" fmla="*/ 771116 h 2719086"/>
                      <a:gd name="connsiteX1226" fmla="*/ 156489 w 1416191"/>
                      <a:gd name="connsiteY1226" fmla="*/ 732879 h 2719086"/>
                      <a:gd name="connsiteX1227" fmla="*/ 282530 w 1416191"/>
                      <a:gd name="connsiteY1227" fmla="*/ 800856 h 2719086"/>
                      <a:gd name="connsiteX1228" fmla="*/ 194726 w 1416191"/>
                      <a:gd name="connsiteY1228" fmla="*/ 908486 h 2719086"/>
                      <a:gd name="connsiteX1229" fmla="*/ 169235 w 1416191"/>
                      <a:gd name="connsiteY1229" fmla="*/ 785278 h 2719086"/>
                      <a:gd name="connsiteX1230" fmla="*/ 282530 w 1416191"/>
                      <a:gd name="connsiteY1230" fmla="*/ 800856 h 2719086"/>
                      <a:gd name="connsiteX1231" fmla="*/ 375999 w 1416191"/>
                      <a:gd name="connsiteY1231" fmla="*/ 1609501 h 2719086"/>
                      <a:gd name="connsiteX1232" fmla="*/ 374583 w 1416191"/>
                      <a:gd name="connsiteY1232" fmla="*/ 1613750 h 2719086"/>
                      <a:gd name="connsiteX1233" fmla="*/ 342010 w 1416191"/>
                      <a:gd name="connsiteY1233" fmla="*/ 1596755 h 2719086"/>
                      <a:gd name="connsiteX1234" fmla="*/ 375999 w 1416191"/>
                      <a:gd name="connsiteY1234" fmla="*/ 1609501 h 2719086"/>
                      <a:gd name="connsiteX1235" fmla="*/ 438311 w 1416191"/>
                      <a:gd name="connsiteY1235" fmla="*/ 1649154 h 2719086"/>
                      <a:gd name="connsiteX1236" fmla="*/ 339178 w 1416191"/>
                      <a:gd name="connsiteY1236" fmla="*/ 1697305 h 2719086"/>
                      <a:gd name="connsiteX1237" fmla="*/ 375999 w 1416191"/>
                      <a:gd name="connsiteY1237" fmla="*/ 1615166 h 2719086"/>
                      <a:gd name="connsiteX1238" fmla="*/ 438311 w 1416191"/>
                      <a:gd name="connsiteY1238" fmla="*/ 1649154 h 2719086"/>
                      <a:gd name="connsiteX1239" fmla="*/ 281114 w 1416191"/>
                      <a:gd name="connsiteY1239" fmla="*/ 2436556 h 2719086"/>
                      <a:gd name="connsiteX1240" fmla="*/ 281114 w 1416191"/>
                      <a:gd name="connsiteY1240" fmla="*/ 2436556 h 2719086"/>
                      <a:gd name="connsiteX1241" fmla="*/ 281114 w 1416191"/>
                      <a:gd name="connsiteY1241" fmla="*/ 2436556 h 2719086"/>
                      <a:gd name="connsiteX1242" fmla="*/ 281114 w 1416191"/>
                      <a:gd name="connsiteY1242" fmla="*/ 2436556 h 2719086"/>
                      <a:gd name="connsiteX1243" fmla="*/ 536029 w 1416191"/>
                      <a:gd name="connsiteY1243" fmla="*/ 2027277 h 2719086"/>
                      <a:gd name="connsiteX1244" fmla="*/ 536029 w 1416191"/>
                      <a:gd name="connsiteY1244" fmla="*/ 2027277 h 2719086"/>
                      <a:gd name="connsiteX1245" fmla="*/ 536029 w 1416191"/>
                      <a:gd name="connsiteY1245" fmla="*/ 2027277 h 2719086"/>
                      <a:gd name="connsiteX1246" fmla="*/ 536029 w 1416191"/>
                      <a:gd name="connsiteY1246" fmla="*/ 2027277 h 2719086"/>
                      <a:gd name="connsiteX1247" fmla="*/ 662069 w 1416191"/>
                      <a:gd name="connsiteY1247" fmla="*/ 1847421 h 2719086"/>
                      <a:gd name="connsiteX1248" fmla="*/ 704555 w 1416191"/>
                      <a:gd name="connsiteY1248" fmla="*/ 1847421 h 2719086"/>
                      <a:gd name="connsiteX1249" fmla="*/ 690393 w 1416191"/>
                      <a:gd name="connsiteY1249" fmla="*/ 1946554 h 2719086"/>
                      <a:gd name="connsiteX1250" fmla="*/ 662069 w 1416191"/>
                      <a:gd name="connsiteY1250" fmla="*/ 1847421 h 2719086"/>
                      <a:gd name="connsiteX1251" fmla="*/ 1310685 w 1416191"/>
                      <a:gd name="connsiteY1251" fmla="*/ 992042 h 2719086"/>
                      <a:gd name="connsiteX1252" fmla="*/ 1288026 w 1416191"/>
                      <a:gd name="connsiteY1252" fmla="*/ 993458 h 2719086"/>
                      <a:gd name="connsiteX1253" fmla="*/ 1288026 w 1416191"/>
                      <a:gd name="connsiteY1253" fmla="*/ 990626 h 2719086"/>
                      <a:gd name="connsiteX1254" fmla="*/ 1310685 w 1416191"/>
                      <a:gd name="connsiteY1254" fmla="*/ 992042 h 2719086"/>
                      <a:gd name="connsiteX1255" fmla="*/ 890076 w 1416191"/>
                      <a:gd name="connsiteY1255" fmla="*/ 452473 h 2719086"/>
                      <a:gd name="connsiteX1256" fmla="*/ 941059 w 1416191"/>
                      <a:gd name="connsiteY1256" fmla="*/ 377415 h 2719086"/>
                      <a:gd name="connsiteX1257" fmla="*/ 950973 w 1416191"/>
                      <a:gd name="connsiteY1257" fmla="*/ 483629 h 2719086"/>
                      <a:gd name="connsiteX1258" fmla="*/ 890076 w 1416191"/>
                      <a:gd name="connsiteY1258" fmla="*/ 452473 h 2719086"/>
                      <a:gd name="connsiteX1259" fmla="*/ 473716 w 1416191"/>
                      <a:gd name="connsiteY1259" fmla="*/ 2384157 h 2719086"/>
                      <a:gd name="connsiteX1260" fmla="*/ 401490 w 1416191"/>
                      <a:gd name="connsiteY1260" fmla="*/ 2430892 h 2719086"/>
                      <a:gd name="connsiteX1261" fmla="*/ 377415 w 1416191"/>
                      <a:gd name="connsiteY1261" fmla="*/ 2430892 h 2719086"/>
                      <a:gd name="connsiteX1262" fmla="*/ 473716 w 1416191"/>
                      <a:gd name="connsiteY1262" fmla="*/ 2384157 h 2719086"/>
                      <a:gd name="connsiteX1263" fmla="*/ 851839 w 1416191"/>
                      <a:gd name="connsiteY1263" fmla="*/ 1642073 h 2719086"/>
                      <a:gd name="connsiteX1264" fmla="*/ 959470 w 1416191"/>
                      <a:gd name="connsiteY1264" fmla="*/ 1524529 h 2719086"/>
                      <a:gd name="connsiteX1265" fmla="*/ 880163 w 1416191"/>
                      <a:gd name="connsiteY1265" fmla="*/ 1651987 h 2719086"/>
                      <a:gd name="connsiteX1266" fmla="*/ 851839 w 1416191"/>
                      <a:gd name="connsiteY1266" fmla="*/ 1642073 h 2719086"/>
                      <a:gd name="connsiteX1267" fmla="*/ 1111002 w 1416191"/>
                      <a:gd name="connsiteY1267" fmla="*/ 1356003 h 2719086"/>
                      <a:gd name="connsiteX1268" fmla="*/ 973632 w 1416191"/>
                      <a:gd name="connsiteY1268" fmla="*/ 1506119 h 2719086"/>
                      <a:gd name="connsiteX1269" fmla="*/ 1028863 w 1416191"/>
                      <a:gd name="connsiteY1269" fmla="*/ 1416899 h 2719086"/>
                      <a:gd name="connsiteX1270" fmla="*/ 1111002 w 1416191"/>
                      <a:gd name="connsiteY1270" fmla="*/ 1356003 h 271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Lst>
                    <a:rect l="l" t="t" r="r" b="b"/>
                    <a:pathLst>
                      <a:path w="1416191" h="2719086">
                        <a:moveTo>
                          <a:pt x="1330512" y="660653"/>
                        </a:moveTo>
                        <a:lnTo>
                          <a:pt x="1330512" y="660653"/>
                        </a:lnTo>
                        <a:lnTo>
                          <a:pt x="1125164" y="676231"/>
                        </a:lnTo>
                        <a:lnTo>
                          <a:pt x="1123748" y="653572"/>
                        </a:lnTo>
                        <a:lnTo>
                          <a:pt x="1157737" y="643659"/>
                        </a:lnTo>
                        <a:lnTo>
                          <a:pt x="1115251" y="543109"/>
                        </a:lnTo>
                        <a:lnTo>
                          <a:pt x="1115251" y="541693"/>
                        </a:lnTo>
                        <a:lnTo>
                          <a:pt x="1122332" y="650740"/>
                        </a:lnTo>
                        <a:lnTo>
                          <a:pt x="1081262" y="663486"/>
                        </a:lnTo>
                        <a:lnTo>
                          <a:pt x="1081262" y="618167"/>
                        </a:lnTo>
                        <a:lnTo>
                          <a:pt x="1081262" y="616751"/>
                        </a:lnTo>
                        <a:lnTo>
                          <a:pt x="1067100" y="667734"/>
                        </a:lnTo>
                        <a:lnTo>
                          <a:pt x="1014701" y="683312"/>
                        </a:lnTo>
                        <a:lnTo>
                          <a:pt x="963718" y="687560"/>
                        </a:lnTo>
                        <a:lnTo>
                          <a:pt x="766868" y="632329"/>
                        </a:lnTo>
                        <a:lnTo>
                          <a:pt x="888660" y="453889"/>
                        </a:lnTo>
                        <a:lnTo>
                          <a:pt x="953805" y="486462"/>
                        </a:lnTo>
                        <a:lnTo>
                          <a:pt x="953805" y="486462"/>
                        </a:lnTo>
                        <a:lnTo>
                          <a:pt x="942475" y="371750"/>
                        </a:lnTo>
                        <a:lnTo>
                          <a:pt x="942475" y="371750"/>
                        </a:lnTo>
                        <a:lnTo>
                          <a:pt x="887244" y="451057"/>
                        </a:lnTo>
                        <a:lnTo>
                          <a:pt x="795192" y="404322"/>
                        </a:lnTo>
                        <a:lnTo>
                          <a:pt x="793775" y="356172"/>
                        </a:lnTo>
                        <a:lnTo>
                          <a:pt x="907071" y="289611"/>
                        </a:lnTo>
                        <a:lnTo>
                          <a:pt x="907071" y="289611"/>
                        </a:lnTo>
                        <a:lnTo>
                          <a:pt x="660653" y="149408"/>
                        </a:lnTo>
                        <a:lnTo>
                          <a:pt x="659237" y="149408"/>
                        </a:lnTo>
                        <a:lnTo>
                          <a:pt x="735712" y="241460"/>
                        </a:lnTo>
                        <a:lnTo>
                          <a:pt x="514786" y="167819"/>
                        </a:lnTo>
                        <a:lnTo>
                          <a:pt x="570017" y="63020"/>
                        </a:lnTo>
                        <a:lnTo>
                          <a:pt x="570017" y="61604"/>
                        </a:lnTo>
                        <a:lnTo>
                          <a:pt x="475132" y="155073"/>
                        </a:lnTo>
                        <a:lnTo>
                          <a:pt x="343426" y="111171"/>
                        </a:lnTo>
                        <a:lnTo>
                          <a:pt x="303773" y="98425"/>
                        </a:lnTo>
                        <a:lnTo>
                          <a:pt x="350507" y="10621"/>
                        </a:lnTo>
                        <a:lnTo>
                          <a:pt x="350507" y="10621"/>
                        </a:lnTo>
                        <a:lnTo>
                          <a:pt x="262704" y="57356"/>
                        </a:lnTo>
                        <a:lnTo>
                          <a:pt x="262704" y="57356"/>
                        </a:lnTo>
                        <a:lnTo>
                          <a:pt x="264120" y="87096"/>
                        </a:lnTo>
                        <a:lnTo>
                          <a:pt x="204640" y="67269"/>
                        </a:lnTo>
                        <a:lnTo>
                          <a:pt x="204640" y="67269"/>
                        </a:lnTo>
                        <a:lnTo>
                          <a:pt x="40362" y="147992"/>
                        </a:lnTo>
                        <a:lnTo>
                          <a:pt x="40362" y="147992"/>
                        </a:lnTo>
                        <a:lnTo>
                          <a:pt x="41778" y="149408"/>
                        </a:lnTo>
                        <a:lnTo>
                          <a:pt x="206056" y="68685"/>
                        </a:lnTo>
                        <a:lnTo>
                          <a:pt x="265536" y="88512"/>
                        </a:lnTo>
                        <a:lnTo>
                          <a:pt x="266952" y="167819"/>
                        </a:lnTo>
                        <a:lnTo>
                          <a:pt x="201807" y="292443"/>
                        </a:lnTo>
                        <a:lnTo>
                          <a:pt x="121084" y="266952"/>
                        </a:lnTo>
                        <a:lnTo>
                          <a:pt x="186229" y="320767"/>
                        </a:lnTo>
                        <a:lnTo>
                          <a:pt x="130998" y="425565"/>
                        </a:lnTo>
                        <a:lnTo>
                          <a:pt x="101258" y="383079"/>
                        </a:lnTo>
                        <a:lnTo>
                          <a:pt x="101258" y="383079"/>
                        </a:lnTo>
                        <a:lnTo>
                          <a:pt x="10621" y="630913"/>
                        </a:lnTo>
                        <a:lnTo>
                          <a:pt x="10621" y="630913"/>
                        </a:lnTo>
                        <a:lnTo>
                          <a:pt x="189062" y="510537"/>
                        </a:lnTo>
                        <a:lnTo>
                          <a:pt x="288195" y="653572"/>
                        </a:lnTo>
                        <a:lnTo>
                          <a:pt x="225883" y="690393"/>
                        </a:lnTo>
                        <a:lnTo>
                          <a:pt x="143744" y="647907"/>
                        </a:lnTo>
                        <a:lnTo>
                          <a:pt x="143744" y="647907"/>
                        </a:lnTo>
                        <a:lnTo>
                          <a:pt x="160738" y="728630"/>
                        </a:lnTo>
                        <a:lnTo>
                          <a:pt x="89928" y="771116"/>
                        </a:lnTo>
                        <a:lnTo>
                          <a:pt x="172067" y="782445"/>
                        </a:lnTo>
                        <a:lnTo>
                          <a:pt x="198975" y="909903"/>
                        </a:lnTo>
                        <a:lnTo>
                          <a:pt x="198975" y="909903"/>
                        </a:lnTo>
                        <a:lnTo>
                          <a:pt x="289611" y="798024"/>
                        </a:lnTo>
                        <a:lnTo>
                          <a:pt x="349091" y="806521"/>
                        </a:lnTo>
                        <a:lnTo>
                          <a:pt x="344843" y="986377"/>
                        </a:lnTo>
                        <a:lnTo>
                          <a:pt x="344843" y="986377"/>
                        </a:lnTo>
                        <a:lnTo>
                          <a:pt x="584179" y="880163"/>
                        </a:lnTo>
                        <a:lnTo>
                          <a:pt x="598341" y="986377"/>
                        </a:lnTo>
                        <a:lnTo>
                          <a:pt x="561520" y="1020365"/>
                        </a:lnTo>
                        <a:lnTo>
                          <a:pt x="241461" y="1033111"/>
                        </a:lnTo>
                        <a:lnTo>
                          <a:pt x="241461" y="1033111"/>
                        </a:lnTo>
                        <a:lnTo>
                          <a:pt x="353340" y="1126580"/>
                        </a:lnTo>
                        <a:lnTo>
                          <a:pt x="422733" y="1147823"/>
                        </a:lnTo>
                        <a:lnTo>
                          <a:pt x="361837" y="1204470"/>
                        </a:lnTo>
                        <a:lnTo>
                          <a:pt x="361837" y="1204470"/>
                        </a:lnTo>
                        <a:lnTo>
                          <a:pt x="363253" y="1205886"/>
                        </a:lnTo>
                        <a:lnTo>
                          <a:pt x="449641" y="1156320"/>
                        </a:lnTo>
                        <a:lnTo>
                          <a:pt x="572850" y="1193141"/>
                        </a:lnTo>
                        <a:lnTo>
                          <a:pt x="553023" y="1238459"/>
                        </a:lnTo>
                        <a:lnTo>
                          <a:pt x="449641" y="1288026"/>
                        </a:lnTo>
                        <a:lnTo>
                          <a:pt x="368918" y="1330511"/>
                        </a:lnTo>
                        <a:lnTo>
                          <a:pt x="368918" y="1330511"/>
                        </a:lnTo>
                        <a:lnTo>
                          <a:pt x="336345" y="1463633"/>
                        </a:lnTo>
                        <a:lnTo>
                          <a:pt x="336345" y="1463633"/>
                        </a:lnTo>
                        <a:lnTo>
                          <a:pt x="435479" y="1497622"/>
                        </a:lnTo>
                        <a:lnTo>
                          <a:pt x="385912" y="1605252"/>
                        </a:lnTo>
                        <a:lnTo>
                          <a:pt x="333513" y="1584010"/>
                        </a:lnTo>
                        <a:lnTo>
                          <a:pt x="333513" y="1584010"/>
                        </a:lnTo>
                        <a:lnTo>
                          <a:pt x="332097" y="1585426"/>
                        </a:lnTo>
                        <a:lnTo>
                          <a:pt x="381664" y="1612333"/>
                        </a:lnTo>
                        <a:lnTo>
                          <a:pt x="342010" y="1698721"/>
                        </a:lnTo>
                        <a:lnTo>
                          <a:pt x="342010" y="1698721"/>
                        </a:lnTo>
                        <a:lnTo>
                          <a:pt x="448225" y="1646322"/>
                        </a:lnTo>
                        <a:lnTo>
                          <a:pt x="509121" y="1678894"/>
                        </a:lnTo>
                        <a:lnTo>
                          <a:pt x="509121" y="1678894"/>
                        </a:lnTo>
                        <a:lnTo>
                          <a:pt x="544526" y="1663316"/>
                        </a:lnTo>
                        <a:lnTo>
                          <a:pt x="534612" y="1719964"/>
                        </a:lnTo>
                        <a:lnTo>
                          <a:pt x="350507" y="1751120"/>
                        </a:lnTo>
                        <a:lnTo>
                          <a:pt x="350507" y="1751120"/>
                        </a:lnTo>
                        <a:lnTo>
                          <a:pt x="351924" y="1916814"/>
                        </a:lnTo>
                        <a:lnTo>
                          <a:pt x="268368" y="1912566"/>
                        </a:lnTo>
                        <a:lnTo>
                          <a:pt x="268368" y="1912566"/>
                        </a:lnTo>
                        <a:lnTo>
                          <a:pt x="295276" y="1991872"/>
                        </a:lnTo>
                        <a:lnTo>
                          <a:pt x="240045" y="1984791"/>
                        </a:lnTo>
                        <a:lnTo>
                          <a:pt x="240045" y="1984791"/>
                        </a:lnTo>
                        <a:lnTo>
                          <a:pt x="308022" y="2054185"/>
                        </a:lnTo>
                        <a:lnTo>
                          <a:pt x="264120" y="2228376"/>
                        </a:lnTo>
                        <a:lnTo>
                          <a:pt x="264120" y="2228376"/>
                        </a:lnTo>
                        <a:lnTo>
                          <a:pt x="317935" y="2252451"/>
                        </a:lnTo>
                        <a:lnTo>
                          <a:pt x="249958" y="2319013"/>
                        </a:lnTo>
                        <a:lnTo>
                          <a:pt x="249958" y="2319013"/>
                        </a:lnTo>
                        <a:lnTo>
                          <a:pt x="285363" y="2429475"/>
                        </a:lnTo>
                        <a:lnTo>
                          <a:pt x="164986" y="2432308"/>
                        </a:lnTo>
                        <a:lnTo>
                          <a:pt x="164986" y="2432308"/>
                        </a:lnTo>
                        <a:lnTo>
                          <a:pt x="218802" y="2498869"/>
                        </a:lnTo>
                        <a:lnTo>
                          <a:pt x="218802" y="2498869"/>
                        </a:lnTo>
                        <a:lnTo>
                          <a:pt x="288195" y="2433724"/>
                        </a:lnTo>
                        <a:lnTo>
                          <a:pt x="306606" y="2490372"/>
                        </a:lnTo>
                        <a:lnTo>
                          <a:pt x="228715" y="2633407"/>
                        </a:lnTo>
                        <a:lnTo>
                          <a:pt x="228715" y="2633407"/>
                        </a:lnTo>
                        <a:lnTo>
                          <a:pt x="344843" y="2610748"/>
                        </a:lnTo>
                        <a:lnTo>
                          <a:pt x="356172" y="2648985"/>
                        </a:lnTo>
                        <a:lnTo>
                          <a:pt x="325016" y="2639072"/>
                        </a:lnTo>
                        <a:lnTo>
                          <a:pt x="223050" y="2637655"/>
                        </a:lnTo>
                        <a:lnTo>
                          <a:pt x="221634" y="2637655"/>
                        </a:lnTo>
                        <a:lnTo>
                          <a:pt x="366086" y="2708465"/>
                        </a:lnTo>
                        <a:lnTo>
                          <a:pt x="366086" y="2708465"/>
                        </a:lnTo>
                        <a:lnTo>
                          <a:pt x="350507" y="2657482"/>
                        </a:lnTo>
                        <a:lnTo>
                          <a:pt x="452473" y="2690055"/>
                        </a:lnTo>
                        <a:lnTo>
                          <a:pt x="452473" y="2690055"/>
                        </a:lnTo>
                        <a:lnTo>
                          <a:pt x="390161" y="2603667"/>
                        </a:lnTo>
                        <a:lnTo>
                          <a:pt x="390161" y="2603667"/>
                        </a:lnTo>
                        <a:lnTo>
                          <a:pt x="336345" y="2613580"/>
                        </a:lnTo>
                        <a:lnTo>
                          <a:pt x="299525" y="2494620"/>
                        </a:lnTo>
                        <a:lnTo>
                          <a:pt x="303773" y="2486123"/>
                        </a:lnTo>
                        <a:lnTo>
                          <a:pt x="330681" y="2573927"/>
                        </a:lnTo>
                        <a:lnTo>
                          <a:pt x="330681" y="2575343"/>
                        </a:lnTo>
                        <a:lnTo>
                          <a:pt x="337762" y="2449302"/>
                        </a:lnTo>
                        <a:lnTo>
                          <a:pt x="373167" y="2432308"/>
                        </a:lnTo>
                        <a:lnTo>
                          <a:pt x="401490" y="2430892"/>
                        </a:lnTo>
                        <a:lnTo>
                          <a:pt x="490710" y="2374244"/>
                        </a:lnTo>
                        <a:lnTo>
                          <a:pt x="490710" y="2374244"/>
                        </a:lnTo>
                        <a:lnTo>
                          <a:pt x="489294" y="2372828"/>
                        </a:lnTo>
                        <a:lnTo>
                          <a:pt x="371750" y="2430892"/>
                        </a:lnTo>
                        <a:lnTo>
                          <a:pt x="337762" y="2432308"/>
                        </a:lnTo>
                        <a:lnTo>
                          <a:pt x="340594" y="2381325"/>
                        </a:lnTo>
                        <a:lnTo>
                          <a:pt x="421317" y="2304851"/>
                        </a:lnTo>
                        <a:lnTo>
                          <a:pt x="421317" y="2304851"/>
                        </a:lnTo>
                        <a:lnTo>
                          <a:pt x="343426" y="2313348"/>
                        </a:lnTo>
                        <a:lnTo>
                          <a:pt x="346259" y="2272278"/>
                        </a:lnTo>
                        <a:lnTo>
                          <a:pt x="414236" y="2302018"/>
                        </a:lnTo>
                        <a:lnTo>
                          <a:pt x="414236" y="2302018"/>
                        </a:lnTo>
                        <a:lnTo>
                          <a:pt x="409988" y="2184474"/>
                        </a:lnTo>
                        <a:lnTo>
                          <a:pt x="421317" y="2178810"/>
                        </a:lnTo>
                        <a:lnTo>
                          <a:pt x="462387" y="2219879"/>
                        </a:lnTo>
                        <a:lnTo>
                          <a:pt x="462387" y="2219879"/>
                        </a:lnTo>
                        <a:lnTo>
                          <a:pt x="494959" y="2140572"/>
                        </a:lnTo>
                        <a:lnTo>
                          <a:pt x="494959" y="2140572"/>
                        </a:lnTo>
                        <a:lnTo>
                          <a:pt x="421317" y="2175977"/>
                        </a:lnTo>
                        <a:lnTo>
                          <a:pt x="408571" y="2163232"/>
                        </a:lnTo>
                        <a:lnTo>
                          <a:pt x="408571" y="2158983"/>
                        </a:lnTo>
                        <a:lnTo>
                          <a:pt x="533196" y="2035774"/>
                        </a:lnTo>
                        <a:lnTo>
                          <a:pt x="533196" y="2035774"/>
                        </a:lnTo>
                        <a:lnTo>
                          <a:pt x="534612" y="2027277"/>
                        </a:lnTo>
                        <a:lnTo>
                          <a:pt x="543110" y="2028693"/>
                        </a:lnTo>
                        <a:lnTo>
                          <a:pt x="544526" y="2028693"/>
                        </a:lnTo>
                        <a:lnTo>
                          <a:pt x="536029" y="2023029"/>
                        </a:lnTo>
                        <a:lnTo>
                          <a:pt x="550190" y="1930976"/>
                        </a:lnTo>
                        <a:lnTo>
                          <a:pt x="626665" y="1935225"/>
                        </a:lnTo>
                        <a:lnTo>
                          <a:pt x="626665" y="1935225"/>
                        </a:lnTo>
                        <a:lnTo>
                          <a:pt x="628081" y="1844589"/>
                        </a:lnTo>
                        <a:lnTo>
                          <a:pt x="660653" y="1844589"/>
                        </a:lnTo>
                        <a:lnTo>
                          <a:pt x="691810" y="1952219"/>
                        </a:lnTo>
                        <a:lnTo>
                          <a:pt x="691810" y="1953635"/>
                        </a:lnTo>
                        <a:lnTo>
                          <a:pt x="704555" y="1860167"/>
                        </a:lnTo>
                        <a:lnTo>
                          <a:pt x="660653" y="2555517"/>
                        </a:lnTo>
                        <a:lnTo>
                          <a:pt x="660653" y="2555517"/>
                        </a:lnTo>
                        <a:lnTo>
                          <a:pt x="662069" y="2555517"/>
                        </a:lnTo>
                        <a:lnTo>
                          <a:pt x="662069" y="2555517"/>
                        </a:lnTo>
                        <a:lnTo>
                          <a:pt x="720133" y="1626495"/>
                        </a:lnTo>
                        <a:lnTo>
                          <a:pt x="754122" y="1744039"/>
                        </a:lnTo>
                        <a:lnTo>
                          <a:pt x="713052" y="1789357"/>
                        </a:lnTo>
                        <a:lnTo>
                          <a:pt x="713052" y="1789357"/>
                        </a:lnTo>
                        <a:lnTo>
                          <a:pt x="772532" y="1800687"/>
                        </a:lnTo>
                        <a:lnTo>
                          <a:pt x="772532" y="1800687"/>
                        </a:lnTo>
                        <a:lnTo>
                          <a:pt x="756954" y="1744039"/>
                        </a:lnTo>
                        <a:lnTo>
                          <a:pt x="850423" y="1642073"/>
                        </a:lnTo>
                        <a:lnTo>
                          <a:pt x="880163" y="1651987"/>
                        </a:lnTo>
                        <a:lnTo>
                          <a:pt x="880163" y="1651987"/>
                        </a:lnTo>
                        <a:lnTo>
                          <a:pt x="966551" y="1513200"/>
                        </a:lnTo>
                        <a:lnTo>
                          <a:pt x="1119499" y="1346089"/>
                        </a:lnTo>
                        <a:lnTo>
                          <a:pt x="1119499" y="1346089"/>
                        </a:lnTo>
                        <a:lnTo>
                          <a:pt x="1118083" y="1344673"/>
                        </a:lnTo>
                        <a:lnTo>
                          <a:pt x="1027447" y="1412650"/>
                        </a:lnTo>
                        <a:lnTo>
                          <a:pt x="965135" y="1511784"/>
                        </a:lnTo>
                        <a:lnTo>
                          <a:pt x="849007" y="1639241"/>
                        </a:lnTo>
                        <a:lnTo>
                          <a:pt x="713052" y="1592507"/>
                        </a:lnTo>
                        <a:lnTo>
                          <a:pt x="713052" y="1592507"/>
                        </a:lnTo>
                        <a:lnTo>
                          <a:pt x="705972" y="1589674"/>
                        </a:lnTo>
                        <a:lnTo>
                          <a:pt x="756954" y="1567015"/>
                        </a:lnTo>
                        <a:lnTo>
                          <a:pt x="812186" y="1591091"/>
                        </a:lnTo>
                        <a:lnTo>
                          <a:pt x="812186" y="1591091"/>
                        </a:lnTo>
                        <a:lnTo>
                          <a:pt x="796608" y="1548605"/>
                        </a:lnTo>
                        <a:lnTo>
                          <a:pt x="853255" y="1588258"/>
                        </a:lnTo>
                        <a:lnTo>
                          <a:pt x="853255" y="1588258"/>
                        </a:lnTo>
                        <a:lnTo>
                          <a:pt x="943892" y="1479212"/>
                        </a:lnTo>
                        <a:lnTo>
                          <a:pt x="943892" y="1477795"/>
                        </a:lnTo>
                        <a:lnTo>
                          <a:pt x="796608" y="1545772"/>
                        </a:lnTo>
                        <a:lnTo>
                          <a:pt x="795192" y="1544356"/>
                        </a:lnTo>
                        <a:lnTo>
                          <a:pt x="773949" y="1486292"/>
                        </a:lnTo>
                        <a:lnTo>
                          <a:pt x="1201639" y="1275280"/>
                        </a:lnTo>
                        <a:lnTo>
                          <a:pt x="1201639" y="1275280"/>
                        </a:lnTo>
                        <a:lnTo>
                          <a:pt x="1061436" y="1142158"/>
                        </a:lnTo>
                        <a:lnTo>
                          <a:pt x="1256870" y="1154903"/>
                        </a:lnTo>
                        <a:lnTo>
                          <a:pt x="1256870" y="1154903"/>
                        </a:lnTo>
                        <a:lnTo>
                          <a:pt x="1288026" y="994874"/>
                        </a:lnTo>
                        <a:lnTo>
                          <a:pt x="1324847" y="993458"/>
                        </a:lnTo>
                        <a:lnTo>
                          <a:pt x="1324847" y="993458"/>
                        </a:lnTo>
                        <a:lnTo>
                          <a:pt x="1324847" y="992042"/>
                        </a:lnTo>
                        <a:lnTo>
                          <a:pt x="1288026" y="987793"/>
                        </a:lnTo>
                        <a:lnTo>
                          <a:pt x="1314934" y="843341"/>
                        </a:lnTo>
                        <a:lnTo>
                          <a:pt x="1416900" y="761203"/>
                        </a:lnTo>
                        <a:lnTo>
                          <a:pt x="1416900" y="761203"/>
                        </a:lnTo>
                        <a:lnTo>
                          <a:pt x="1238460" y="790943"/>
                        </a:lnTo>
                        <a:lnTo>
                          <a:pt x="1330512" y="660653"/>
                        </a:lnTo>
                        <a:close/>
                        <a:moveTo>
                          <a:pt x="799440" y="1547189"/>
                        </a:moveTo>
                        <a:lnTo>
                          <a:pt x="938227" y="1483460"/>
                        </a:lnTo>
                        <a:lnTo>
                          <a:pt x="854672" y="1585426"/>
                        </a:lnTo>
                        <a:lnTo>
                          <a:pt x="799440" y="1547189"/>
                        </a:lnTo>
                        <a:close/>
                        <a:moveTo>
                          <a:pt x="425566" y="2178810"/>
                        </a:moveTo>
                        <a:lnTo>
                          <a:pt x="493543" y="2146237"/>
                        </a:lnTo>
                        <a:lnTo>
                          <a:pt x="463803" y="2218463"/>
                        </a:lnTo>
                        <a:lnTo>
                          <a:pt x="425566" y="2178810"/>
                        </a:lnTo>
                        <a:close/>
                        <a:moveTo>
                          <a:pt x="337762" y="2449302"/>
                        </a:moveTo>
                        <a:lnTo>
                          <a:pt x="339178" y="2435140"/>
                        </a:lnTo>
                        <a:lnTo>
                          <a:pt x="368918" y="2433724"/>
                        </a:lnTo>
                        <a:lnTo>
                          <a:pt x="337762" y="2449302"/>
                        </a:lnTo>
                        <a:close/>
                        <a:moveTo>
                          <a:pt x="223050" y="2646153"/>
                        </a:moveTo>
                        <a:lnTo>
                          <a:pt x="315103" y="2647569"/>
                        </a:lnTo>
                        <a:lnTo>
                          <a:pt x="347675" y="2657482"/>
                        </a:lnTo>
                        <a:lnTo>
                          <a:pt x="363253" y="2705632"/>
                        </a:lnTo>
                        <a:lnTo>
                          <a:pt x="223050" y="2646153"/>
                        </a:lnTo>
                        <a:close/>
                        <a:moveTo>
                          <a:pt x="350507" y="2656066"/>
                        </a:moveTo>
                        <a:lnTo>
                          <a:pt x="337762" y="2616413"/>
                        </a:lnTo>
                        <a:lnTo>
                          <a:pt x="390161" y="2606499"/>
                        </a:lnTo>
                        <a:lnTo>
                          <a:pt x="448225" y="2685806"/>
                        </a:lnTo>
                        <a:lnTo>
                          <a:pt x="350507" y="2656066"/>
                        </a:lnTo>
                        <a:close/>
                        <a:moveTo>
                          <a:pt x="278282" y="2437973"/>
                        </a:moveTo>
                        <a:lnTo>
                          <a:pt x="210305" y="2501701"/>
                        </a:lnTo>
                        <a:lnTo>
                          <a:pt x="160738" y="2439389"/>
                        </a:lnTo>
                        <a:lnTo>
                          <a:pt x="278282" y="2437973"/>
                        </a:lnTo>
                        <a:lnTo>
                          <a:pt x="278282" y="2437973"/>
                        </a:lnTo>
                        <a:close/>
                        <a:moveTo>
                          <a:pt x="759787" y="1564183"/>
                        </a:moveTo>
                        <a:lnTo>
                          <a:pt x="795192" y="1547189"/>
                        </a:lnTo>
                        <a:lnTo>
                          <a:pt x="809354" y="1585426"/>
                        </a:lnTo>
                        <a:lnTo>
                          <a:pt x="759787" y="1564183"/>
                        </a:lnTo>
                        <a:close/>
                        <a:moveTo>
                          <a:pt x="717301" y="1789357"/>
                        </a:moveTo>
                        <a:lnTo>
                          <a:pt x="755538" y="1748288"/>
                        </a:lnTo>
                        <a:lnTo>
                          <a:pt x="771116" y="1799270"/>
                        </a:lnTo>
                        <a:lnTo>
                          <a:pt x="717301" y="1789357"/>
                        </a:lnTo>
                        <a:close/>
                        <a:moveTo>
                          <a:pt x="626665" y="1708634"/>
                        </a:moveTo>
                        <a:lnTo>
                          <a:pt x="626665" y="1728461"/>
                        </a:lnTo>
                        <a:lnTo>
                          <a:pt x="621000" y="1710050"/>
                        </a:lnTo>
                        <a:lnTo>
                          <a:pt x="626665" y="1708634"/>
                        </a:lnTo>
                        <a:close/>
                        <a:moveTo>
                          <a:pt x="659237" y="1844589"/>
                        </a:moveTo>
                        <a:lnTo>
                          <a:pt x="628081" y="1844589"/>
                        </a:lnTo>
                        <a:lnTo>
                          <a:pt x="629497" y="1742623"/>
                        </a:lnTo>
                        <a:lnTo>
                          <a:pt x="659237" y="1844589"/>
                        </a:lnTo>
                        <a:close/>
                        <a:moveTo>
                          <a:pt x="562936" y="1846005"/>
                        </a:moveTo>
                        <a:lnTo>
                          <a:pt x="626665" y="1846005"/>
                        </a:lnTo>
                        <a:lnTo>
                          <a:pt x="625249" y="1935225"/>
                        </a:lnTo>
                        <a:lnTo>
                          <a:pt x="550190" y="1930976"/>
                        </a:lnTo>
                        <a:lnTo>
                          <a:pt x="562936" y="1846005"/>
                        </a:lnTo>
                        <a:close/>
                        <a:moveTo>
                          <a:pt x="421317" y="2178810"/>
                        </a:moveTo>
                        <a:lnTo>
                          <a:pt x="411404" y="2184474"/>
                        </a:lnTo>
                        <a:lnTo>
                          <a:pt x="411404" y="2167480"/>
                        </a:lnTo>
                        <a:lnTo>
                          <a:pt x="421317" y="2178810"/>
                        </a:lnTo>
                        <a:close/>
                        <a:moveTo>
                          <a:pt x="317935" y="2459215"/>
                        </a:moveTo>
                        <a:lnTo>
                          <a:pt x="305189" y="2483291"/>
                        </a:lnTo>
                        <a:lnTo>
                          <a:pt x="291027" y="2436556"/>
                        </a:lnTo>
                        <a:lnTo>
                          <a:pt x="336345" y="2435140"/>
                        </a:lnTo>
                        <a:lnTo>
                          <a:pt x="334929" y="2450718"/>
                        </a:lnTo>
                        <a:lnTo>
                          <a:pt x="317935" y="2459215"/>
                        </a:lnTo>
                        <a:close/>
                        <a:moveTo>
                          <a:pt x="305189" y="2486123"/>
                        </a:moveTo>
                        <a:lnTo>
                          <a:pt x="319351" y="2460632"/>
                        </a:lnTo>
                        <a:lnTo>
                          <a:pt x="336345" y="2452134"/>
                        </a:lnTo>
                        <a:lnTo>
                          <a:pt x="330681" y="2565430"/>
                        </a:lnTo>
                        <a:lnTo>
                          <a:pt x="305189" y="2486123"/>
                        </a:lnTo>
                        <a:close/>
                        <a:moveTo>
                          <a:pt x="453889" y="1640657"/>
                        </a:moveTo>
                        <a:lnTo>
                          <a:pt x="439727" y="1647738"/>
                        </a:lnTo>
                        <a:lnTo>
                          <a:pt x="375999" y="1613750"/>
                        </a:lnTo>
                        <a:lnTo>
                          <a:pt x="377415" y="1609501"/>
                        </a:lnTo>
                        <a:lnTo>
                          <a:pt x="453889" y="1640657"/>
                        </a:lnTo>
                        <a:close/>
                        <a:moveTo>
                          <a:pt x="438311" y="1157736"/>
                        </a:moveTo>
                        <a:lnTo>
                          <a:pt x="363253" y="1201638"/>
                        </a:lnTo>
                        <a:lnTo>
                          <a:pt x="418485" y="1152071"/>
                        </a:lnTo>
                        <a:lnTo>
                          <a:pt x="438311" y="1157736"/>
                        </a:lnTo>
                        <a:close/>
                        <a:moveTo>
                          <a:pt x="347675" y="1127996"/>
                        </a:moveTo>
                        <a:lnTo>
                          <a:pt x="240045" y="1037360"/>
                        </a:lnTo>
                        <a:lnTo>
                          <a:pt x="553023" y="1024614"/>
                        </a:lnTo>
                        <a:lnTo>
                          <a:pt x="418485" y="1149239"/>
                        </a:lnTo>
                        <a:lnTo>
                          <a:pt x="347675" y="1127996"/>
                        </a:lnTo>
                        <a:close/>
                        <a:moveTo>
                          <a:pt x="419901" y="1149239"/>
                        </a:moveTo>
                        <a:lnTo>
                          <a:pt x="555855" y="1024614"/>
                        </a:lnTo>
                        <a:lnTo>
                          <a:pt x="674815" y="1018949"/>
                        </a:lnTo>
                        <a:lnTo>
                          <a:pt x="441144" y="1154903"/>
                        </a:lnTo>
                        <a:lnTo>
                          <a:pt x="419901" y="1149239"/>
                        </a:lnTo>
                        <a:close/>
                        <a:moveTo>
                          <a:pt x="326432" y="747041"/>
                        </a:moveTo>
                        <a:lnTo>
                          <a:pt x="283946" y="799440"/>
                        </a:lnTo>
                        <a:lnTo>
                          <a:pt x="169235" y="782445"/>
                        </a:lnTo>
                        <a:lnTo>
                          <a:pt x="159322" y="731462"/>
                        </a:lnTo>
                        <a:lnTo>
                          <a:pt x="223050" y="694641"/>
                        </a:lnTo>
                        <a:lnTo>
                          <a:pt x="326432" y="747041"/>
                        </a:lnTo>
                        <a:close/>
                        <a:moveTo>
                          <a:pt x="1069933" y="667734"/>
                        </a:moveTo>
                        <a:lnTo>
                          <a:pt x="1079846" y="632329"/>
                        </a:lnTo>
                        <a:lnTo>
                          <a:pt x="1079846" y="664902"/>
                        </a:lnTo>
                        <a:lnTo>
                          <a:pt x="1069933" y="667734"/>
                        </a:lnTo>
                        <a:close/>
                        <a:moveTo>
                          <a:pt x="1135078" y="809353"/>
                        </a:moveTo>
                        <a:lnTo>
                          <a:pt x="1126580" y="679064"/>
                        </a:lnTo>
                        <a:lnTo>
                          <a:pt x="1327679" y="663486"/>
                        </a:lnTo>
                        <a:lnTo>
                          <a:pt x="1239876" y="790943"/>
                        </a:lnTo>
                        <a:lnTo>
                          <a:pt x="1135078" y="809353"/>
                        </a:lnTo>
                        <a:close/>
                        <a:moveTo>
                          <a:pt x="1082679" y="965134"/>
                        </a:moveTo>
                        <a:lnTo>
                          <a:pt x="1082679" y="680480"/>
                        </a:lnTo>
                        <a:lnTo>
                          <a:pt x="1125164" y="677647"/>
                        </a:lnTo>
                        <a:lnTo>
                          <a:pt x="1133661" y="810769"/>
                        </a:lnTo>
                        <a:lnTo>
                          <a:pt x="1133661" y="810769"/>
                        </a:lnTo>
                        <a:lnTo>
                          <a:pt x="1238460" y="793775"/>
                        </a:lnTo>
                        <a:lnTo>
                          <a:pt x="1118083" y="969383"/>
                        </a:lnTo>
                        <a:lnTo>
                          <a:pt x="1082679" y="965134"/>
                        </a:lnTo>
                        <a:close/>
                        <a:moveTo>
                          <a:pt x="1082679" y="1000539"/>
                        </a:moveTo>
                        <a:lnTo>
                          <a:pt x="1082679" y="967967"/>
                        </a:lnTo>
                        <a:lnTo>
                          <a:pt x="1115251" y="970799"/>
                        </a:lnTo>
                        <a:lnTo>
                          <a:pt x="1095424" y="1000539"/>
                        </a:lnTo>
                        <a:lnTo>
                          <a:pt x="1082679" y="1000539"/>
                        </a:lnTo>
                        <a:close/>
                        <a:moveTo>
                          <a:pt x="1094008" y="1001955"/>
                        </a:moveTo>
                        <a:lnTo>
                          <a:pt x="1082679" y="1018949"/>
                        </a:lnTo>
                        <a:lnTo>
                          <a:pt x="1082679" y="1003371"/>
                        </a:lnTo>
                        <a:lnTo>
                          <a:pt x="1094008" y="1001955"/>
                        </a:lnTo>
                        <a:close/>
                        <a:moveTo>
                          <a:pt x="1156320" y="642243"/>
                        </a:moveTo>
                        <a:lnTo>
                          <a:pt x="1125164" y="652156"/>
                        </a:lnTo>
                        <a:lnTo>
                          <a:pt x="1119499" y="554439"/>
                        </a:lnTo>
                        <a:lnTo>
                          <a:pt x="1156320" y="642243"/>
                        </a:lnTo>
                        <a:close/>
                        <a:moveTo>
                          <a:pt x="1081262" y="666318"/>
                        </a:moveTo>
                        <a:lnTo>
                          <a:pt x="1122332" y="653572"/>
                        </a:lnTo>
                        <a:lnTo>
                          <a:pt x="1123748" y="676231"/>
                        </a:lnTo>
                        <a:lnTo>
                          <a:pt x="1081262" y="679064"/>
                        </a:lnTo>
                        <a:lnTo>
                          <a:pt x="1081262" y="666318"/>
                        </a:lnTo>
                        <a:close/>
                        <a:moveTo>
                          <a:pt x="735712" y="1504703"/>
                        </a:moveTo>
                        <a:lnTo>
                          <a:pt x="793775" y="1545772"/>
                        </a:lnTo>
                        <a:lnTo>
                          <a:pt x="793775" y="1547189"/>
                        </a:lnTo>
                        <a:lnTo>
                          <a:pt x="755538" y="1564183"/>
                        </a:lnTo>
                        <a:lnTo>
                          <a:pt x="680480" y="1531610"/>
                        </a:lnTo>
                        <a:lnTo>
                          <a:pt x="735712" y="1504703"/>
                        </a:lnTo>
                        <a:close/>
                        <a:moveTo>
                          <a:pt x="231547" y="361837"/>
                        </a:moveTo>
                        <a:lnTo>
                          <a:pt x="309438" y="425565"/>
                        </a:lnTo>
                        <a:lnTo>
                          <a:pt x="186229" y="509121"/>
                        </a:lnTo>
                        <a:lnTo>
                          <a:pt x="142327" y="445392"/>
                        </a:lnTo>
                        <a:lnTo>
                          <a:pt x="231547" y="361837"/>
                        </a:lnTo>
                        <a:close/>
                        <a:moveTo>
                          <a:pt x="275449" y="317935"/>
                        </a:moveTo>
                        <a:lnTo>
                          <a:pt x="232964" y="357588"/>
                        </a:lnTo>
                        <a:lnTo>
                          <a:pt x="186229" y="319351"/>
                        </a:lnTo>
                        <a:lnTo>
                          <a:pt x="200391" y="293860"/>
                        </a:lnTo>
                        <a:lnTo>
                          <a:pt x="275449" y="317935"/>
                        </a:lnTo>
                        <a:close/>
                        <a:moveTo>
                          <a:pt x="476549" y="157905"/>
                        </a:moveTo>
                        <a:lnTo>
                          <a:pt x="561520" y="74350"/>
                        </a:lnTo>
                        <a:lnTo>
                          <a:pt x="511953" y="169235"/>
                        </a:lnTo>
                        <a:lnTo>
                          <a:pt x="476549" y="157905"/>
                        </a:lnTo>
                        <a:close/>
                        <a:moveTo>
                          <a:pt x="487878" y="220218"/>
                        </a:moveTo>
                        <a:lnTo>
                          <a:pt x="513369" y="172067"/>
                        </a:lnTo>
                        <a:lnTo>
                          <a:pt x="732879" y="244293"/>
                        </a:lnTo>
                        <a:lnTo>
                          <a:pt x="487878" y="220218"/>
                        </a:lnTo>
                        <a:close/>
                        <a:moveTo>
                          <a:pt x="762619" y="633745"/>
                        </a:moveTo>
                        <a:lnTo>
                          <a:pt x="762619" y="633745"/>
                        </a:lnTo>
                        <a:lnTo>
                          <a:pt x="962302" y="690393"/>
                        </a:lnTo>
                        <a:lnTo>
                          <a:pt x="962302" y="690393"/>
                        </a:lnTo>
                        <a:lnTo>
                          <a:pt x="1004788" y="687560"/>
                        </a:lnTo>
                        <a:lnTo>
                          <a:pt x="727214" y="771116"/>
                        </a:lnTo>
                        <a:lnTo>
                          <a:pt x="571433" y="640826"/>
                        </a:lnTo>
                        <a:lnTo>
                          <a:pt x="735712" y="662069"/>
                        </a:lnTo>
                        <a:lnTo>
                          <a:pt x="737128" y="662069"/>
                        </a:lnTo>
                        <a:lnTo>
                          <a:pt x="536029" y="541693"/>
                        </a:lnTo>
                        <a:lnTo>
                          <a:pt x="536029" y="541693"/>
                        </a:lnTo>
                        <a:lnTo>
                          <a:pt x="545942" y="618167"/>
                        </a:lnTo>
                        <a:lnTo>
                          <a:pt x="465219" y="551607"/>
                        </a:lnTo>
                        <a:lnTo>
                          <a:pt x="621000" y="459554"/>
                        </a:lnTo>
                        <a:lnTo>
                          <a:pt x="662069" y="490710"/>
                        </a:lnTo>
                        <a:lnTo>
                          <a:pt x="662069" y="490710"/>
                        </a:lnTo>
                        <a:lnTo>
                          <a:pt x="669150" y="431230"/>
                        </a:lnTo>
                        <a:lnTo>
                          <a:pt x="725798" y="397241"/>
                        </a:lnTo>
                        <a:lnTo>
                          <a:pt x="795192" y="418484"/>
                        </a:lnTo>
                        <a:lnTo>
                          <a:pt x="795192" y="418484"/>
                        </a:lnTo>
                        <a:lnTo>
                          <a:pt x="795192" y="407155"/>
                        </a:lnTo>
                        <a:lnTo>
                          <a:pt x="887244" y="452473"/>
                        </a:lnTo>
                        <a:lnTo>
                          <a:pt x="762619" y="633745"/>
                        </a:lnTo>
                        <a:close/>
                        <a:moveTo>
                          <a:pt x="987794" y="956637"/>
                        </a:moveTo>
                        <a:lnTo>
                          <a:pt x="1064268" y="683312"/>
                        </a:lnTo>
                        <a:lnTo>
                          <a:pt x="1078430" y="681896"/>
                        </a:lnTo>
                        <a:lnTo>
                          <a:pt x="1078430" y="965134"/>
                        </a:lnTo>
                        <a:lnTo>
                          <a:pt x="987794" y="956637"/>
                        </a:lnTo>
                        <a:close/>
                        <a:moveTo>
                          <a:pt x="738544" y="1503287"/>
                        </a:moveTo>
                        <a:lnTo>
                          <a:pt x="772532" y="1486292"/>
                        </a:lnTo>
                        <a:lnTo>
                          <a:pt x="793775" y="1541524"/>
                        </a:lnTo>
                        <a:lnTo>
                          <a:pt x="738544" y="1503287"/>
                        </a:lnTo>
                        <a:close/>
                        <a:moveTo>
                          <a:pt x="754122" y="1564183"/>
                        </a:moveTo>
                        <a:lnTo>
                          <a:pt x="703139" y="1586842"/>
                        </a:lnTo>
                        <a:lnTo>
                          <a:pt x="649324" y="1547189"/>
                        </a:lnTo>
                        <a:lnTo>
                          <a:pt x="679064" y="1533027"/>
                        </a:lnTo>
                        <a:lnTo>
                          <a:pt x="754122" y="1564183"/>
                        </a:lnTo>
                        <a:close/>
                        <a:moveTo>
                          <a:pt x="558688" y="1544356"/>
                        </a:moveTo>
                        <a:lnTo>
                          <a:pt x="550190" y="1593923"/>
                        </a:lnTo>
                        <a:lnTo>
                          <a:pt x="458138" y="1639241"/>
                        </a:lnTo>
                        <a:lnTo>
                          <a:pt x="380247" y="1608085"/>
                        </a:lnTo>
                        <a:lnTo>
                          <a:pt x="429814" y="1500454"/>
                        </a:lnTo>
                        <a:lnTo>
                          <a:pt x="558688" y="1544356"/>
                        </a:lnTo>
                        <a:close/>
                        <a:moveTo>
                          <a:pt x="299525" y="101258"/>
                        </a:moveTo>
                        <a:lnTo>
                          <a:pt x="265536" y="164986"/>
                        </a:lnTo>
                        <a:lnTo>
                          <a:pt x="264120" y="89928"/>
                        </a:lnTo>
                        <a:lnTo>
                          <a:pt x="299525" y="101258"/>
                        </a:lnTo>
                        <a:close/>
                        <a:moveTo>
                          <a:pt x="346259" y="724382"/>
                        </a:moveTo>
                        <a:lnTo>
                          <a:pt x="346259" y="738543"/>
                        </a:lnTo>
                        <a:lnTo>
                          <a:pt x="340594" y="731462"/>
                        </a:lnTo>
                        <a:lnTo>
                          <a:pt x="346259" y="724382"/>
                        </a:lnTo>
                        <a:close/>
                        <a:moveTo>
                          <a:pt x="329265" y="745624"/>
                        </a:moveTo>
                        <a:lnTo>
                          <a:pt x="339178" y="732879"/>
                        </a:lnTo>
                        <a:lnTo>
                          <a:pt x="346259" y="742792"/>
                        </a:lnTo>
                        <a:lnTo>
                          <a:pt x="346259" y="754122"/>
                        </a:lnTo>
                        <a:lnTo>
                          <a:pt x="329265" y="745624"/>
                        </a:lnTo>
                        <a:close/>
                        <a:moveTo>
                          <a:pt x="568601" y="640826"/>
                        </a:moveTo>
                        <a:lnTo>
                          <a:pt x="725798" y="772532"/>
                        </a:lnTo>
                        <a:lnTo>
                          <a:pt x="571433" y="819266"/>
                        </a:lnTo>
                        <a:lnTo>
                          <a:pt x="548774" y="639410"/>
                        </a:lnTo>
                        <a:lnTo>
                          <a:pt x="568601" y="640826"/>
                        </a:lnTo>
                        <a:close/>
                        <a:moveTo>
                          <a:pt x="528948" y="833428"/>
                        </a:moveTo>
                        <a:lnTo>
                          <a:pt x="570017" y="820683"/>
                        </a:lnTo>
                        <a:lnTo>
                          <a:pt x="572850" y="839093"/>
                        </a:lnTo>
                        <a:lnTo>
                          <a:pt x="528948" y="833428"/>
                        </a:lnTo>
                        <a:close/>
                        <a:moveTo>
                          <a:pt x="360421" y="764035"/>
                        </a:moveTo>
                        <a:lnTo>
                          <a:pt x="394409" y="813602"/>
                        </a:lnTo>
                        <a:lnTo>
                          <a:pt x="344843" y="806521"/>
                        </a:lnTo>
                        <a:lnTo>
                          <a:pt x="346259" y="756954"/>
                        </a:lnTo>
                        <a:lnTo>
                          <a:pt x="360421" y="764035"/>
                        </a:lnTo>
                        <a:close/>
                        <a:moveTo>
                          <a:pt x="357588" y="761203"/>
                        </a:moveTo>
                        <a:lnTo>
                          <a:pt x="346259" y="755538"/>
                        </a:lnTo>
                        <a:lnTo>
                          <a:pt x="346259" y="745624"/>
                        </a:lnTo>
                        <a:lnTo>
                          <a:pt x="357588" y="761203"/>
                        </a:lnTo>
                        <a:close/>
                        <a:moveTo>
                          <a:pt x="356172" y="462386"/>
                        </a:moveTo>
                        <a:lnTo>
                          <a:pt x="500624" y="370334"/>
                        </a:lnTo>
                        <a:lnTo>
                          <a:pt x="540277" y="400074"/>
                        </a:lnTo>
                        <a:lnTo>
                          <a:pt x="421317" y="516202"/>
                        </a:lnTo>
                        <a:lnTo>
                          <a:pt x="356172" y="462386"/>
                        </a:lnTo>
                        <a:close/>
                        <a:moveTo>
                          <a:pt x="623832" y="320767"/>
                        </a:moveTo>
                        <a:lnTo>
                          <a:pt x="684729" y="261287"/>
                        </a:lnTo>
                        <a:lnTo>
                          <a:pt x="676231" y="346259"/>
                        </a:lnTo>
                        <a:lnTo>
                          <a:pt x="623832" y="320767"/>
                        </a:lnTo>
                        <a:close/>
                        <a:moveTo>
                          <a:pt x="666318" y="432646"/>
                        </a:moveTo>
                        <a:lnTo>
                          <a:pt x="660653" y="487878"/>
                        </a:lnTo>
                        <a:lnTo>
                          <a:pt x="622416" y="458138"/>
                        </a:lnTo>
                        <a:lnTo>
                          <a:pt x="666318" y="432646"/>
                        </a:lnTo>
                        <a:close/>
                        <a:moveTo>
                          <a:pt x="727214" y="659237"/>
                        </a:moveTo>
                        <a:lnTo>
                          <a:pt x="568601" y="637994"/>
                        </a:lnTo>
                        <a:lnTo>
                          <a:pt x="545942" y="619584"/>
                        </a:lnTo>
                        <a:lnTo>
                          <a:pt x="536029" y="544526"/>
                        </a:lnTo>
                        <a:lnTo>
                          <a:pt x="727214" y="659237"/>
                        </a:lnTo>
                        <a:close/>
                        <a:moveTo>
                          <a:pt x="353340" y="538860"/>
                        </a:moveTo>
                        <a:lnTo>
                          <a:pt x="354756" y="463803"/>
                        </a:lnTo>
                        <a:lnTo>
                          <a:pt x="421317" y="519034"/>
                        </a:lnTo>
                        <a:lnTo>
                          <a:pt x="388745" y="551607"/>
                        </a:lnTo>
                        <a:lnTo>
                          <a:pt x="353340" y="538860"/>
                        </a:lnTo>
                        <a:close/>
                        <a:moveTo>
                          <a:pt x="548774" y="340594"/>
                        </a:moveTo>
                        <a:lnTo>
                          <a:pt x="596925" y="309438"/>
                        </a:lnTo>
                        <a:lnTo>
                          <a:pt x="621000" y="322183"/>
                        </a:lnTo>
                        <a:lnTo>
                          <a:pt x="589844" y="353340"/>
                        </a:lnTo>
                        <a:lnTo>
                          <a:pt x="548774" y="340594"/>
                        </a:lnTo>
                        <a:close/>
                        <a:moveTo>
                          <a:pt x="618168" y="458138"/>
                        </a:moveTo>
                        <a:lnTo>
                          <a:pt x="462387" y="550190"/>
                        </a:lnTo>
                        <a:lnTo>
                          <a:pt x="424150" y="517618"/>
                        </a:lnTo>
                        <a:lnTo>
                          <a:pt x="543110" y="401490"/>
                        </a:lnTo>
                        <a:lnTo>
                          <a:pt x="618168" y="458138"/>
                        </a:lnTo>
                        <a:close/>
                        <a:moveTo>
                          <a:pt x="462387" y="553022"/>
                        </a:moveTo>
                        <a:lnTo>
                          <a:pt x="544526" y="622416"/>
                        </a:lnTo>
                        <a:lnTo>
                          <a:pt x="545942" y="636578"/>
                        </a:lnTo>
                        <a:lnTo>
                          <a:pt x="428398" y="621000"/>
                        </a:lnTo>
                        <a:lnTo>
                          <a:pt x="428398" y="621000"/>
                        </a:lnTo>
                        <a:lnTo>
                          <a:pt x="347675" y="720133"/>
                        </a:lnTo>
                        <a:lnTo>
                          <a:pt x="350507" y="619584"/>
                        </a:lnTo>
                        <a:lnTo>
                          <a:pt x="462387" y="553022"/>
                        </a:lnTo>
                        <a:close/>
                        <a:moveTo>
                          <a:pt x="460970" y="551607"/>
                        </a:moveTo>
                        <a:lnTo>
                          <a:pt x="351924" y="615335"/>
                        </a:lnTo>
                        <a:lnTo>
                          <a:pt x="353340" y="540277"/>
                        </a:lnTo>
                        <a:lnTo>
                          <a:pt x="388745" y="553022"/>
                        </a:lnTo>
                        <a:lnTo>
                          <a:pt x="388745" y="553022"/>
                        </a:lnTo>
                        <a:lnTo>
                          <a:pt x="422733" y="519034"/>
                        </a:lnTo>
                        <a:lnTo>
                          <a:pt x="460970" y="551607"/>
                        </a:lnTo>
                        <a:close/>
                        <a:moveTo>
                          <a:pt x="278282" y="511953"/>
                        </a:moveTo>
                        <a:lnTo>
                          <a:pt x="351924" y="465219"/>
                        </a:lnTo>
                        <a:lnTo>
                          <a:pt x="350507" y="538860"/>
                        </a:lnTo>
                        <a:lnTo>
                          <a:pt x="278282" y="511953"/>
                        </a:lnTo>
                        <a:close/>
                        <a:moveTo>
                          <a:pt x="565769" y="637994"/>
                        </a:moveTo>
                        <a:lnTo>
                          <a:pt x="550190" y="635162"/>
                        </a:lnTo>
                        <a:lnTo>
                          <a:pt x="548774" y="622416"/>
                        </a:lnTo>
                        <a:lnTo>
                          <a:pt x="565769" y="637994"/>
                        </a:lnTo>
                        <a:close/>
                        <a:moveTo>
                          <a:pt x="621000" y="458138"/>
                        </a:moveTo>
                        <a:lnTo>
                          <a:pt x="544526" y="400074"/>
                        </a:lnTo>
                        <a:lnTo>
                          <a:pt x="589844" y="356172"/>
                        </a:lnTo>
                        <a:lnTo>
                          <a:pt x="671983" y="381664"/>
                        </a:lnTo>
                        <a:lnTo>
                          <a:pt x="666318" y="431230"/>
                        </a:lnTo>
                        <a:lnTo>
                          <a:pt x="621000" y="458138"/>
                        </a:lnTo>
                        <a:close/>
                        <a:moveTo>
                          <a:pt x="591260" y="353340"/>
                        </a:moveTo>
                        <a:lnTo>
                          <a:pt x="622416" y="322183"/>
                        </a:lnTo>
                        <a:lnTo>
                          <a:pt x="674815" y="347675"/>
                        </a:lnTo>
                        <a:lnTo>
                          <a:pt x="671983" y="377415"/>
                        </a:lnTo>
                        <a:lnTo>
                          <a:pt x="591260" y="353340"/>
                        </a:lnTo>
                        <a:close/>
                        <a:moveTo>
                          <a:pt x="587012" y="354756"/>
                        </a:moveTo>
                        <a:lnTo>
                          <a:pt x="541693" y="398658"/>
                        </a:lnTo>
                        <a:lnTo>
                          <a:pt x="502040" y="368918"/>
                        </a:lnTo>
                        <a:lnTo>
                          <a:pt x="544526" y="342010"/>
                        </a:lnTo>
                        <a:lnTo>
                          <a:pt x="587012" y="354756"/>
                        </a:lnTo>
                        <a:close/>
                        <a:moveTo>
                          <a:pt x="349091" y="722965"/>
                        </a:moveTo>
                        <a:lnTo>
                          <a:pt x="429814" y="622416"/>
                        </a:lnTo>
                        <a:lnTo>
                          <a:pt x="547358" y="637994"/>
                        </a:lnTo>
                        <a:lnTo>
                          <a:pt x="570017" y="819266"/>
                        </a:lnTo>
                        <a:lnTo>
                          <a:pt x="524699" y="833428"/>
                        </a:lnTo>
                        <a:lnTo>
                          <a:pt x="489294" y="827764"/>
                        </a:lnTo>
                        <a:lnTo>
                          <a:pt x="361837" y="762619"/>
                        </a:lnTo>
                        <a:lnTo>
                          <a:pt x="347675" y="742792"/>
                        </a:lnTo>
                        <a:lnTo>
                          <a:pt x="349091" y="722965"/>
                        </a:lnTo>
                        <a:close/>
                        <a:moveTo>
                          <a:pt x="722966" y="397241"/>
                        </a:moveTo>
                        <a:lnTo>
                          <a:pt x="669150" y="429814"/>
                        </a:lnTo>
                        <a:lnTo>
                          <a:pt x="674815" y="383079"/>
                        </a:lnTo>
                        <a:lnTo>
                          <a:pt x="722966" y="397241"/>
                        </a:lnTo>
                        <a:close/>
                        <a:moveTo>
                          <a:pt x="543110" y="340594"/>
                        </a:moveTo>
                        <a:lnTo>
                          <a:pt x="500624" y="367502"/>
                        </a:lnTo>
                        <a:lnTo>
                          <a:pt x="411404" y="299524"/>
                        </a:lnTo>
                        <a:lnTo>
                          <a:pt x="543110" y="340594"/>
                        </a:lnTo>
                        <a:close/>
                        <a:moveTo>
                          <a:pt x="327848" y="271200"/>
                        </a:moveTo>
                        <a:lnTo>
                          <a:pt x="357588" y="242877"/>
                        </a:lnTo>
                        <a:lnTo>
                          <a:pt x="356172" y="279698"/>
                        </a:lnTo>
                        <a:lnTo>
                          <a:pt x="327848" y="271200"/>
                        </a:lnTo>
                        <a:close/>
                        <a:moveTo>
                          <a:pt x="407155" y="360421"/>
                        </a:moveTo>
                        <a:lnTo>
                          <a:pt x="356172" y="394409"/>
                        </a:lnTo>
                        <a:lnTo>
                          <a:pt x="357588" y="344843"/>
                        </a:lnTo>
                        <a:lnTo>
                          <a:pt x="407155" y="360421"/>
                        </a:lnTo>
                        <a:close/>
                        <a:moveTo>
                          <a:pt x="357588" y="282530"/>
                        </a:moveTo>
                        <a:lnTo>
                          <a:pt x="356172" y="342010"/>
                        </a:lnTo>
                        <a:lnTo>
                          <a:pt x="279698" y="317935"/>
                        </a:lnTo>
                        <a:lnTo>
                          <a:pt x="326432" y="274033"/>
                        </a:lnTo>
                        <a:lnTo>
                          <a:pt x="357588" y="282530"/>
                        </a:lnTo>
                        <a:close/>
                        <a:moveTo>
                          <a:pt x="354756" y="397241"/>
                        </a:moveTo>
                        <a:lnTo>
                          <a:pt x="353340" y="458138"/>
                        </a:lnTo>
                        <a:lnTo>
                          <a:pt x="313687" y="425565"/>
                        </a:lnTo>
                        <a:lnTo>
                          <a:pt x="354756" y="397241"/>
                        </a:lnTo>
                        <a:close/>
                        <a:moveTo>
                          <a:pt x="354756" y="460970"/>
                        </a:moveTo>
                        <a:lnTo>
                          <a:pt x="356172" y="397241"/>
                        </a:lnTo>
                        <a:lnTo>
                          <a:pt x="411404" y="360421"/>
                        </a:lnTo>
                        <a:lnTo>
                          <a:pt x="411404" y="360421"/>
                        </a:lnTo>
                        <a:lnTo>
                          <a:pt x="357588" y="343426"/>
                        </a:lnTo>
                        <a:lnTo>
                          <a:pt x="359005" y="283946"/>
                        </a:lnTo>
                        <a:lnTo>
                          <a:pt x="405739" y="298108"/>
                        </a:lnTo>
                        <a:lnTo>
                          <a:pt x="499207" y="368918"/>
                        </a:lnTo>
                        <a:lnTo>
                          <a:pt x="354756" y="460970"/>
                        </a:lnTo>
                        <a:close/>
                        <a:moveTo>
                          <a:pt x="356172" y="343426"/>
                        </a:moveTo>
                        <a:lnTo>
                          <a:pt x="354756" y="394409"/>
                        </a:lnTo>
                        <a:lnTo>
                          <a:pt x="310854" y="424149"/>
                        </a:lnTo>
                        <a:lnTo>
                          <a:pt x="232964" y="359004"/>
                        </a:lnTo>
                        <a:lnTo>
                          <a:pt x="276865" y="317935"/>
                        </a:lnTo>
                        <a:lnTo>
                          <a:pt x="356172" y="343426"/>
                        </a:lnTo>
                        <a:close/>
                        <a:moveTo>
                          <a:pt x="349091" y="619584"/>
                        </a:moveTo>
                        <a:lnTo>
                          <a:pt x="346259" y="721549"/>
                        </a:lnTo>
                        <a:lnTo>
                          <a:pt x="339178" y="730046"/>
                        </a:lnTo>
                        <a:lnTo>
                          <a:pt x="286779" y="654988"/>
                        </a:lnTo>
                        <a:lnTo>
                          <a:pt x="349091" y="619584"/>
                        </a:lnTo>
                        <a:close/>
                        <a:moveTo>
                          <a:pt x="398658" y="815018"/>
                        </a:moveTo>
                        <a:lnTo>
                          <a:pt x="364669" y="766867"/>
                        </a:lnTo>
                        <a:lnTo>
                          <a:pt x="482213" y="827764"/>
                        </a:lnTo>
                        <a:lnTo>
                          <a:pt x="398658" y="815018"/>
                        </a:lnTo>
                        <a:close/>
                        <a:moveTo>
                          <a:pt x="426982" y="856088"/>
                        </a:moveTo>
                        <a:lnTo>
                          <a:pt x="400074" y="817850"/>
                        </a:lnTo>
                        <a:lnTo>
                          <a:pt x="489294" y="830596"/>
                        </a:lnTo>
                        <a:lnTo>
                          <a:pt x="506288" y="839093"/>
                        </a:lnTo>
                        <a:lnTo>
                          <a:pt x="465219" y="851839"/>
                        </a:lnTo>
                        <a:lnTo>
                          <a:pt x="426982" y="856088"/>
                        </a:lnTo>
                        <a:close/>
                        <a:moveTo>
                          <a:pt x="674815" y="380247"/>
                        </a:moveTo>
                        <a:lnTo>
                          <a:pt x="677648" y="350507"/>
                        </a:lnTo>
                        <a:lnTo>
                          <a:pt x="745625" y="384496"/>
                        </a:lnTo>
                        <a:lnTo>
                          <a:pt x="725798" y="395826"/>
                        </a:lnTo>
                        <a:lnTo>
                          <a:pt x="674815" y="380247"/>
                        </a:lnTo>
                        <a:close/>
                        <a:moveTo>
                          <a:pt x="200391" y="292443"/>
                        </a:moveTo>
                        <a:lnTo>
                          <a:pt x="264120" y="172067"/>
                        </a:lnTo>
                        <a:lnTo>
                          <a:pt x="266952" y="254206"/>
                        </a:lnTo>
                        <a:lnTo>
                          <a:pt x="266952" y="254206"/>
                        </a:lnTo>
                        <a:lnTo>
                          <a:pt x="325016" y="272617"/>
                        </a:lnTo>
                        <a:lnTo>
                          <a:pt x="278282" y="316519"/>
                        </a:lnTo>
                        <a:lnTo>
                          <a:pt x="200391" y="292443"/>
                        </a:lnTo>
                        <a:close/>
                        <a:moveTo>
                          <a:pt x="310854" y="426981"/>
                        </a:moveTo>
                        <a:lnTo>
                          <a:pt x="353340" y="462386"/>
                        </a:lnTo>
                        <a:lnTo>
                          <a:pt x="275449" y="511953"/>
                        </a:lnTo>
                        <a:lnTo>
                          <a:pt x="275449" y="511953"/>
                        </a:lnTo>
                        <a:lnTo>
                          <a:pt x="351924" y="540277"/>
                        </a:lnTo>
                        <a:lnTo>
                          <a:pt x="350507" y="618167"/>
                        </a:lnTo>
                        <a:lnTo>
                          <a:pt x="288195" y="654988"/>
                        </a:lnTo>
                        <a:lnTo>
                          <a:pt x="189062" y="511953"/>
                        </a:lnTo>
                        <a:lnTo>
                          <a:pt x="310854" y="426981"/>
                        </a:lnTo>
                        <a:close/>
                        <a:moveTo>
                          <a:pt x="519034" y="834845"/>
                        </a:moveTo>
                        <a:lnTo>
                          <a:pt x="507705" y="837677"/>
                        </a:lnTo>
                        <a:lnTo>
                          <a:pt x="493543" y="830596"/>
                        </a:lnTo>
                        <a:lnTo>
                          <a:pt x="519034" y="834845"/>
                        </a:lnTo>
                        <a:close/>
                        <a:moveTo>
                          <a:pt x="510537" y="839093"/>
                        </a:moveTo>
                        <a:lnTo>
                          <a:pt x="524699" y="834845"/>
                        </a:lnTo>
                        <a:lnTo>
                          <a:pt x="572850" y="841926"/>
                        </a:lnTo>
                        <a:lnTo>
                          <a:pt x="577098" y="873082"/>
                        </a:lnTo>
                        <a:lnTo>
                          <a:pt x="510537" y="839093"/>
                        </a:lnTo>
                        <a:close/>
                        <a:moveTo>
                          <a:pt x="1016117" y="1001955"/>
                        </a:moveTo>
                        <a:lnTo>
                          <a:pt x="1016117" y="1001955"/>
                        </a:lnTo>
                        <a:lnTo>
                          <a:pt x="975048" y="1004788"/>
                        </a:lnTo>
                        <a:lnTo>
                          <a:pt x="980713" y="982128"/>
                        </a:lnTo>
                        <a:lnTo>
                          <a:pt x="1016117" y="1001955"/>
                        </a:lnTo>
                        <a:close/>
                        <a:moveTo>
                          <a:pt x="962302" y="1048689"/>
                        </a:moveTo>
                        <a:lnTo>
                          <a:pt x="973632" y="1007620"/>
                        </a:lnTo>
                        <a:lnTo>
                          <a:pt x="1011869" y="1006203"/>
                        </a:lnTo>
                        <a:lnTo>
                          <a:pt x="966551" y="1052938"/>
                        </a:lnTo>
                        <a:lnTo>
                          <a:pt x="962302" y="1048689"/>
                        </a:lnTo>
                        <a:close/>
                        <a:moveTo>
                          <a:pt x="938227" y="1132245"/>
                        </a:moveTo>
                        <a:lnTo>
                          <a:pt x="958054" y="1064267"/>
                        </a:lnTo>
                        <a:lnTo>
                          <a:pt x="966551" y="1055770"/>
                        </a:lnTo>
                        <a:lnTo>
                          <a:pt x="1055771" y="1140742"/>
                        </a:lnTo>
                        <a:lnTo>
                          <a:pt x="938227" y="1132245"/>
                        </a:lnTo>
                        <a:close/>
                        <a:moveTo>
                          <a:pt x="686145" y="1258286"/>
                        </a:moveTo>
                        <a:lnTo>
                          <a:pt x="697474" y="1288026"/>
                        </a:lnTo>
                        <a:lnTo>
                          <a:pt x="630913" y="1290858"/>
                        </a:lnTo>
                        <a:lnTo>
                          <a:pt x="686145" y="1258286"/>
                        </a:lnTo>
                        <a:close/>
                        <a:moveTo>
                          <a:pt x="745625" y="1014701"/>
                        </a:moveTo>
                        <a:lnTo>
                          <a:pt x="738544" y="994874"/>
                        </a:lnTo>
                        <a:lnTo>
                          <a:pt x="738544" y="994874"/>
                        </a:lnTo>
                        <a:lnTo>
                          <a:pt x="725798" y="1016117"/>
                        </a:lnTo>
                        <a:lnTo>
                          <a:pt x="680480" y="1017533"/>
                        </a:lnTo>
                        <a:lnTo>
                          <a:pt x="832012" y="928313"/>
                        </a:lnTo>
                        <a:lnTo>
                          <a:pt x="915568" y="1007620"/>
                        </a:lnTo>
                        <a:lnTo>
                          <a:pt x="745625" y="1014701"/>
                        </a:lnTo>
                        <a:close/>
                        <a:moveTo>
                          <a:pt x="959470" y="1060019"/>
                        </a:moveTo>
                        <a:lnTo>
                          <a:pt x="962302" y="1050105"/>
                        </a:lnTo>
                        <a:lnTo>
                          <a:pt x="965135" y="1052938"/>
                        </a:lnTo>
                        <a:lnTo>
                          <a:pt x="959470" y="1060019"/>
                        </a:lnTo>
                        <a:close/>
                        <a:moveTo>
                          <a:pt x="894325" y="1129412"/>
                        </a:moveTo>
                        <a:lnTo>
                          <a:pt x="955221" y="1067100"/>
                        </a:lnTo>
                        <a:lnTo>
                          <a:pt x="936811" y="1132245"/>
                        </a:lnTo>
                        <a:lnTo>
                          <a:pt x="894325" y="1129412"/>
                        </a:lnTo>
                        <a:close/>
                        <a:moveTo>
                          <a:pt x="894325" y="1282361"/>
                        </a:moveTo>
                        <a:lnTo>
                          <a:pt x="864585" y="1385743"/>
                        </a:lnTo>
                        <a:lnTo>
                          <a:pt x="832012" y="1283777"/>
                        </a:lnTo>
                        <a:lnTo>
                          <a:pt x="894325" y="1282361"/>
                        </a:lnTo>
                        <a:close/>
                        <a:moveTo>
                          <a:pt x="897157" y="1279529"/>
                        </a:moveTo>
                        <a:lnTo>
                          <a:pt x="904238" y="1252621"/>
                        </a:lnTo>
                        <a:lnTo>
                          <a:pt x="1040193" y="1273864"/>
                        </a:lnTo>
                        <a:lnTo>
                          <a:pt x="897157" y="1279529"/>
                        </a:lnTo>
                        <a:close/>
                        <a:moveTo>
                          <a:pt x="902822" y="1252621"/>
                        </a:moveTo>
                        <a:lnTo>
                          <a:pt x="895741" y="1279529"/>
                        </a:lnTo>
                        <a:lnTo>
                          <a:pt x="833429" y="1282361"/>
                        </a:lnTo>
                        <a:lnTo>
                          <a:pt x="819267" y="1238459"/>
                        </a:lnTo>
                        <a:lnTo>
                          <a:pt x="902822" y="1252621"/>
                        </a:lnTo>
                        <a:close/>
                        <a:moveTo>
                          <a:pt x="890076" y="1130829"/>
                        </a:moveTo>
                        <a:lnTo>
                          <a:pt x="890076" y="1130829"/>
                        </a:lnTo>
                        <a:lnTo>
                          <a:pt x="936811" y="1133661"/>
                        </a:lnTo>
                        <a:lnTo>
                          <a:pt x="904238" y="1249788"/>
                        </a:lnTo>
                        <a:lnTo>
                          <a:pt x="817851" y="1235627"/>
                        </a:lnTo>
                        <a:lnTo>
                          <a:pt x="747041" y="1016117"/>
                        </a:lnTo>
                        <a:lnTo>
                          <a:pt x="919817" y="1009036"/>
                        </a:lnTo>
                        <a:lnTo>
                          <a:pt x="960886" y="1047273"/>
                        </a:lnTo>
                        <a:lnTo>
                          <a:pt x="956637" y="1061435"/>
                        </a:lnTo>
                        <a:lnTo>
                          <a:pt x="890076" y="1130829"/>
                        </a:lnTo>
                        <a:close/>
                        <a:moveTo>
                          <a:pt x="922649" y="1009036"/>
                        </a:moveTo>
                        <a:lnTo>
                          <a:pt x="972216" y="1007620"/>
                        </a:lnTo>
                        <a:lnTo>
                          <a:pt x="960886" y="1045857"/>
                        </a:lnTo>
                        <a:lnTo>
                          <a:pt x="922649" y="1009036"/>
                        </a:lnTo>
                        <a:close/>
                        <a:moveTo>
                          <a:pt x="856088" y="915567"/>
                        </a:moveTo>
                        <a:lnTo>
                          <a:pt x="977880" y="982128"/>
                        </a:lnTo>
                        <a:lnTo>
                          <a:pt x="970799" y="1004788"/>
                        </a:lnTo>
                        <a:lnTo>
                          <a:pt x="918400" y="1007620"/>
                        </a:lnTo>
                        <a:lnTo>
                          <a:pt x="834845" y="928313"/>
                        </a:lnTo>
                        <a:lnTo>
                          <a:pt x="856088" y="915567"/>
                        </a:lnTo>
                        <a:close/>
                        <a:moveTo>
                          <a:pt x="730047" y="1016117"/>
                        </a:moveTo>
                        <a:lnTo>
                          <a:pt x="738544" y="1000539"/>
                        </a:lnTo>
                        <a:lnTo>
                          <a:pt x="744209" y="1016117"/>
                        </a:lnTo>
                        <a:lnTo>
                          <a:pt x="730047" y="1016117"/>
                        </a:lnTo>
                        <a:close/>
                        <a:moveTo>
                          <a:pt x="744209" y="1017533"/>
                        </a:moveTo>
                        <a:lnTo>
                          <a:pt x="815018" y="1237043"/>
                        </a:lnTo>
                        <a:lnTo>
                          <a:pt x="741376" y="1225713"/>
                        </a:lnTo>
                        <a:lnTo>
                          <a:pt x="741376" y="1225713"/>
                        </a:lnTo>
                        <a:lnTo>
                          <a:pt x="687561" y="1256869"/>
                        </a:lnTo>
                        <a:lnTo>
                          <a:pt x="650740" y="1157736"/>
                        </a:lnTo>
                        <a:lnTo>
                          <a:pt x="728631" y="1018949"/>
                        </a:lnTo>
                        <a:lnTo>
                          <a:pt x="744209" y="1017533"/>
                        </a:lnTo>
                        <a:close/>
                        <a:moveTo>
                          <a:pt x="742793" y="1227129"/>
                        </a:moveTo>
                        <a:lnTo>
                          <a:pt x="816434" y="1238459"/>
                        </a:lnTo>
                        <a:lnTo>
                          <a:pt x="830596" y="1282361"/>
                        </a:lnTo>
                        <a:lnTo>
                          <a:pt x="700307" y="1288026"/>
                        </a:lnTo>
                        <a:lnTo>
                          <a:pt x="688977" y="1258286"/>
                        </a:lnTo>
                        <a:lnTo>
                          <a:pt x="742793" y="1227129"/>
                        </a:lnTo>
                        <a:close/>
                        <a:moveTo>
                          <a:pt x="686145" y="1256869"/>
                        </a:moveTo>
                        <a:lnTo>
                          <a:pt x="626665" y="1290858"/>
                        </a:lnTo>
                        <a:lnTo>
                          <a:pt x="605422" y="1292274"/>
                        </a:lnTo>
                        <a:lnTo>
                          <a:pt x="619584" y="1211551"/>
                        </a:lnTo>
                        <a:lnTo>
                          <a:pt x="649324" y="1159152"/>
                        </a:lnTo>
                        <a:lnTo>
                          <a:pt x="686145" y="1256869"/>
                        </a:lnTo>
                        <a:close/>
                        <a:moveTo>
                          <a:pt x="602590" y="1306436"/>
                        </a:moveTo>
                        <a:lnTo>
                          <a:pt x="626665" y="1292274"/>
                        </a:lnTo>
                        <a:lnTo>
                          <a:pt x="698891" y="1289442"/>
                        </a:lnTo>
                        <a:lnTo>
                          <a:pt x="771116" y="1484876"/>
                        </a:lnTo>
                        <a:lnTo>
                          <a:pt x="735712" y="1501870"/>
                        </a:lnTo>
                        <a:lnTo>
                          <a:pt x="585595" y="1395656"/>
                        </a:lnTo>
                        <a:lnTo>
                          <a:pt x="602590" y="1306436"/>
                        </a:lnTo>
                        <a:close/>
                        <a:moveTo>
                          <a:pt x="1017534" y="1003371"/>
                        </a:moveTo>
                        <a:lnTo>
                          <a:pt x="1018950" y="1001955"/>
                        </a:lnTo>
                        <a:lnTo>
                          <a:pt x="980713" y="982128"/>
                        </a:lnTo>
                        <a:lnTo>
                          <a:pt x="987794" y="958053"/>
                        </a:lnTo>
                        <a:lnTo>
                          <a:pt x="1079846" y="967967"/>
                        </a:lnTo>
                        <a:lnTo>
                          <a:pt x="1079846" y="1001955"/>
                        </a:lnTo>
                        <a:lnTo>
                          <a:pt x="1017534" y="1003371"/>
                        </a:lnTo>
                        <a:close/>
                        <a:moveTo>
                          <a:pt x="728631" y="773948"/>
                        </a:moveTo>
                        <a:lnTo>
                          <a:pt x="945308" y="953805"/>
                        </a:lnTo>
                        <a:lnTo>
                          <a:pt x="945308" y="953805"/>
                        </a:lnTo>
                        <a:lnTo>
                          <a:pt x="986377" y="958053"/>
                        </a:lnTo>
                        <a:lnTo>
                          <a:pt x="979296" y="980712"/>
                        </a:lnTo>
                        <a:lnTo>
                          <a:pt x="856088" y="914151"/>
                        </a:lnTo>
                        <a:lnTo>
                          <a:pt x="856088" y="914151"/>
                        </a:lnTo>
                        <a:lnTo>
                          <a:pt x="833429" y="926897"/>
                        </a:lnTo>
                        <a:lnTo>
                          <a:pt x="772532" y="868833"/>
                        </a:lnTo>
                        <a:lnTo>
                          <a:pt x="772532" y="868833"/>
                        </a:lnTo>
                        <a:lnTo>
                          <a:pt x="574266" y="840509"/>
                        </a:lnTo>
                        <a:lnTo>
                          <a:pt x="571433" y="820683"/>
                        </a:lnTo>
                        <a:lnTo>
                          <a:pt x="728631" y="773948"/>
                        </a:lnTo>
                        <a:close/>
                        <a:moveTo>
                          <a:pt x="725798" y="1017533"/>
                        </a:moveTo>
                        <a:lnTo>
                          <a:pt x="649324" y="1153488"/>
                        </a:lnTo>
                        <a:lnTo>
                          <a:pt x="619584" y="1075597"/>
                        </a:lnTo>
                        <a:lnTo>
                          <a:pt x="619584" y="1075597"/>
                        </a:lnTo>
                        <a:lnTo>
                          <a:pt x="565769" y="1194557"/>
                        </a:lnTo>
                        <a:lnTo>
                          <a:pt x="443976" y="1157736"/>
                        </a:lnTo>
                        <a:lnTo>
                          <a:pt x="679064" y="1020365"/>
                        </a:lnTo>
                        <a:lnTo>
                          <a:pt x="725798" y="1017533"/>
                        </a:lnTo>
                        <a:close/>
                        <a:moveTo>
                          <a:pt x="622416" y="1293690"/>
                        </a:moveTo>
                        <a:lnTo>
                          <a:pt x="602590" y="1305020"/>
                        </a:lnTo>
                        <a:lnTo>
                          <a:pt x="604006" y="1295107"/>
                        </a:lnTo>
                        <a:lnTo>
                          <a:pt x="622416" y="1293690"/>
                        </a:lnTo>
                        <a:close/>
                        <a:moveTo>
                          <a:pt x="657821" y="1608085"/>
                        </a:moveTo>
                        <a:lnTo>
                          <a:pt x="599757" y="1634993"/>
                        </a:lnTo>
                        <a:lnTo>
                          <a:pt x="596925" y="1623663"/>
                        </a:lnTo>
                        <a:lnTo>
                          <a:pt x="657821" y="1608085"/>
                        </a:lnTo>
                        <a:close/>
                        <a:moveTo>
                          <a:pt x="459554" y="1640657"/>
                        </a:moveTo>
                        <a:lnTo>
                          <a:pt x="548774" y="1596755"/>
                        </a:lnTo>
                        <a:lnTo>
                          <a:pt x="541693" y="1634993"/>
                        </a:lnTo>
                        <a:lnTo>
                          <a:pt x="482213" y="1649154"/>
                        </a:lnTo>
                        <a:lnTo>
                          <a:pt x="459554" y="1640657"/>
                        </a:lnTo>
                        <a:close/>
                        <a:moveTo>
                          <a:pt x="451057" y="1300771"/>
                        </a:moveTo>
                        <a:lnTo>
                          <a:pt x="519034" y="1297939"/>
                        </a:lnTo>
                        <a:lnTo>
                          <a:pt x="502040" y="1336176"/>
                        </a:lnTo>
                        <a:lnTo>
                          <a:pt x="451057" y="1300771"/>
                        </a:lnTo>
                        <a:close/>
                        <a:moveTo>
                          <a:pt x="594092" y="1625079"/>
                        </a:moveTo>
                        <a:lnTo>
                          <a:pt x="596925" y="1636408"/>
                        </a:lnTo>
                        <a:lnTo>
                          <a:pt x="538861" y="1663316"/>
                        </a:lnTo>
                        <a:lnTo>
                          <a:pt x="543110" y="1637825"/>
                        </a:lnTo>
                        <a:lnTo>
                          <a:pt x="594092" y="1625079"/>
                        </a:lnTo>
                        <a:close/>
                        <a:moveTo>
                          <a:pt x="483629" y="1374413"/>
                        </a:moveTo>
                        <a:lnTo>
                          <a:pt x="456722" y="1433893"/>
                        </a:lnTo>
                        <a:lnTo>
                          <a:pt x="412820" y="1415483"/>
                        </a:lnTo>
                        <a:lnTo>
                          <a:pt x="483629" y="1374413"/>
                        </a:lnTo>
                        <a:close/>
                        <a:moveTo>
                          <a:pt x="523283" y="1351754"/>
                        </a:moveTo>
                        <a:lnTo>
                          <a:pt x="599757" y="1307852"/>
                        </a:lnTo>
                        <a:lnTo>
                          <a:pt x="584179" y="1394240"/>
                        </a:lnTo>
                        <a:lnTo>
                          <a:pt x="523283" y="1351754"/>
                        </a:lnTo>
                        <a:close/>
                        <a:moveTo>
                          <a:pt x="571433" y="1547189"/>
                        </a:moveTo>
                        <a:lnTo>
                          <a:pt x="561520" y="1542940"/>
                        </a:lnTo>
                        <a:lnTo>
                          <a:pt x="565769" y="1523113"/>
                        </a:lnTo>
                        <a:lnTo>
                          <a:pt x="571433" y="1547189"/>
                        </a:lnTo>
                        <a:close/>
                        <a:moveTo>
                          <a:pt x="568601" y="1487708"/>
                        </a:moveTo>
                        <a:lnTo>
                          <a:pt x="564352" y="1513200"/>
                        </a:lnTo>
                        <a:lnTo>
                          <a:pt x="553023" y="1476379"/>
                        </a:lnTo>
                        <a:lnTo>
                          <a:pt x="555855" y="1477795"/>
                        </a:lnTo>
                        <a:lnTo>
                          <a:pt x="568601" y="1487708"/>
                        </a:lnTo>
                        <a:close/>
                        <a:moveTo>
                          <a:pt x="557271" y="1477795"/>
                        </a:moveTo>
                        <a:lnTo>
                          <a:pt x="548774" y="1472131"/>
                        </a:lnTo>
                        <a:lnTo>
                          <a:pt x="548774" y="1472131"/>
                        </a:lnTo>
                        <a:lnTo>
                          <a:pt x="550190" y="1474963"/>
                        </a:lnTo>
                        <a:lnTo>
                          <a:pt x="458138" y="1435310"/>
                        </a:lnTo>
                        <a:lnTo>
                          <a:pt x="486462" y="1372997"/>
                        </a:lnTo>
                        <a:lnTo>
                          <a:pt x="521867" y="1353170"/>
                        </a:lnTo>
                        <a:lnTo>
                          <a:pt x="584179" y="1397072"/>
                        </a:lnTo>
                        <a:lnTo>
                          <a:pt x="568601" y="1483460"/>
                        </a:lnTo>
                        <a:lnTo>
                          <a:pt x="557271" y="1477795"/>
                        </a:lnTo>
                        <a:close/>
                        <a:moveTo>
                          <a:pt x="571433" y="1548605"/>
                        </a:moveTo>
                        <a:lnTo>
                          <a:pt x="579931" y="1578345"/>
                        </a:lnTo>
                        <a:lnTo>
                          <a:pt x="551607" y="1592507"/>
                        </a:lnTo>
                        <a:lnTo>
                          <a:pt x="560104" y="1544356"/>
                        </a:lnTo>
                        <a:lnTo>
                          <a:pt x="571433" y="1548605"/>
                        </a:lnTo>
                        <a:close/>
                        <a:moveTo>
                          <a:pt x="612503" y="1562767"/>
                        </a:moveTo>
                        <a:lnTo>
                          <a:pt x="582763" y="1576929"/>
                        </a:lnTo>
                        <a:lnTo>
                          <a:pt x="574266" y="1548605"/>
                        </a:lnTo>
                        <a:lnTo>
                          <a:pt x="612503" y="1562767"/>
                        </a:lnTo>
                        <a:close/>
                        <a:moveTo>
                          <a:pt x="572850" y="1547189"/>
                        </a:moveTo>
                        <a:lnTo>
                          <a:pt x="564352" y="1518865"/>
                        </a:lnTo>
                        <a:lnTo>
                          <a:pt x="570017" y="1490541"/>
                        </a:lnTo>
                        <a:lnTo>
                          <a:pt x="645075" y="1547189"/>
                        </a:lnTo>
                        <a:lnTo>
                          <a:pt x="613919" y="1562767"/>
                        </a:lnTo>
                        <a:lnTo>
                          <a:pt x="572850" y="1547189"/>
                        </a:lnTo>
                        <a:close/>
                        <a:moveTo>
                          <a:pt x="550190" y="1476379"/>
                        </a:moveTo>
                        <a:lnTo>
                          <a:pt x="562936" y="1518865"/>
                        </a:lnTo>
                        <a:lnTo>
                          <a:pt x="558688" y="1542940"/>
                        </a:lnTo>
                        <a:lnTo>
                          <a:pt x="429814" y="1499038"/>
                        </a:lnTo>
                        <a:lnTo>
                          <a:pt x="458138" y="1436726"/>
                        </a:lnTo>
                        <a:lnTo>
                          <a:pt x="550190" y="1476379"/>
                        </a:lnTo>
                        <a:close/>
                        <a:moveTo>
                          <a:pt x="581347" y="1581177"/>
                        </a:moveTo>
                        <a:lnTo>
                          <a:pt x="594092" y="1623663"/>
                        </a:lnTo>
                        <a:lnTo>
                          <a:pt x="544526" y="1636408"/>
                        </a:lnTo>
                        <a:lnTo>
                          <a:pt x="551607" y="1596755"/>
                        </a:lnTo>
                        <a:lnTo>
                          <a:pt x="581347" y="1581177"/>
                        </a:lnTo>
                        <a:close/>
                        <a:moveTo>
                          <a:pt x="676231" y="1531610"/>
                        </a:moveTo>
                        <a:lnTo>
                          <a:pt x="647908" y="1545772"/>
                        </a:lnTo>
                        <a:lnTo>
                          <a:pt x="570017" y="1487708"/>
                        </a:lnTo>
                        <a:lnTo>
                          <a:pt x="570017" y="1486292"/>
                        </a:lnTo>
                        <a:lnTo>
                          <a:pt x="676231" y="1531610"/>
                        </a:lnTo>
                        <a:close/>
                        <a:moveTo>
                          <a:pt x="487878" y="1370165"/>
                        </a:moveTo>
                        <a:lnTo>
                          <a:pt x="502040" y="1339008"/>
                        </a:lnTo>
                        <a:lnTo>
                          <a:pt x="520450" y="1351754"/>
                        </a:lnTo>
                        <a:lnTo>
                          <a:pt x="487878" y="1370165"/>
                        </a:lnTo>
                        <a:close/>
                        <a:moveTo>
                          <a:pt x="595509" y="1622246"/>
                        </a:moveTo>
                        <a:lnTo>
                          <a:pt x="582763" y="1579761"/>
                        </a:lnTo>
                        <a:lnTo>
                          <a:pt x="615335" y="1564183"/>
                        </a:lnTo>
                        <a:lnTo>
                          <a:pt x="696058" y="1591091"/>
                        </a:lnTo>
                        <a:lnTo>
                          <a:pt x="667734" y="1603836"/>
                        </a:lnTo>
                        <a:lnTo>
                          <a:pt x="595509" y="1622246"/>
                        </a:lnTo>
                        <a:close/>
                        <a:moveTo>
                          <a:pt x="647908" y="1548605"/>
                        </a:moveTo>
                        <a:lnTo>
                          <a:pt x="701723" y="1589674"/>
                        </a:lnTo>
                        <a:lnTo>
                          <a:pt x="698891" y="1591091"/>
                        </a:lnTo>
                        <a:lnTo>
                          <a:pt x="618168" y="1564183"/>
                        </a:lnTo>
                        <a:lnTo>
                          <a:pt x="647908" y="1548605"/>
                        </a:lnTo>
                        <a:close/>
                        <a:moveTo>
                          <a:pt x="571433" y="1483460"/>
                        </a:moveTo>
                        <a:lnTo>
                          <a:pt x="587012" y="1398488"/>
                        </a:lnTo>
                        <a:lnTo>
                          <a:pt x="734295" y="1503287"/>
                        </a:lnTo>
                        <a:lnTo>
                          <a:pt x="679064" y="1530194"/>
                        </a:lnTo>
                        <a:lnTo>
                          <a:pt x="571433" y="1483460"/>
                        </a:lnTo>
                        <a:close/>
                        <a:moveTo>
                          <a:pt x="599757" y="1305020"/>
                        </a:moveTo>
                        <a:lnTo>
                          <a:pt x="521867" y="1350338"/>
                        </a:lnTo>
                        <a:lnTo>
                          <a:pt x="503456" y="1336176"/>
                        </a:lnTo>
                        <a:lnTo>
                          <a:pt x="521867" y="1296523"/>
                        </a:lnTo>
                        <a:lnTo>
                          <a:pt x="604006" y="1293690"/>
                        </a:lnTo>
                        <a:lnTo>
                          <a:pt x="599757" y="1305020"/>
                        </a:lnTo>
                        <a:close/>
                        <a:moveTo>
                          <a:pt x="598341" y="1637825"/>
                        </a:moveTo>
                        <a:lnTo>
                          <a:pt x="619584" y="1707218"/>
                        </a:lnTo>
                        <a:lnTo>
                          <a:pt x="528948" y="1722796"/>
                        </a:lnTo>
                        <a:lnTo>
                          <a:pt x="538861" y="1664732"/>
                        </a:lnTo>
                        <a:lnTo>
                          <a:pt x="598341" y="1637825"/>
                        </a:lnTo>
                        <a:close/>
                        <a:moveTo>
                          <a:pt x="705972" y="1595339"/>
                        </a:moveTo>
                        <a:lnTo>
                          <a:pt x="679064" y="1602420"/>
                        </a:lnTo>
                        <a:lnTo>
                          <a:pt x="698891" y="1593923"/>
                        </a:lnTo>
                        <a:lnTo>
                          <a:pt x="705972" y="1595339"/>
                        </a:lnTo>
                        <a:close/>
                        <a:moveTo>
                          <a:pt x="830596" y="1285193"/>
                        </a:moveTo>
                        <a:lnTo>
                          <a:pt x="864585" y="1392824"/>
                        </a:lnTo>
                        <a:lnTo>
                          <a:pt x="864585" y="1392824"/>
                        </a:lnTo>
                        <a:lnTo>
                          <a:pt x="895741" y="1282361"/>
                        </a:lnTo>
                        <a:lnTo>
                          <a:pt x="1051522" y="1276696"/>
                        </a:lnTo>
                        <a:lnTo>
                          <a:pt x="1051522" y="1276696"/>
                        </a:lnTo>
                        <a:lnTo>
                          <a:pt x="1051522" y="1275280"/>
                        </a:lnTo>
                        <a:lnTo>
                          <a:pt x="1051522" y="1275280"/>
                        </a:lnTo>
                        <a:lnTo>
                          <a:pt x="904238" y="1252621"/>
                        </a:lnTo>
                        <a:lnTo>
                          <a:pt x="936811" y="1136493"/>
                        </a:lnTo>
                        <a:lnTo>
                          <a:pt x="1057187" y="1143574"/>
                        </a:lnTo>
                        <a:lnTo>
                          <a:pt x="1197390" y="1276696"/>
                        </a:lnTo>
                        <a:lnTo>
                          <a:pt x="772532" y="1486292"/>
                        </a:lnTo>
                        <a:lnTo>
                          <a:pt x="700307" y="1292274"/>
                        </a:lnTo>
                        <a:lnTo>
                          <a:pt x="830596" y="1285193"/>
                        </a:lnTo>
                        <a:close/>
                        <a:moveTo>
                          <a:pt x="986377" y="955221"/>
                        </a:moveTo>
                        <a:lnTo>
                          <a:pt x="945308" y="950972"/>
                        </a:lnTo>
                        <a:lnTo>
                          <a:pt x="730047" y="772532"/>
                        </a:lnTo>
                        <a:lnTo>
                          <a:pt x="1014701" y="686145"/>
                        </a:lnTo>
                        <a:lnTo>
                          <a:pt x="1062852" y="681896"/>
                        </a:lnTo>
                        <a:lnTo>
                          <a:pt x="986377" y="955221"/>
                        </a:lnTo>
                        <a:close/>
                        <a:moveTo>
                          <a:pt x="728631" y="397241"/>
                        </a:moveTo>
                        <a:lnTo>
                          <a:pt x="748457" y="385912"/>
                        </a:lnTo>
                        <a:lnTo>
                          <a:pt x="793775" y="408571"/>
                        </a:lnTo>
                        <a:lnTo>
                          <a:pt x="793775" y="418484"/>
                        </a:lnTo>
                        <a:lnTo>
                          <a:pt x="728631" y="397241"/>
                        </a:lnTo>
                        <a:close/>
                        <a:moveTo>
                          <a:pt x="749874" y="384496"/>
                        </a:moveTo>
                        <a:lnTo>
                          <a:pt x="790943" y="360421"/>
                        </a:lnTo>
                        <a:lnTo>
                          <a:pt x="792359" y="405739"/>
                        </a:lnTo>
                        <a:lnTo>
                          <a:pt x="749874" y="384496"/>
                        </a:lnTo>
                        <a:close/>
                        <a:moveTo>
                          <a:pt x="902822" y="292443"/>
                        </a:moveTo>
                        <a:lnTo>
                          <a:pt x="793775" y="356172"/>
                        </a:lnTo>
                        <a:lnTo>
                          <a:pt x="792359" y="306605"/>
                        </a:lnTo>
                        <a:lnTo>
                          <a:pt x="792359" y="306605"/>
                        </a:lnTo>
                        <a:lnTo>
                          <a:pt x="742793" y="247125"/>
                        </a:lnTo>
                        <a:lnTo>
                          <a:pt x="744209" y="247125"/>
                        </a:lnTo>
                        <a:lnTo>
                          <a:pt x="744209" y="245709"/>
                        </a:lnTo>
                        <a:lnTo>
                          <a:pt x="739960" y="244293"/>
                        </a:lnTo>
                        <a:lnTo>
                          <a:pt x="669150" y="159321"/>
                        </a:lnTo>
                        <a:lnTo>
                          <a:pt x="902822" y="292443"/>
                        </a:lnTo>
                        <a:close/>
                        <a:moveTo>
                          <a:pt x="511953" y="170651"/>
                        </a:moveTo>
                        <a:lnTo>
                          <a:pt x="485046" y="221634"/>
                        </a:lnTo>
                        <a:lnTo>
                          <a:pt x="738544" y="247125"/>
                        </a:lnTo>
                        <a:lnTo>
                          <a:pt x="788111" y="308022"/>
                        </a:lnTo>
                        <a:lnTo>
                          <a:pt x="789527" y="359004"/>
                        </a:lnTo>
                        <a:lnTo>
                          <a:pt x="747041" y="384496"/>
                        </a:lnTo>
                        <a:lnTo>
                          <a:pt x="676231" y="349091"/>
                        </a:lnTo>
                        <a:lnTo>
                          <a:pt x="686145" y="258455"/>
                        </a:lnTo>
                        <a:lnTo>
                          <a:pt x="686145" y="258455"/>
                        </a:lnTo>
                        <a:lnTo>
                          <a:pt x="621000" y="322183"/>
                        </a:lnTo>
                        <a:lnTo>
                          <a:pt x="595509" y="309438"/>
                        </a:lnTo>
                        <a:lnTo>
                          <a:pt x="595509" y="309438"/>
                        </a:lnTo>
                        <a:lnTo>
                          <a:pt x="544526" y="342010"/>
                        </a:lnTo>
                        <a:lnTo>
                          <a:pt x="407155" y="299524"/>
                        </a:lnTo>
                        <a:lnTo>
                          <a:pt x="366086" y="268368"/>
                        </a:lnTo>
                        <a:lnTo>
                          <a:pt x="475132" y="162154"/>
                        </a:lnTo>
                        <a:lnTo>
                          <a:pt x="511953" y="170651"/>
                        </a:lnTo>
                        <a:close/>
                        <a:moveTo>
                          <a:pt x="363253" y="265536"/>
                        </a:moveTo>
                        <a:lnTo>
                          <a:pt x="363253" y="265536"/>
                        </a:lnTo>
                        <a:lnTo>
                          <a:pt x="401490" y="295276"/>
                        </a:lnTo>
                        <a:lnTo>
                          <a:pt x="359005" y="282530"/>
                        </a:lnTo>
                        <a:lnTo>
                          <a:pt x="360421" y="240045"/>
                        </a:lnTo>
                        <a:lnTo>
                          <a:pt x="360421" y="240045"/>
                        </a:lnTo>
                        <a:lnTo>
                          <a:pt x="326432" y="272617"/>
                        </a:lnTo>
                        <a:lnTo>
                          <a:pt x="269785" y="254206"/>
                        </a:lnTo>
                        <a:lnTo>
                          <a:pt x="266952" y="169235"/>
                        </a:lnTo>
                        <a:lnTo>
                          <a:pt x="302357" y="102674"/>
                        </a:lnTo>
                        <a:lnTo>
                          <a:pt x="343426" y="115419"/>
                        </a:lnTo>
                        <a:lnTo>
                          <a:pt x="475132" y="159321"/>
                        </a:lnTo>
                        <a:lnTo>
                          <a:pt x="363253" y="265536"/>
                        </a:lnTo>
                        <a:close/>
                        <a:moveTo>
                          <a:pt x="224466" y="693226"/>
                        </a:moveTo>
                        <a:lnTo>
                          <a:pt x="285363" y="657821"/>
                        </a:lnTo>
                        <a:lnTo>
                          <a:pt x="337762" y="732879"/>
                        </a:lnTo>
                        <a:lnTo>
                          <a:pt x="326432" y="745624"/>
                        </a:lnTo>
                        <a:lnTo>
                          <a:pt x="224466" y="693226"/>
                        </a:lnTo>
                        <a:close/>
                        <a:moveTo>
                          <a:pt x="344843" y="756954"/>
                        </a:moveTo>
                        <a:lnTo>
                          <a:pt x="343426" y="807937"/>
                        </a:lnTo>
                        <a:lnTo>
                          <a:pt x="285363" y="799440"/>
                        </a:lnTo>
                        <a:lnTo>
                          <a:pt x="326432" y="748457"/>
                        </a:lnTo>
                        <a:lnTo>
                          <a:pt x="344843" y="756954"/>
                        </a:lnTo>
                        <a:close/>
                        <a:moveTo>
                          <a:pt x="346259" y="809353"/>
                        </a:moveTo>
                        <a:lnTo>
                          <a:pt x="397242" y="816434"/>
                        </a:lnTo>
                        <a:lnTo>
                          <a:pt x="425566" y="857503"/>
                        </a:lnTo>
                        <a:lnTo>
                          <a:pt x="425566" y="857503"/>
                        </a:lnTo>
                        <a:lnTo>
                          <a:pt x="465219" y="851839"/>
                        </a:lnTo>
                        <a:lnTo>
                          <a:pt x="507705" y="839093"/>
                        </a:lnTo>
                        <a:lnTo>
                          <a:pt x="577098" y="874498"/>
                        </a:lnTo>
                        <a:lnTo>
                          <a:pt x="577098" y="880163"/>
                        </a:lnTo>
                        <a:lnTo>
                          <a:pt x="340594" y="986377"/>
                        </a:lnTo>
                        <a:lnTo>
                          <a:pt x="346259" y="809353"/>
                        </a:lnTo>
                        <a:close/>
                        <a:moveTo>
                          <a:pt x="772532" y="870249"/>
                        </a:moveTo>
                        <a:lnTo>
                          <a:pt x="832012" y="926897"/>
                        </a:lnTo>
                        <a:lnTo>
                          <a:pt x="677648" y="1017533"/>
                        </a:lnTo>
                        <a:lnTo>
                          <a:pt x="557271" y="1023198"/>
                        </a:lnTo>
                        <a:lnTo>
                          <a:pt x="592676" y="990626"/>
                        </a:lnTo>
                        <a:lnTo>
                          <a:pt x="592676" y="990626"/>
                        </a:lnTo>
                        <a:lnTo>
                          <a:pt x="578514" y="882995"/>
                        </a:lnTo>
                        <a:lnTo>
                          <a:pt x="585595" y="880163"/>
                        </a:lnTo>
                        <a:lnTo>
                          <a:pt x="577098" y="875914"/>
                        </a:lnTo>
                        <a:lnTo>
                          <a:pt x="572850" y="844758"/>
                        </a:lnTo>
                        <a:lnTo>
                          <a:pt x="772532" y="870249"/>
                        </a:lnTo>
                        <a:close/>
                        <a:moveTo>
                          <a:pt x="609670" y="1208719"/>
                        </a:moveTo>
                        <a:lnTo>
                          <a:pt x="547358" y="1238459"/>
                        </a:lnTo>
                        <a:lnTo>
                          <a:pt x="567185" y="1195973"/>
                        </a:lnTo>
                        <a:lnTo>
                          <a:pt x="609670" y="1208719"/>
                        </a:lnTo>
                        <a:close/>
                        <a:moveTo>
                          <a:pt x="615335" y="1208719"/>
                        </a:moveTo>
                        <a:lnTo>
                          <a:pt x="615335" y="1208719"/>
                        </a:lnTo>
                        <a:lnTo>
                          <a:pt x="568601" y="1194557"/>
                        </a:lnTo>
                        <a:lnTo>
                          <a:pt x="621000" y="1081262"/>
                        </a:lnTo>
                        <a:lnTo>
                          <a:pt x="649324" y="1156320"/>
                        </a:lnTo>
                        <a:lnTo>
                          <a:pt x="618168" y="1211551"/>
                        </a:lnTo>
                        <a:lnTo>
                          <a:pt x="604006" y="1292274"/>
                        </a:lnTo>
                        <a:lnTo>
                          <a:pt x="523283" y="1295107"/>
                        </a:lnTo>
                        <a:lnTo>
                          <a:pt x="547358" y="1241291"/>
                        </a:lnTo>
                        <a:lnTo>
                          <a:pt x="615335" y="1208719"/>
                        </a:lnTo>
                        <a:close/>
                        <a:moveTo>
                          <a:pt x="519034" y="1295107"/>
                        </a:moveTo>
                        <a:lnTo>
                          <a:pt x="445392" y="1297939"/>
                        </a:lnTo>
                        <a:lnTo>
                          <a:pt x="445392" y="1297939"/>
                        </a:lnTo>
                        <a:lnTo>
                          <a:pt x="500624" y="1337592"/>
                        </a:lnTo>
                        <a:lnTo>
                          <a:pt x="485046" y="1371581"/>
                        </a:lnTo>
                        <a:lnTo>
                          <a:pt x="408571" y="1415483"/>
                        </a:lnTo>
                        <a:lnTo>
                          <a:pt x="408571" y="1415483"/>
                        </a:lnTo>
                        <a:lnTo>
                          <a:pt x="456722" y="1436726"/>
                        </a:lnTo>
                        <a:lnTo>
                          <a:pt x="428398" y="1499038"/>
                        </a:lnTo>
                        <a:lnTo>
                          <a:pt x="330681" y="1466465"/>
                        </a:lnTo>
                        <a:lnTo>
                          <a:pt x="363253" y="1334760"/>
                        </a:lnTo>
                        <a:lnTo>
                          <a:pt x="443976" y="1293690"/>
                        </a:lnTo>
                        <a:lnTo>
                          <a:pt x="544526" y="1244124"/>
                        </a:lnTo>
                        <a:lnTo>
                          <a:pt x="519034" y="1295107"/>
                        </a:lnTo>
                        <a:close/>
                        <a:moveTo>
                          <a:pt x="456722" y="1642073"/>
                        </a:moveTo>
                        <a:lnTo>
                          <a:pt x="482213" y="1651987"/>
                        </a:lnTo>
                        <a:lnTo>
                          <a:pt x="482213" y="1651987"/>
                        </a:lnTo>
                        <a:lnTo>
                          <a:pt x="541693" y="1637825"/>
                        </a:lnTo>
                        <a:lnTo>
                          <a:pt x="537445" y="1664732"/>
                        </a:lnTo>
                        <a:lnTo>
                          <a:pt x="502040" y="1681727"/>
                        </a:lnTo>
                        <a:lnTo>
                          <a:pt x="442560" y="1650570"/>
                        </a:lnTo>
                        <a:lnTo>
                          <a:pt x="456722" y="1642073"/>
                        </a:lnTo>
                        <a:close/>
                        <a:moveTo>
                          <a:pt x="629497" y="1707218"/>
                        </a:moveTo>
                        <a:lnTo>
                          <a:pt x="629497" y="1707218"/>
                        </a:lnTo>
                        <a:lnTo>
                          <a:pt x="621000" y="1708634"/>
                        </a:lnTo>
                        <a:lnTo>
                          <a:pt x="599757" y="1637825"/>
                        </a:lnTo>
                        <a:lnTo>
                          <a:pt x="669150" y="1606669"/>
                        </a:lnTo>
                        <a:lnTo>
                          <a:pt x="710220" y="1596755"/>
                        </a:lnTo>
                        <a:lnTo>
                          <a:pt x="849007" y="1643489"/>
                        </a:lnTo>
                        <a:lnTo>
                          <a:pt x="756954" y="1744039"/>
                        </a:lnTo>
                        <a:lnTo>
                          <a:pt x="720133" y="1617998"/>
                        </a:lnTo>
                        <a:lnTo>
                          <a:pt x="720133" y="1616582"/>
                        </a:lnTo>
                        <a:lnTo>
                          <a:pt x="705972" y="1846005"/>
                        </a:lnTo>
                        <a:lnTo>
                          <a:pt x="662069" y="1846005"/>
                        </a:lnTo>
                        <a:lnTo>
                          <a:pt x="629497" y="1736958"/>
                        </a:lnTo>
                        <a:lnTo>
                          <a:pt x="629497" y="1707218"/>
                        </a:lnTo>
                        <a:close/>
                        <a:moveTo>
                          <a:pt x="1060019" y="1140742"/>
                        </a:moveTo>
                        <a:lnTo>
                          <a:pt x="969383" y="1054354"/>
                        </a:lnTo>
                        <a:lnTo>
                          <a:pt x="1016117" y="1006203"/>
                        </a:lnTo>
                        <a:lnTo>
                          <a:pt x="1081262" y="1003371"/>
                        </a:lnTo>
                        <a:lnTo>
                          <a:pt x="1081262" y="1024614"/>
                        </a:lnTo>
                        <a:lnTo>
                          <a:pt x="1081262" y="1024614"/>
                        </a:lnTo>
                        <a:lnTo>
                          <a:pt x="1096840" y="1001955"/>
                        </a:lnTo>
                        <a:lnTo>
                          <a:pt x="1286610" y="994874"/>
                        </a:lnTo>
                        <a:lnTo>
                          <a:pt x="1256870" y="1153488"/>
                        </a:lnTo>
                        <a:lnTo>
                          <a:pt x="1060019" y="1140742"/>
                        </a:lnTo>
                        <a:close/>
                        <a:moveTo>
                          <a:pt x="1079846" y="667734"/>
                        </a:moveTo>
                        <a:lnTo>
                          <a:pt x="1079846" y="680480"/>
                        </a:lnTo>
                        <a:lnTo>
                          <a:pt x="1065684" y="681896"/>
                        </a:lnTo>
                        <a:lnTo>
                          <a:pt x="1068517" y="671983"/>
                        </a:lnTo>
                        <a:lnTo>
                          <a:pt x="1079846" y="667734"/>
                        </a:lnTo>
                        <a:close/>
                        <a:moveTo>
                          <a:pt x="1023198" y="683312"/>
                        </a:moveTo>
                        <a:lnTo>
                          <a:pt x="1065684" y="670566"/>
                        </a:lnTo>
                        <a:lnTo>
                          <a:pt x="1062852" y="680480"/>
                        </a:lnTo>
                        <a:lnTo>
                          <a:pt x="1023198" y="683312"/>
                        </a:lnTo>
                        <a:close/>
                        <a:moveTo>
                          <a:pt x="344843" y="16286"/>
                        </a:moveTo>
                        <a:lnTo>
                          <a:pt x="300941" y="99841"/>
                        </a:lnTo>
                        <a:lnTo>
                          <a:pt x="264120" y="88512"/>
                        </a:lnTo>
                        <a:lnTo>
                          <a:pt x="262704" y="60188"/>
                        </a:lnTo>
                        <a:lnTo>
                          <a:pt x="344843" y="16286"/>
                        </a:lnTo>
                        <a:close/>
                        <a:moveTo>
                          <a:pt x="126749" y="426981"/>
                        </a:moveTo>
                        <a:lnTo>
                          <a:pt x="92761" y="492126"/>
                        </a:lnTo>
                        <a:lnTo>
                          <a:pt x="140911" y="446808"/>
                        </a:lnTo>
                        <a:lnTo>
                          <a:pt x="184813" y="509121"/>
                        </a:lnTo>
                        <a:lnTo>
                          <a:pt x="12038" y="625248"/>
                        </a:lnTo>
                        <a:lnTo>
                          <a:pt x="99842" y="385912"/>
                        </a:lnTo>
                        <a:lnTo>
                          <a:pt x="126749" y="426981"/>
                        </a:lnTo>
                        <a:close/>
                        <a:moveTo>
                          <a:pt x="230131" y="360421"/>
                        </a:moveTo>
                        <a:lnTo>
                          <a:pt x="139495" y="443976"/>
                        </a:lnTo>
                        <a:lnTo>
                          <a:pt x="128165" y="426981"/>
                        </a:lnTo>
                        <a:lnTo>
                          <a:pt x="183397" y="322183"/>
                        </a:lnTo>
                        <a:lnTo>
                          <a:pt x="230131" y="360421"/>
                        </a:lnTo>
                        <a:close/>
                        <a:moveTo>
                          <a:pt x="197559" y="293860"/>
                        </a:moveTo>
                        <a:lnTo>
                          <a:pt x="184813" y="319351"/>
                        </a:lnTo>
                        <a:lnTo>
                          <a:pt x="128165" y="272617"/>
                        </a:lnTo>
                        <a:lnTo>
                          <a:pt x="197559" y="293860"/>
                        </a:lnTo>
                        <a:close/>
                        <a:moveTo>
                          <a:pt x="139495" y="445392"/>
                        </a:moveTo>
                        <a:lnTo>
                          <a:pt x="99842" y="482213"/>
                        </a:lnTo>
                        <a:lnTo>
                          <a:pt x="128165" y="429814"/>
                        </a:lnTo>
                        <a:lnTo>
                          <a:pt x="139495" y="445392"/>
                        </a:lnTo>
                        <a:close/>
                        <a:moveTo>
                          <a:pt x="469468" y="1926727"/>
                        </a:moveTo>
                        <a:lnTo>
                          <a:pt x="509121" y="1829010"/>
                        </a:lnTo>
                        <a:lnTo>
                          <a:pt x="527531" y="1724212"/>
                        </a:lnTo>
                        <a:lnTo>
                          <a:pt x="618168" y="1708634"/>
                        </a:lnTo>
                        <a:lnTo>
                          <a:pt x="625249" y="1734126"/>
                        </a:lnTo>
                        <a:lnTo>
                          <a:pt x="623832" y="1843172"/>
                        </a:lnTo>
                        <a:lnTo>
                          <a:pt x="558688" y="1843172"/>
                        </a:lnTo>
                        <a:lnTo>
                          <a:pt x="558688" y="1843172"/>
                        </a:lnTo>
                        <a:lnTo>
                          <a:pt x="545942" y="1930976"/>
                        </a:lnTo>
                        <a:lnTo>
                          <a:pt x="469468" y="1926727"/>
                        </a:lnTo>
                        <a:close/>
                        <a:moveTo>
                          <a:pt x="547358" y="1933808"/>
                        </a:moveTo>
                        <a:lnTo>
                          <a:pt x="533196" y="2025861"/>
                        </a:lnTo>
                        <a:lnTo>
                          <a:pt x="448225" y="1974878"/>
                        </a:lnTo>
                        <a:lnTo>
                          <a:pt x="466635" y="1929560"/>
                        </a:lnTo>
                        <a:lnTo>
                          <a:pt x="547358" y="1933808"/>
                        </a:lnTo>
                        <a:close/>
                        <a:moveTo>
                          <a:pt x="533196" y="2027277"/>
                        </a:moveTo>
                        <a:lnTo>
                          <a:pt x="533196" y="2027277"/>
                        </a:lnTo>
                        <a:lnTo>
                          <a:pt x="432647" y="2014531"/>
                        </a:lnTo>
                        <a:lnTo>
                          <a:pt x="448225" y="1976294"/>
                        </a:lnTo>
                        <a:lnTo>
                          <a:pt x="533196" y="2027277"/>
                        </a:lnTo>
                        <a:close/>
                        <a:moveTo>
                          <a:pt x="313687" y="2255284"/>
                        </a:moveTo>
                        <a:lnTo>
                          <a:pt x="347675" y="2221295"/>
                        </a:lnTo>
                        <a:lnTo>
                          <a:pt x="344843" y="2269446"/>
                        </a:lnTo>
                        <a:lnTo>
                          <a:pt x="313687" y="2255284"/>
                        </a:lnTo>
                        <a:close/>
                        <a:moveTo>
                          <a:pt x="288195" y="2428059"/>
                        </a:moveTo>
                        <a:lnTo>
                          <a:pt x="257039" y="2323261"/>
                        </a:lnTo>
                        <a:lnTo>
                          <a:pt x="343426" y="2314764"/>
                        </a:lnTo>
                        <a:lnTo>
                          <a:pt x="339178" y="2379909"/>
                        </a:lnTo>
                        <a:lnTo>
                          <a:pt x="288195" y="2428059"/>
                        </a:lnTo>
                        <a:close/>
                        <a:moveTo>
                          <a:pt x="289611" y="2433724"/>
                        </a:moveTo>
                        <a:lnTo>
                          <a:pt x="288195" y="2430892"/>
                        </a:lnTo>
                        <a:lnTo>
                          <a:pt x="339178" y="2384157"/>
                        </a:lnTo>
                        <a:lnTo>
                          <a:pt x="336345" y="2433724"/>
                        </a:lnTo>
                        <a:lnTo>
                          <a:pt x="289611" y="2433724"/>
                        </a:lnTo>
                        <a:close/>
                        <a:moveTo>
                          <a:pt x="282530" y="2436556"/>
                        </a:moveTo>
                        <a:lnTo>
                          <a:pt x="288195" y="2436556"/>
                        </a:lnTo>
                        <a:lnTo>
                          <a:pt x="302357" y="2486123"/>
                        </a:lnTo>
                        <a:lnTo>
                          <a:pt x="298108" y="2494620"/>
                        </a:lnTo>
                        <a:lnTo>
                          <a:pt x="281114" y="2439389"/>
                        </a:lnTo>
                        <a:lnTo>
                          <a:pt x="282530" y="2436556"/>
                        </a:lnTo>
                        <a:close/>
                        <a:moveTo>
                          <a:pt x="285363" y="2435140"/>
                        </a:moveTo>
                        <a:lnTo>
                          <a:pt x="288195" y="2432308"/>
                        </a:lnTo>
                        <a:lnTo>
                          <a:pt x="289611" y="2435140"/>
                        </a:lnTo>
                        <a:lnTo>
                          <a:pt x="285363" y="2435140"/>
                        </a:lnTo>
                        <a:close/>
                        <a:moveTo>
                          <a:pt x="312270" y="2256700"/>
                        </a:moveTo>
                        <a:lnTo>
                          <a:pt x="344843" y="2270862"/>
                        </a:lnTo>
                        <a:lnTo>
                          <a:pt x="342010" y="2311932"/>
                        </a:lnTo>
                        <a:lnTo>
                          <a:pt x="252790" y="2320429"/>
                        </a:lnTo>
                        <a:lnTo>
                          <a:pt x="252790" y="2320429"/>
                        </a:lnTo>
                        <a:lnTo>
                          <a:pt x="285363" y="2428059"/>
                        </a:lnTo>
                        <a:lnTo>
                          <a:pt x="281114" y="2432308"/>
                        </a:lnTo>
                        <a:lnTo>
                          <a:pt x="278282" y="2432308"/>
                        </a:lnTo>
                        <a:lnTo>
                          <a:pt x="242877" y="2321845"/>
                        </a:lnTo>
                        <a:lnTo>
                          <a:pt x="312270" y="2256700"/>
                        </a:lnTo>
                        <a:close/>
                        <a:moveTo>
                          <a:pt x="350507" y="2217047"/>
                        </a:moveTo>
                        <a:lnTo>
                          <a:pt x="350507" y="2215631"/>
                        </a:lnTo>
                        <a:lnTo>
                          <a:pt x="353340" y="2214215"/>
                        </a:lnTo>
                        <a:lnTo>
                          <a:pt x="350507" y="2217047"/>
                        </a:lnTo>
                        <a:close/>
                        <a:moveTo>
                          <a:pt x="303773" y="2057017"/>
                        </a:moveTo>
                        <a:lnTo>
                          <a:pt x="308022" y="2042855"/>
                        </a:lnTo>
                        <a:lnTo>
                          <a:pt x="308022" y="2042855"/>
                        </a:lnTo>
                        <a:lnTo>
                          <a:pt x="292444" y="1998953"/>
                        </a:lnTo>
                        <a:lnTo>
                          <a:pt x="346259" y="2006034"/>
                        </a:lnTo>
                        <a:lnTo>
                          <a:pt x="347675" y="2102336"/>
                        </a:lnTo>
                        <a:lnTo>
                          <a:pt x="303773" y="2057017"/>
                        </a:lnTo>
                        <a:close/>
                        <a:moveTo>
                          <a:pt x="404323" y="2010283"/>
                        </a:moveTo>
                        <a:lnTo>
                          <a:pt x="401490" y="1947970"/>
                        </a:lnTo>
                        <a:lnTo>
                          <a:pt x="446808" y="1974878"/>
                        </a:lnTo>
                        <a:lnTo>
                          <a:pt x="431230" y="2014531"/>
                        </a:lnTo>
                        <a:lnTo>
                          <a:pt x="404323" y="2010283"/>
                        </a:lnTo>
                        <a:close/>
                        <a:moveTo>
                          <a:pt x="408571" y="2163232"/>
                        </a:moveTo>
                        <a:lnTo>
                          <a:pt x="408571" y="2163232"/>
                        </a:lnTo>
                        <a:lnTo>
                          <a:pt x="408571" y="2163232"/>
                        </a:lnTo>
                        <a:lnTo>
                          <a:pt x="408571" y="2163232"/>
                        </a:lnTo>
                        <a:close/>
                        <a:moveTo>
                          <a:pt x="363253" y="2207134"/>
                        </a:moveTo>
                        <a:lnTo>
                          <a:pt x="407155" y="2163232"/>
                        </a:lnTo>
                        <a:lnTo>
                          <a:pt x="408571" y="2164648"/>
                        </a:lnTo>
                        <a:lnTo>
                          <a:pt x="409988" y="2184474"/>
                        </a:lnTo>
                        <a:lnTo>
                          <a:pt x="363253" y="2207134"/>
                        </a:lnTo>
                        <a:close/>
                        <a:moveTo>
                          <a:pt x="405739" y="2163232"/>
                        </a:moveTo>
                        <a:lnTo>
                          <a:pt x="357588" y="2211382"/>
                        </a:lnTo>
                        <a:lnTo>
                          <a:pt x="350507" y="2214215"/>
                        </a:lnTo>
                        <a:lnTo>
                          <a:pt x="381664" y="2139156"/>
                        </a:lnTo>
                        <a:lnTo>
                          <a:pt x="405739" y="2163232"/>
                        </a:lnTo>
                        <a:close/>
                        <a:moveTo>
                          <a:pt x="402907" y="2013115"/>
                        </a:moveTo>
                        <a:lnTo>
                          <a:pt x="405739" y="2078260"/>
                        </a:lnTo>
                        <a:lnTo>
                          <a:pt x="381664" y="2134908"/>
                        </a:lnTo>
                        <a:lnTo>
                          <a:pt x="350507" y="2103751"/>
                        </a:lnTo>
                        <a:lnTo>
                          <a:pt x="349091" y="2006034"/>
                        </a:lnTo>
                        <a:lnTo>
                          <a:pt x="402907" y="2013115"/>
                        </a:lnTo>
                        <a:close/>
                        <a:moveTo>
                          <a:pt x="407155" y="2160399"/>
                        </a:moveTo>
                        <a:lnTo>
                          <a:pt x="383080" y="2136324"/>
                        </a:lnTo>
                        <a:lnTo>
                          <a:pt x="405739" y="2082508"/>
                        </a:lnTo>
                        <a:lnTo>
                          <a:pt x="407155" y="2160399"/>
                        </a:lnTo>
                        <a:lnTo>
                          <a:pt x="407155" y="2160399"/>
                        </a:lnTo>
                        <a:close/>
                        <a:moveTo>
                          <a:pt x="429814" y="2015948"/>
                        </a:moveTo>
                        <a:lnTo>
                          <a:pt x="405739" y="2072595"/>
                        </a:lnTo>
                        <a:lnTo>
                          <a:pt x="402907" y="2011699"/>
                        </a:lnTo>
                        <a:lnTo>
                          <a:pt x="429814" y="2015948"/>
                        </a:lnTo>
                        <a:close/>
                        <a:moveTo>
                          <a:pt x="400074" y="1945138"/>
                        </a:moveTo>
                        <a:lnTo>
                          <a:pt x="400074" y="1945138"/>
                        </a:lnTo>
                        <a:lnTo>
                          <a:pt x="402907" y="2011699"/>
                        </a:lnTo>
                        <a:lnTo>
                          <a:pt x="349091" y="2004618"/>
                        </a:lnTo>
                        <a:lnTo>
                          <a:pt x="347675" y="1923895"/>
                        </a:lnTo>
                        <a:lnTo>
                          <a:pt x="466635" y="1929560"/>
                        </a:lnTo>
                        <a:lnTo>
                          <a:pt x="448225" y="1973462"/>
                        </a:lnTo>
                        <a:lnTo>
                          <a:pt x="400074" y="1945138"/>
                        </a:lnTo>
                        <a:close/>
                        <a:moveTo>
                          <a:pt x="347675" y="2103751"/>
                        </a:moveTo>
                        <a:lnTo>
                          <a:pt x="349091" y="2214215"/>
                        </a:lnTo>
                        <a:lnTo>
                          <a:pt x="349091" y="2214215"/>
                        </a:lnTo>
                        <a:lnTo>
                          <a:pt x="349091" y="2218463"/>
                        </a:lnTo>
                        <a:lnTo>
                          <a:pt x="312270" y="2253868"/>
                        </a:lnTo>
                        <a:lnTo>
                          <a:pt x="259871" y="2229793"/>
                        </a:lnTo>
                        <a:lnTo>
                          <a:pt x="303773" y="2058433"/>
                        </a:lnTo>
                        <a:lnTo>
                          <a:pt x="347675" y="2103751"/>
                        </a:lnTo>
                        <a:close/>
                        <a:moveTo>
                          <a:pt x="380247" y="2137740"/>
                        </a:moveTo>
                        <a:lnTo>
                          <a:pt x="350507" y="2208550"/>
                        </a:lnTo>
                        <a:lnTo>
                          <a:pt x="349091" y="2106584"/>
                        </a:lnTo>
                        <a:lnTo>
                          <a:pt x="380247" y="2137740"/>
                        </a:lnTo>
                        <a:close/>
                        <a:moveTo>
                          <a:pt x="507705" y="1829010"/>
                        </a:moveTo>
                        <a:lnTo>
                          <a:pt x="466635" y="1926727"/>
                        </a:lnTo>
                        <a:lnTo>
                          <a:pt x="346259" y="1921063"/>
                        </a:lnTo>
                        <a:lnTo>
                          <a:pt x="344843" y="1756785"/>
                        </a:lnTo>
                        <a:lnTo>
                          <a:pt x="526115" y="1727045"/>
                        </a:lnTo>
                        <a:lnTo>
                          <a:pt x="507705" y="1829010"/>
                        </a:lnTo>
                        <a:close/>
                        <a:moveTo>
                          <a:pt x="344843" y="1922479"/>
                        </a:moveTo>
                        <a:lnTo>
                          <a:pt x="346259" y="2003202"/>
                        </a:lnTo>
                        <a:lnTo>
                          <a:pt x="291027" y="1996121"/>
                        </a:lnTo>
                        <a:lnTo>
                          <a:pt x="264120" y="1918231"/>
                        </a:lnTo>
                        <a:lnTo>
                          <a:pt x="344843" y="1922479"/>
                        </a:lnTo>
                        <a:close/>
                        <a:moveTo>
                          <a:pt x="289611" y="1997537"/>
                        </a:moveTo>
                        <a:lnTo>
                          <a:pt x="305189" y="2042855"/>
                        </a:lnTo>
                        <a:lnTo>
                          <a:pt x="302357" y="2055601"/>
                        </a:lnTo>
                        <a:lnTo>
                          <a:pt x="238628" y="1991872"/>
                        </a:lnTo>
                        <a:lnTo>
                          <a:pt x="289611" y="1997537"/>
                        </a:lnTo>
                        <a:close/>
                        <a:moveTo>
                          <a:pt x="350507" y="2219879"/>
                        </a:moveTo>
                        <a:lnTo>
                          <a:pt x="359005" y="2211382"/>
                        </a:lnTo>
                        <a:lnTo>
                          <a:pt x="409988" y="2185891"/>
                        </a:lnTo>
                        <a:lnTo>
                          <a:pt x="414236" y="2299186"/>
                        </a:lnTo>
                        <a:lnTo>
                          <a:pt x="349091" y="2269446"/>
                        </a:lnTo>
                        <a:lnTo>
                          <a:pt x="350507" y="2219879"/>
                        </a:lnTo>
                        <a:close/>
                        <a:moveTo>
                          <a:pt x="531780" y="2037191"/>
                        </a:moveTo>
                        <a:lnTo>
                          <a:pt x="409988" y="2158983"/>
                        </a:lnTo>
                        <a:lnTo>
                          <a:pt x="407155" y="2079676"/>
                        </a:lnTo>
                        <a:lnTo>
                          <a:pt x="432647" y="2018780"/>
                        </a:lnTo>
                        <a:lnTo>
                          <a:pt x="533196" y="2031526"/>
                        </a:lnTo>
                        <a:lnTo>
                          <a:pt x="531780" y="2037191"/>
                        </a:lnTo>
                        <a:close/>
                        <a:moveTo>
                          <a:pt x="298108" y="2498869"/>
                        </a:moveTo>
                        <a:lnTo>
                          <a:pt x="334929" y="2614996"/>
                        </a:lnTo>
                        <a:lnTo>
                          <a:pt x="223050" y="2636239"/>
                        </a:lnTo>
                        <a:lnTo>
                          <a:pt x="298108" y="2498869"/>
                        </a:lnTo>
                        <a:close/>
                        <a:moveTo>
                          <a:pt x="417069" y="2307683"/>
                        </a:moveTo>
                        <a:lnTo>
                          <a:pt x="342010" y="2378493"/>
                        </a:lnTo>
                        <a:lnTo>
                          <a:pt x="344843" y="2314764"/>
                        </a:lnTo>
                        <a:lnTo>
                          <a:pt x="417069" y="2307683"/>
                        </a:lnTo>
                        <a:close/>
                        <a:moveTo>
                          <a:pt x="1286610" y="989209"/>
                        </a:moveTo>
                        <a:lnTo>
                          <a:pt x="1286610" y="992042"/>
                        </a:lnTo>
                        <a:lnTo>
                          <a:pt x="1098257" y="1000539"/>
                        </a:lnTo>
                        <a:lnTo>
                          <a:pt x="1118083" y="972215"/>
                        </a:lnTo>
                        <a:lnTo>
                          <a:pt x="1286610" y="989209"/>
                        </a:lnTo>
                        <a:close/>
                        <a:moveTo>
                          <a:pt x="1412651" y="764035"/>
                        </a:moveTo>
                        <a:lnTo>
                          <a:pt x="1314934" y="841926"/>
                        </a:lnTo>
                        <a:lnTo>
                          <a:pt x="1314934" y="841926"/>
                        </a:lnTo>
                        <a:lnTo>
                          <a:pt x="1286610" y="986377"/>
                        </a:lnTo>
                        <a:lnTo>
                          <a:pt x="1118083" y="969383"/>
                        </a:lnTo>
                        <a:lnTo>
                          <a:pt x="1239876" y="792359"/>
                        </a:lnTo>
                        <a:lnTo>
                          <a:pt x="1412651" y="764035"/>
                        </a:lnTo>
                        <a:close/>
                        <a:moveTo>
                          <a:pt x="220218" y="693226"/>
                        </a:moveTo>
                        <a:lnTo>
                          <a:pt x="157905" y="730046"/>
                        </a:lnTo>
                        <a:lnTo>
                          <a:pt x="142327" y="653572"/>
                        </a:lnTo>
                        <a:lnTo>
                          <a:pt x="220218" y="693226"/>
                        </a:lnTo>
                        <a:close/>
                        <a:moveTo>
                          <a:pt x="156489" y="732879"/>
                        </a:moveTo>
                        <a:lnTo>
                          <a:pt x="166402" y="782445"/>
                        </a:lnTo>
                        <a:lnTo>
                          <a:pt x="91345" y="771116"/>
                        </a:lnTo>
                        <a:lnTo>
                          <a:pt x="156489" y="732879"/>
                        </a:lnTo>
                        <a:close/>
                        <a:moveTo>
                          <a:pt x="282530" y="800856"/>
                        </a:moveTo>
                        <a:lnTo>
                          <a:pt x="194726" y="908486"/>
                        </a:lnTo>
                        <a:lnTo>
                          <a:pt x="169235" y="785278"/>
                        </a:lnTo>
                        <a:lnTo>
                          <a:pt x="282530" y="800856"/>
                        </a:lnTo>
                        <a:close/>
                        <a:moveTo>
                          <a:pt x="375999" y="1609501"/>
                        </a:moveTo>
                        <a:lnTo>
                          <a:pt x="374583" y="1613750"/>
                        </a:lnTo>
                        <a:lnTo>
                          <a:pt x="342010" y="1596755"/>
                        </a:lnTo>
                        <a:lnTo>
                          <a:pt x="375999" y="1609501"/>
                        </a:lnTo>
                        <a:close/>
                        <a:moveTo>
                          <a:pt x="438311" y="1649154"/>
                        </a:moveTo>
                        <a:lnTo>
                          <a:pt x="339178" y="1697305"/>
                        </a:lnTo>
                        <a:lnTo>
                          <a:pt x="375999" y="1615166"/>
                        </a:lnTo>
                        <a:lnTo>
                          <a:pt x="438311" y="1649154"/>
                        </a:lnTo>
                        <a:close/>
                        <a:moveTo>
                          <a:pt x="281114" y="2436556"/>
                        </a:moveTo>
                        <a:lnTo>
                          <a:pt x="281114" y="2436556"/>
                        </a:lnTo>
                        <a:lnTo>
                          <a:pt x="281114" y="2436556"/>
                        </a:lnTo>
                        <a:lnTo>
                          <a:pt x="281114" y="2436556"/>
                        </a:lnTo>
                        <a:close/>
                        <a:moveTo>
                          <a:pt x="536029" y="2027277"/>
                        </a:moveTo>
                        <a:lnTo>
                          <a:pt x="536029" y="2027277"/>
                        </a:lnTo>
                        <a:lnTo>
                          <a:pt x="536029" y="2027277"/>
                        </a:lnTo>
                        <a:lnTo>
                          <a:pt x="536029" y="2027277"/>
                        </a:lnTo>
                        <a:close/>
                        <a:moveTo>
                          <a:pt x="662069" y="1847421"/>
                        </a:moveTo>
                        <a:lnTo>
                          <a:pt x="704555" y="1847421"/>
                        </a:lnTo>
                        <a:lnTo>
                          <a:pt x="690393" y="1946554"/>
                        </a:lnTo>
                        <a:lnTo>
                          <a:pt x="662069" y="1847421"/>
                        </a:lnTo>
                        <a:close/>
                        <a:moveTo>
                          <a:pt x="1310685" y="992042"/>
                        </a:moveTo>
                        <a:lnTo>
                          <a:pt x="1288026" y="993458"/>
                        </a:lnTo>
                        <a:lnTo>
                          <a:pt x="1288026" y="990626"/>
                        </a:lnTo>
                        <a:lnTo>
                          <a:pt x="1310685" y="992042"/>
                        </a:lnTo>
                        <a:close/>
                        <a:moveTo>
                          <a:pt x="890076" y="452473"/>
                        </a:moveTo>
                        <a:lnTo>
                          <a:pt x="941059" y="377415"/>
                        </a:lnTo>
                        <a:lnTo>
                          <a:pt x="950973" y="483629"/>
                        </a:lnTo>
                        <a:lnTo>
                          <a:pt x="890076" y="452473"/>
                        </a:lnTo>
                        <a:close/>
                        <a:moveTo>
                          <a:pt x="473716" y="2384157"/>
                        </a:moveTo>
                        <a:lnTo>
                          <a:pt x="401490" y="2430892"/>
                        </a:lnTo>
                        <a:lnTo>
                          <a:pt x="377415" y="2430892"/>
                        </a:lnTo>
                        <a:lnTo>
                          <a:pt x="473716" y="2384157"/>
                        </a:lnTo>
                        <a:close/>
                        <a:moveTo>
                          <a:pt x="851839" y="1642073"/>
                        </a:moveTo>
                        <a:lnTo>
                          <a:pt x="959470" y="1524529"/>
                        </a:lnTo>
                        <a:lnTo>
                          <a:pt x="880163" y="1651987"/>
                        </a:lnTo>
                        <a:lnTo>
                          <a:pt x="851839" y="1642073"/>
                        </a:lnTo>
                        <a:close/>
                        <a:moveTo>
                          <a:pt x="1111002" y="1356003"/>
                        </a:moveTo>
                        <a:lnTo>
                          <a:pt x="973632" y="1506119"/>
                        </a:lnTo>
                        <a:lnTo>
                          <a:pt x="1028863" y="1416899"/>
                        </a:lnTo>
                        <a:lnTo>
                          <a:pt x="1111002" y="1356003"/>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1" name="Freeform: Shape 950">
                    <a:extLst>
                      <a:ext uri="{FF2B5EF4-FFF2-40B4-BE49-F238E27FC236}">
                        <a16:creationId xmlns:a16="http://schemas.microsoft.com/office/drawing/2014/main" id="{C19D641B-D791-4205-8C3C-1DAEBDA847A3}"/>
                      </a:ext>
                    </a:extLst>
                  </p:cNvPr>
                  <p:cNvSpPr/>
                  <p:nvPr/>
                </p:nvSpPr>
                <p:spPr>
                  <a:xfrm>
                    <a:off x="3238834" y="3227193"/>
                    <a:ext cx="538153" cy="339886"/>
                  </a:xfrm>
                  <a:custGeom>
                    <a:avLst/>
                    <a:gdLst>
                      <a:gd name="connsiteX0" fmla="*/ 102674 w 538152"/>
                      <a:gd name="connsiteY0" fmla="*/ 153657 h 339885"/>
                      <a:gd name="connsiteX1" fmla="*/ 197559 w 538152"/>
                      <a:gd name="connsiteY1" fmla="*/ 240044 h 339885"/>
                      <a:gd name="connsiteX2" fmla="*/ 189062 w 538152"/>
                      <a:gd name="connsiteY2" fmla="*/ 306605 h 339885"/>
                      <a:gd name="connsiteX3" fmla="*/ 191894 w 538152"/>
                      <a:gd name="connsiteY3" fmla="*/ 340594 h 339885"/>
                      <a:gd name="connsiteX4" fmla="*/ 191894 w 538152"/>
                      <a:gd name="connsiteY4" fmla="*/ 340594 h 339885"/>
                      <a:gd name="connsiteX5" fmla="*/ 303773 w 538152"/>
                      <a:gd name="connsiteY5" fmla="*/ 306605 h 339885"/>
                      <a:gd name="connsiteX6" fmla="*/ 303773 w 538152"/>
                      <a:gd name="connsiteY6" fmla="*/ 306605 h 339885"/>
                      <a:gd name="connsiteX7" fmla="*/ 308022 w 538152"/>
                      <a:gd name="connsiteY7" fmla="*/ 305189 h 339885"/>
                      <a:gd name="connsiteX8" fmla="*/ 402906 w 538152"/>
                      <a:gd name="connsiteY8" fmla="*/ 276865 h 339885"/>
                      <a:gd name="connsiteX9" fmla="*/ 451057 w 538152"/>
                      <a:gd name="connsiteY9" fmla="*/ 302357 h 339885"/>
                      <a:gd name="connsiteX10" fmla="*/ 530364 w 538152"/>
                      <a:gd name="connsiteY10" fmla="*/ 317935 h 339885"/>
                      <a:gd name="connsiteX11" fmla="*/ 530364 w 538152"/>
                      <a:gd name="connsiteY11" fmla="*/ 317935 h 339885"/>
                      <a:gd name="connsiteX12" fmla="*/ 530364 w 538152"/>
                      <a:gd name="connsiteY12" fmla="*/ 316519 h 339885"/>
                      <a:gd name="connsiteX13" fmla="*/ 530364 w 538152"/>
                      <a:gd name="connsiteY13" fmla="*/ 316519 h 339885"/>
                      <a:gd name="connsiteX14" fmla="*/ 417068 w 538152"/>
                      <a:gd name="connsiteY14" fmla="*/ 269784 h 339885"/>
                      <a:gd name="connsiteX15" fmla="*/ 417068 w 538152"/>
                      <a:gd name="connsiteY15" fmla="*/ 269784 h 339885"/>
                      <a:gd name="connsiteX16" fmla="*/ 401490 w 538152"/>
                      <a:gd name="connsiteY16" fmla="*/ 274033 h 339885"/>
                      <a:gd name="connsiteX17" fmla="*/ 401490 w 538152"/>
                      <a:gd name="connsiteY17" fmla="*/ 274033 h 339885"/>
                      <a:gd name="connsiteX18" fmla="*/ 414236 w 538152"/>
                      <a:gd name="connsiteY18" fmla="*/ 269784 h 339885"/>
                      <a:gd name="connsiteX19" fmla="*/ 414236 w 538152"/>
                      <a:gd name="connsiteY19" fmla="*/ 269784 h 339885"/>
                      <a:gd name="connsiteX20" fmla="*/ 337762 w 538152"/>
                      <a:gd name="connsiteY20" fmla="*/ 241461 h 339885"/>
                      <a:gd name="connsiteX21" fmla="*/ 181981 w 538152"/>
                      <a:gd name="connsiteY21" fmla="*/ 159321 h 339885"/>
                      <a:gd name="connsiteX22" fmla="*/ 87096 w 538152"/>
                      <a:gd name="connsiteY22" fmla="*/ 10621 h 339885"/>
                      <a:gd name="connsiteX23" fmla="*/ 87096 w 538152"/>
                      <a:gd name="connsiteY23" fmla="*/ 10621 h 339885"/>
                      <a:gd name="connsiteX24" fmla="*/ 85680 w 538152"/>
                      <a:gd name="connsiteY24" fmla="*/ 12038 h 339885"/>
                      <a:gd name="connsiteX25" fmla="*/ 85680 w 538152"/>
                      <a:gd name="connsiteY25" fmla="*/ 12038 h 339885"/>
                      <a:gd name="connsiteX26" fmla="*/ 179148 w 538152"/>
                      <a:gd name="connsiteY26" fmla="*/ 157905 h 339885"/>
                      <a:gd name="connsiteX27" fmla="*/ 155073 w 538152"/>
                      <a:gd name="connsiteY27" fmla="*/ 145160 h 339885"/>
                      <a:gd name="connsiteX28" fmla="*/ 97009 w 538152"/>
                      <a:gd name="connsiteY28" fmla="*/ 142327 h 339885"/>
                      <a:gd name="connsiteX29" fmla="*/ 10621 w 538152"/>
                      <a:gd name="connsiteY29" fmla="*/ 163570 h 339885"/>
                      <a:gd name="connsiteX30" fmla="*/ 10621 w 538152"/>
                      <a:gd name="connsiteY30" fmla="*/ 163570 h 339885"/>
                      <a:gd name="connsiteX31" fmla="*/ 10621 w 538152"/>
                      <a:gd name="connsiteY31" fmla="*/ 164986 h 339885"/>
                      <a:gd name="connsiteX32" fmla="*/ 94177 w 538152"/>
                      <a:gd name="connsiteY32" fmla="*/ 150824 h 339885"/>
                      <a:gd name="connsiteX33" fmla="*/ 102674 w 538152"/>
                      <a:gd name="connsiteY33" fmla="*/ 153657 h 339885"/>
                      <a:gd name="connsiteX34" fmla="*/ 302357 w 538152"/>
                      <a:gd name="connsiteY34" fmla="*/ 303773 h 339885"/>
                      <a:gd name="connsiteX35" fmla="*/ 213137 w 538152"/>
                      <a:gd name="connsiteY35" fmla="*/ 251374 h 339885"/>
                      <a:gd name="connsiteX36" fmla="*/ 198975 w 538152"/>
                      <a:gd name="connsiteY36" fmla="*/ 238628 h 339885"/>
                      <a:gd name="connsiteX37" fmla="*/ 204640 w 538152"/>
                      <a:gd name="connsiteY37" fmla="*/ 200391 h 339885"/>
                      <a:gd name="connsiteX38" fmla="*/ 204640 w 538152"/>
                      <a:gd name="connsiteY38" fmla="*/ 200391 h 339885"/>
                      <a:gd name="connsiteX39" fmla="*/ 203224 w 538152"/>
                      <a:gd name="connsiteY39" fmla="*/ 200391 h 339885"/>
                      <a:gd name="connsiteX40" fmla="*/ 203224 w 538152"/>
                      <a:gd name="connsiteY40" fmla="*/ 200391 h 339885"/>
                      <a:gd name="connsiteX41" fmla="*/ 197559 w 538152"/>
                      <a:gd name="connsiteY41" fmla="*/ 238628 h 339885"/>
                      <a:gd name="connsiteX42" fmla="*/ 106922 w 538152"/>
                      <a:gd name="connsiteY42" fmla="*/ 156489 h 339885"/>
                      <a:gd name="connsiteX43" fmla="*/ 193310 w 538152"/>
                      <a:gd name="connsiteY43" fmla="*/ 189062 h 339885"/>
                      <a:gd name="connsiteX44" fmla="*/ 204640 w 538152"/>
                      <a:gd name="connsiteY44" fmla="*/ 198975 h 339885"/>
                      <a:gd name="connsiteX45" fmla="*/ 206056 w 538152"/>
                      <a:gd name="connsiteY45" fmla="*/ 200391 h 339885"/>
                      <a:gd name="connsiteX46" fmla="*/ 200391 w 538152"/>
                      <a:gd name="connsiteY46" fmla="*/ 191894 h 339885"/>
                      <a:gd name="connsiteX47" fmla="*/ 334929 w 538152"/>
                      <a:gd name="connsiteY47" fmla="*/ 242877 h 339885"/>
                      <a:gd name="connsiteX48" fmla="*/ 394409 w 538152"/>
                      <a:gd name="connsiteY48" fmla="*/ 274033 h 339885"/>
                      <a:gd name="connsiteX49" fmla="*/ 305189 w 538152"/>
                      <a:gd name="connsiteY49" fmla="*/ 303773 h 339885"/>
                      <a:gd name="connsiteX50" fmla="*/ 302357 w 538152"/>
                      <a:gd name="connsiteY50" fmla="*/ 303773 h 339885"/>
                      <a:gd name="connsiteX51" fmla="*/ 150824 w 538152"/>
                      <a:gd name="connsiteY51" fmla="*/ 150824 h 339885"/>
                      <a:gd name="connsiteX52" fmla="*/ 190478 w 538152"/>
                      <a:gd name="connsiteY52" fmla="*/ 184813 h 339885"/>
                      <a:gd name="connsiteX53" fmla="*/ 104090 w 538152"/>
                      <a:gd name="connsiteY53" fmla="*/ 152241 h 339885"/>
                      <a:gd name="connsiteX54" fmla="*/ 99842 w 538152"/>
                      <a:gd name="connsiteY54" fmla="*/ 147992 h 339885"/>
                      <a:gd name="connsiteX55" fmla="*/ 150824 w 538152"/>
                      <a:gd name="connsiteY55" fmla="*/ 150824 h 339885"/>
                      <a:gd name="connsiteX56" fmla="*/ 196143 w 538152"/>
                      <a:gd name="connsiteY56" fmla="*/ 186229 h 339885"/>
                      <a:gd name="connsiteX57" fmla="*/ 152241 w 538152"/>
                      <a:gd name="connsiteY57" fmla="*/ 147992 h 339885"/>
                      <a:gd name="connsiteX58" fmla="*/ 152241 w 538152"/>
                      <a:gd name="connsiteY58" fmla="*/ 147992 h 339885"/>
                      <a:gd name="connsiteX59" fmla="*/ 94177 w 538152"/>
                      <a:gd name="connsiteY59" fmla="*/ 143743 h 339885"/>
                      <a:gd name="connsiteX60" fmla="*/ 94177 w 538152"/>
                      <a:gd name="connsiteY60" fmla="*/ 143743 h 339885"/>
                      <a:gd name="connsiteX61" fmla="*/ 99842 w 538152"/>
                      <a:gd name="connsiteY61" fmla="*/ 147992 h 339885"/>
                      <a:gd name="connsiteX62" fmla="*/ 94177 w 538152"/>
                      <a:gd name="connsiteY62" fmla="*/ 146576 h 339885"/>
                      <a:gd name="connsiteX63" fmla="*/ 36113 w 538152"/>
                      <a:gd name="connsiteY63" fmla="*/ 156489 h 339885"/>
                      <a:gd name="connsiteX64" fmla="*/ 95593 w 538152"/>
                      <a:gd name="connsiteY64" fmla="*/ 140911 h 339885"/>
                      <a:gd name="connsiteX65" fmla="*/ 153657 w 538152"/>
                      <a:gd name="connsiteY65" fmla="*/ 143743 h 339885"/>
                      <a:gd name="connsiteX66" fmla="*/ 180564 w 538152"/>
                      <a:gd name="connsiteY66" fmla="*/ 157905 h 339885"/>
                      <a:gd name="connsiteX67" fmla="*/ 197559 w 538152"/>
                      <a:gd name="connsiteY67" fmla="*/ 184813 h 339885"/>
                      <a:gd name="connsiteX68" fmla="*/ 196143 w 538152"/>
                      <a:gd name="connsiteY68" fmla="*/ 186229 h 339885"/>
                      <a:gd name="connsiteX69" fmla="*/ 198975 w 538152"/>
                      <a:gd name="connsiteY69" fmla="*/ 241461 h 339885"/>
                      <a:gd name="connsiteX70" fmla="*/ 213137 w 538152"/>
                      <a:gd name="connsiteY70" fmla="*/ 254206 h 339885"/>
                      <a:gd name="connsiteX71" fmla="*/ 300941 w 538152"/>
                      <a:gd name="connsiteY71" fmla="*/ 305189 h 339885"/>
                      <a:gd name="connsiteX72" fmla="*/ 193310 w 538152"/>
                      <a:gd name="connsiteY72" fmla="*/ 337762 h 339885"/>
                      <a:gd name="connsiteX73" fmla="*/ 190478 w 538152"/>
                      <a:gd name="connsiteY73" fmla="*/ 305189 h 339885"/>
                      <a:gd name="connsiteX74" fmla="*/ 198975 w 538152"/>
                      <a:gd name="connsiteY74" fmla="*/ 241461 h 339885"/>
                      <a:gd name="connsiteX75" fmla="*/ 200391 w 538152"/>
                      <a:gd name="connsiteY75" fmla="*/ 187645 h 339885"/>
                      <a:gd name="connsiteX76" fmla="*/ 183397 w 538152"/>
                      <a:gd name="connsiteY76" fmla="*/ 160738 h 339885"/>
                      <a:gd name="connsiteX77" fmla="*/ 320767 w 538152"/>
                      <a:gd name="connsiteY77" fmla="*/ 232963 h 339885"/>
                      <a:gd name="connsiteX78" fmla="*/ 200391 w 538152"/>
                      <a:gd name="connsiteY78" fmla="*/ 187645 h 339885"/>
                      <a:gd name="connsiteX79" fmla="*/ 198975 w 538152"/>
                      <a:gd name="connsiteY79" fmla="*/ 189062 h 339885"/>
                      <a:gd name="connsiteX80" fmla="*/ 198975 w 538152"/>
                      <a:gd name="connsiteY80" fmla="*/ 189062 h 339885"/>
                      <a:gd name="connsiteX81" fmla="*/ 198975 w 538152"/>
                      <a:gd name="connsiteY81" fmla="*/ 189062 h 339885"/>
                      <a:gd name="connsiteX82" fmla="*/ 198975 w 538152"/>
                      <a:gd name="connsiteY82" fmla="*/ 189062 h 339885"/>
                      <a:gd name="connsiteX83" fmla="*/ 398658 w 538152"/>
                      <a:gd name="connsiteY83" fmla="*/ 274033 h 339885"/>
                      <a:gd name="connsiteX84" fmla="*/ 381664 w 538152"/>
                      <a:gd name="connsiteY84" fmla="*/ 279698 h 339885"/>
                      <a:gd name="connsiteX85" fmla="*/ 398658 w 538152"/>
                      <a:gd name="connsiteY85" fmla="*/ 274033 h 339885"/>
                      <a:gd name="connsiteX86" fmla="*/ 398658 w 538152"/>
                      <a:gd name="connsiteY86" fmla="*/ 274033 h 339885"/>
                      <a:gd name="connsiteX87" fmla="*/ 398658 w 538152"/>
                      <a:gd name="connsiteY87" fmla="*/ 271200 h 339885"/>
                      <a:gd name="connsiteX88" fmla="*/ 351924 w 538152"/>
                      <a:gd name="connsiteY88" fmla="*/ 247125 h 339885"/>
                      <a:gd name="connsiteX89" fmla="*/ 407155 w 538152"/>
                      <a:gd name="connsiteY89" fmla="*/ 268368 h 339885"/>
                      <a:gd name="connsiteX90" fmla="*/ 398658 w 538152"/>
                      <a:gd name="connsiteY90" fmla="*/ 271200 h 339885"/>
                      <a:gd name="connsiteX91" fmla="*/ 449641 w 538152"/>
                      <a:gd name="connsiteY91" fmla="*/ 299524 h 339885"/>
                      <a:gd name="connsiteX92" fmla="*/ 404323 w 538152"/>
                      <a:gd name="connsiteY92" fmla="*/ 275449 h 339885"/>
                      <a:gd name="connsiteX93" fmla="*/ 417068 w 538152"/>
                      <a:gd name="connsiteY93" fmla="*/ 271200 h 339885"/>
                      <a:gd name="connsiteX94" fmla="*/ 519034 w 538152"/>
                      <a:gd name="connsiteY94" fmla="*/ 312270 h 339885"/>
                      <a:gd name="connsiteX95" fmla="*/ 449641 w 538152"/>
                      <a:gd name="connsiteY95" fmla="*/ 299524 h 3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8152" h="339885">
                        <a:moveTo>
                          <a:pt x="102674" y="153657"/>
                        </a:moveTo>
                        <a:lnTo>
                          <a:pt x="197559" y="240044"/>
                        </a:lnTo>
                        <a:lnTo>
                          <a:pt x="189062" y="306605"/>
                        </a:lnTo>
                        <a:lnTo>
                          <a:pt x="191894" y="340594"/>
                        </a:lnTo>
                        <a:lnTo>
                          <a:pt x="191894" y="340594"/>
                        </a:lnTo>
                        <a:lnTo>
                          <a:pt x="303773" y="306605"/>
                        </a:lnTo>
                        <a:lnTo>
                          <a:pt x="303773" y="306605"/>
                        </a:lnTo>
                        <a:lnTo>
                          <a:pt x="308022" y="305189"/>
                        </a:lnTo>
                        <a:lnTo>
                          <a:pt x="402906" y="276865"/>
                        </a:lnTo>
                        <a:lnTo>
                          <a:pt x="451057" y="302357"/>
                        </a:lnTo>
                        <a:lnTo>
                          <a:pt x="530364" y="317935"/>
                        </a:lnTo>
                        <a:lnTo>
                          <a:pt x="530364" y="317935"/>
                        </a:lnTo>
                        <a:lnTo>
                          <a:pt x="530364" y="316519"/>
                        </a:lnTo>
                        <a:lnTo>
                          <a:pt x="530364" y="316519"/>
                        </a:lnTo>
                        <a:lnTo>
                          <a:pt x="417068" y="269784"/>
                        </a:lnTo>
                        <a:lnTo>
                          <a:pt x="417068" y="269784"/>
                        </a:lnTo>
                        <a:lnTo>
                          <a:pt x="401490" y="274033"/>
                        </a:lnTo>
                        <a:lnTo>
                          <a:pt x="401490" y="274033"/>
                        </a:lnTo>
                        <a:lnTo>
                          <a:pt x="414236" y="269784"/>
                        </a:lnTo>
                        <a:lnTo>
                          <a:pt x="414236" y="269784"/>
                        </a:lnTo>
                        <a:lnTo>
                          <a:pt x="337762" y="241461"/>
                        </a:lnTo>
                        <a:lnTo>
                          <a:pt x="181981" y="159321"/>
                        </a:lnTo>
                        <a:lnTo>
                          <a:pt x="87096" y="10621"/>
                        </a:lnTo>
                        <a:lnTo>
                          <a:pt x="87096" y="10621"/>
                        </a:lnTo>
                        <a:lnTo>
                          <a:pt x="85680" y="12038"/>
                        </a:lnTo>
                        <a:lnTo>
                          <a:pt x="85680" y="12038"/>
                        </a:lnTo>
                        <a:lnTo>
                          <a:pt x="179148" y="157905"/>
                        </a:lnTo>
                        <a:lnTo>
                          <a:pt x="155073" y="145160"/>
                        </a:lnTo>
                        <a:lnTo>
                          <a:pt x="97009" y="142327"/>
                        </a:lnTo>
                        <a:lnTo>
                          <a:pt x="10621" y="163570"/>
                        </a:lnTo>
                        <a:lnTo>
                          <a:pt x="10621" y="163570"/>
                        </a:lnTo>
                        <a:lnTo>
                          <a:pt x="10621" y="164986"/>
                        </a:lnTo>
                        <a:lnTo>
                          <a:pt x="94177" y="150824"/>
                        </a:lnTo>
                        <a:lnTo>
                          <a:pt x="102674" y="153657"/>
                        </a:lnTo>
                        <a:close/>
                        <a:moveTo>
                          <a:pt x="302357" y="303773"/>
                        </a:moveTo>
                        <a:lnTo>
                          <a:pt x="213137" y="251374"/>
                        </a:lnTo>
                        <a:lnTo>
                          <a:pt x="198975" y="238628"/>
                        </a:lnTo>
                        <a:lnTo>
                          <a:pt x="204640" y="200391"/>
                        </a:lnTo>
                        <a:lnTo>
                          <a:pt x="204640" y="200391"/>
                        </a:lnTo>
                        <a:lnTo>
                          <a:pt x="203224" y="200391"/>
                        </a:lnTo>
                        <a:lnTo>
                          <a:pt x="203224" y="200391"/>
                        </a:lnTo>
                        <a:lnTo>
                          <a:pt x="197559" y="238628"/>
                        </a:lnTo>
                        <a:lnTo>
                          <a:pt x="106922" y="156489"/>
                        </a:lnTo>
                        <a:lnTo>
                          <a:pt x="193310" y="189062"/>
                        </a:lnTo>
                        <a:lnTo>
                          <a:pt x="204640" y="198975"/>
                        </a:lnTo>
                        <a:lnTo>
                          <a:pt x="206056" y="200391"/>
                        </a:lnTo>
                        <a:lnTo>
                          <a:pt x="200391" y="191894"/>
                        </a:lnTo>
                        <a:lnTo>
                          <a:pt x="334929" y="242877"/>
                        </a:lnTo>
                        <a:lnTo>
                          <a:pt x="394409" y="274033"/>
                        </a:lnTo>
                        <a:lnTo>
                          <a:pt x="305189" y="303773"/>
                        </a:lnTo>
                        <a:lnTo>
                          <a:pt x="302357" y="303773"/>
                        </a:lnTo>
                        <a:close/>
                        <a:moveTo>
                          <a:pt x="150824" y="150824"/>
                        </a:moveTo>
                        <a:lnTo>
                          <a:pt x="190478" y="184813"/>
                        </a:lnTo>
                        <a:lnTo>
                          <a:pt x="104090" y="152241"/>
                        </a:lnTo>
                        <a:lnTo>
                          <a:pt x="99842" y="147992"/>
                        </a:lnTo>
                        <a:lnTo>
                          <a:pt x="150824" y="150824"/>
                        </a:lnTo>
                        <a:close/>
                        <a:moveTo>
                          <a:pt x="196143" y="186229"/>
                        </a:moveTo>
                        <a:lnTo>
                          <a:pt x="152241" y="147992"/>
                        </a:lnTo>
                        <a:lnTo>
                          <a:pt x="152241" y="147992"/>
                        </a:lnTo>
                        <a:lnTo>
                          <a:pt x="94177" y="143743"/>
                        </a:lnTo>
                        <a:lnTo>
                          <a:pt x="94177" y="143743"/>
                        </a:lnTo>
                        <a:lnTo>
                          <a:pt x="99842" y="147992"/>
                        </a:lnTo>
                        <a:lnTo>
                          <a:pt x="94177" y="146576"/>
                        </a:lnTo>
                        <a:lnTo>
                          <a:pt x="36113" y="156489"/>
                        </a:lnTo>
                        <a:lnTo>
                          <a:pt x="95593" y="140911"/>
                        </a:lnTo>
                        <a:lnTo>
                          <a:pt x="153657" y="143743"/>
                        </a:lnTo>
                        <a:lnTo>
                          <a:pt x="180564" y="157905"/>
                        </a:lnTo>
                        <a:lnTo>
                          <a:pt x="197559" y="184813"/>
                        </a:lnTo>
                        <a:lnTo>
                          <a:pt x="196143" y="186229"/>
                        </a:lnTo>
                        <a:close/>
                        <a:moveTo>
                          <a:pt x="198975" y="241461"/>
                        </a:moveTo>
                        <a:lnTo>
                          <a:pt x="213137" y="254206"/>
                        </a:lnTo>
                        <a:lnTo>
                          <a:pt x="300941" y="305189"/>
                        </a:lnTo>
                        <a:lnTo>
                          <a:pt x="193310" y="337762"/>
                        </a:lnTo>
                        <a:lnTo>
                          <a:pt x="190478" y="305189"/>
                        </a:lnTo>
                        <a:lnTo>
                          <a:pt x="198975" y="241461"/>
                        </a:lnTo>
                        <a:close/>
                        <a:moveTo>
                          <a:pt x="200391" y="187645"/>
                        </a:moveTo>
                        <a:lnTo>
                          <a:pt x="183397" y="160738"/>
                        </a:lnTo>
                        <a:lnTo>
                          <a:pt x="320767" y="232963"/>
                        </a:lnTo>
                        <a:lnTo>
                          <a:pt x="200391" y="187645"/>
                        </a:lnTo>
                        <a:close/>
                        <a:moveTo>
                          <a:pt x="198975" y="189062"/>
                        </a:moveTo>
                        <a:lnTo>
                          <a:pt x="198975" y="189062"/>
                        </a:lnTo>
                        <a:lnTo>
                          <a:pt x="198975" y="189062"/>
                        </a:lnTo>
                        <a:lnTo>
                          <a:pt x="198975" y="189062"/>
                        </a:lnTo>
                        <a:close/>
                        <a:moveTo>
                          <a:pt x="398658" y="274033"/>
                        </a:moveTo>
                        <a:lnTo>
                          <a:pt x="381664" y="279698"/>
                        </a:lnTo>
                        <a:lnTo>
                          <a:pt x="398658" y="274033"/>
                        </a:lnTo>
                        <a:lnTo>
                          <a:pt x="398658" y="274033"/>
                        </a:lnTo>
                        <a:close/>
                        <a:moveTo>
                          <a:pt x="398658" y="271200"/>
                        </a:moveTo>
                        <a:lnTo>
                          <a:pt x="351924" y="247125"/>
                        </a:lnTo>
                        <a:lnTo>
                          <a:pt x="407155" y="268368"/>
                        </a:lnTo>
                        <a:lnTo>
                          <a:pt x="398658" y="271200"/>
                        </a:lnTo>
                        <a:close/>
                        <a:moveTo>
                          <a:pt x="449641" y="299524"/>
                        </a:moveTo>
                        <a:lnTo>
                          <a:pt x="404323" y="275449"/>
                        </a:lnTo>
                        <a:lnTo>
                          <a:pt x="417068" y="271200"/>
                        </a:lnTo>
                        <a:lnTo>
                          <a:pt x="519034" y="312270"/>
                        </a:lnTo>
                        <a:lnTo>
                          <a:pt x="449641" y="29952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2" name="Freeform: Shape 951">
                    <a:extLst>
                      <a:ext uri="{FF2B5EF4-FFF2-40B4-BE49-F238E27FC236}">
                        <a16:creationId xmlns:a16="http://schemas.microsoft.com/office/drawing/2014/main" id="{211BE2F0-E403-46AB-825C-5324306A658F}"/>
                      </a:ext>
                    </a:extLst>
                  </p:cNvPr>
                  <p:cNvSpPr/>
                  <p:nvPr/>
                </p:nvSpPr>
                <p:spPr>
                  <a:xfrm>
                    <a:off x="9201000" y="4709945"/>
                    <a:ext cx="1189601" cy="1260410"/>
                  </a:xfrm>
                  <a:custGeom>
                    <a:avLst/>
                    <a:gdLst>
                      <a:gd name="connsiteX0" fmla="*/ 1147823 w 1189600"/>
                      <a:gd name="connsiteY0" fmla="*/ 557271 h 1260409"/>
                      <a:gd name="connsiteX1" fmla="*/ 1147823 w 1189600"/>
                      <a:gd name="connsiteY1" fmla="*/ 555855 h 1260409"/>
                      <a:gd name="connsiteX2" fmla="*/ 1147823 w 1189600"/>
                      <a:gd name="connsiteY2" fmla="*/ 555855 h 1260409"/>
                      <a:gd name="connsiteX3" fmla="*/ 1135078 w 1189600"/>
                      <a:gd name="connsiteY3" fmla="*/ 554439 h 1260409"/>
                      <a:gd name="connsiteX4" fmla="*/ 1109586 w 1189600"/>
                      <a:gd name="connsiteY4" fmla="*/ 545941 h 1260409"/>
                      <a:gd name="connsiteX5" fmla="*/ 1120916 w 1189600"/>
                      <a:gd name="connsiteY5" fmla="*/ 441143 h 1260409"/>
                      <a:gd name="connsiteX6" fmla="*/ 1120916 w 1189600"/>
                      <a:gd name="connsiteY6" fmla="*/ 441143 h 1260409"/>
                      <a:gd name="connsiteX7" fmla="*/ 958054 w 1189600"/>
                      <a:gd name="connsiteY7" fmla="*/ 526115 h 1260409"/>
                      <a:gd name="connsiteX8" fmla="*/ 938227 w 1189600"/>
                      <a:gd name="connsiteY8" fmla="*/ 526115 h 1260409"/>
                      <a:gd name="connsiteX9" fmla="*/ 843342 w 1189600"/>
                      <a:gd name="connsiteY9" fmla="*/ 511953 h 1260409"/>
                      <a:gd name="connsiteX10" fmla="*/ 820683 w 1189600"/>
                      <a:gd name="connsiteY10" fmla="*/ 431230 h 1260409"/>
                      <a:gd name="connsiteX11" fmla="*/ 948140 w 1189600"/>
                      <a:gd name="connsiteY11" fmla="*/ 375999 h 1260409"/>
                      <a:gd name="connsiteX12" fmla="*/ 1084094 w 1189600"/>
                      <a:gd name="connsiteY12" fmla="*/ 364669 h 1260409"/>
                      <a:gd name="connsiteX13" fmla="*/ 1084094 w 1189600"/>
                      <a:gd name="connsiteY13" fmla="*/ 364669 h 1260409"/>
                      <a:gd name="connsiteX14" fmla="*/ 960886 w 1189600"/>
                      <a:gd name="connsiteY14" fmla="*/ 211720 h 1260409"/>
                      <a:gd name="connsiteX15" fmla="*/ 965135 w 1189600"/>
                      <a:gd name="connsiteY15" fmla="*/ 211720 h 1260409"/>
                      <a:gd name="connsiteX16" fmla="*/ 959470 w 1189600"/>
                      <a:gd name="connsiteY16" fmla="*/ 208888 h 1260409"/>
                      <a:gd name="connsiteX17" fmla="*/ 959470 w 1189600"/>
                      <a:gd name="connsiteY17" fmla="*/ 208888 h 1260409"/>
                      <a:gd name="connsiteX18" fmla="*/ 958054 w 1189600"/>
                      <a:gd name="connsiteY18" fmla="*/ 208888 h 1260409"/>
                      <a:gd name="connsiteX19" fmla="*/ 882995 w 1189600"/>
                      <a:gd name="connsiteY19" fmla="*/ 172067 h 1260409"/>
                      <a:gd name="connsiteX20" fmla="*/ 887244 w 1189600"/>
                      <a:gd name="connsiteY20" fmla="*/ 21951 h 1260409"/>
                      <a:gd name="connsiteX21" fmla="*/ 928313 w 1189600"/>
                      <a:gd name="connsiteY21" fmla="*/ 126749 h 1260409"/>
                      <a:gd name="connsiteX22" fmla="*/ 928313 w 1189600"/>
                      <a:gd name="connsiteY22" fmla="*/ 126749 h 1260409"/>
                      <a:gd name="connsiteX23" fmla="*/ 929730 w 1189600"/>
                      <a:gd name="connsiteY23" fmla="*/ 125333 h 1260409"/>
                      <a:gd name="connsiteX24" fmla="*/ 885828 w 1189600"/>
                      <a:gd name="connsiteY24" fmla="*/ 12037 h 1260409"/>
                      <a:gd name="connsiteX25" fmla="*/ 885828 w 1189600"/>
                      <a:gd name="connsiteY25" fmla="*/ 10621 h 1260409"/>
                      <a:gd name="connsiteX26" fmla="*/ 881579 w 1189600"/>
                      <a:gd name="connsiteY26" fmla="*/ 172067 h 1260409"/>
                      <a:gd name="connsiteX27" fmla="*/ 881579 w 1189600"/>
                      <a:gd name="connsiteY27" fmla="*/ 172067 h 1260409"/>
                      <a:gd name="connsiteX28" fmla="*/ 952389 w 1189600"/>
                      <a:gd name="connsiteY28" fmla="*/ 206056 h 1260409"/>
                      <a:gd name="connsiteX29" fmla="*/ 673399 w 1189600"/>
                      <a:gd name="connsiteY29" fmla="*/ 163570 h 1260409"/>
                      <a:gd name="connsiteX30" fmla="*/ 721550 w 1189600"/>
                      <a:gd name="connsiteY30" fmla="*/ 160737 h 1260409"/>
                      <a:gd name="connsiteX31" fmla="*/ 721550 w 1189600"/>
                      <a:gd name="connsiteY31" fmla="*/ 160737 h 1260409"/>
                      <a:gd name="connsiteX32" fmla="*/ 608254 w 1189600"/>
                      <a:gd name="connsiteY32" fmla="*/ 41777 h 1260409"/>
                      <a:gd name="connsiteX33" fmla="*/ 608254 w 1189600"/>
                      <a:gd name="connsiteY33" fmla="*/ 41777 h 1260409"/>
                      <a:gd name="connsiteX34" fmla="*/ 608254 w 1189600"/>
                      <a:gd name="connsiteY34" fmla="*/ 38945 h 1260409"/>
                      <a:gd name="connsiteX35" fmla="*/ 608254 w 1189600"/>
                      <a:gd name="connsiteY35" fmla="*/ 37529 h 1260409"/>
                      <a:gd name="connsiteX36" fmla="*/ 511954 w 1189600"/>
                      <a:gd name="connsiteY36" fmla="*/ 138079 h 1260409"/>
                      <a:gd name="connsiteX37" fmla="*/ 402907 w 1189600"/>
                      <a:gd name="connsiteY37" fmla="*/ 121084 h 1260409"/>
                      <a:gd name="connsiteX38" fmla="*/ 400074 w 1189600"/>
                      <a:gd name="connsiteY38" fmla="*/ 118252 h 1260409"/>
                      <a:gd name="connsiteX39" fmla="*/ 400074 w 1189600"/>
                      <a:gd name="connsiteY39" fmla="*/ 118252 h 1260409"/>
                      <a:gd name="connsiteX40" fmla="*/ 392993 w 1189600"/>
                      <a:gd name="connsiteY40" fmla="*/ 126749 h 1260409"/>
                      <a:gd name="connsiteX41" fmla="*/ 283946 w 1189600"/>
                      <a:gd name="connsiteY41" fmla="*/ 200391 h 1260409"/>
                      <a:gd name="connsiteX42" fmla="*/ 232964 w 1189600"/>
                      <a:gd name="connsiteY42" fmla="*/ 295275 h 1260409"/>
                      <a:gd name="connsiteX43" fmla="*/ 95593 w 1189600"/>
                      <a:gd name="connsiteY43" fmla="*/ 367501 h 1260409"/>
                      <a:gd name="connsiteX44" fmla="*/ 85679 w 1189600"/>
                      <a:gd name="connsiteY44" fmla="*/ 368918 h 1260409"/>
                      <a:gd name="connsiteX45" fmla="*/ 85679 w 1189600"/>
                      <a:gd name="connsiteY45" fmla="*/ 368918 h 1260409"/>
                      <a:gd name="connsiteX46" fmla="*/ 88512 w 1189600"/>
                      <a:gd name="connsiteY46" fmla="*/ 371750 h 1260409"/>
                      <a:gd name="connsiteX47" fmla="*/ 41778 w 1189600"/>
                      <a:gd name="connsiteY47" fmla="*/ 392993 h 1260409"/>
                      <a:gd name="connsiteX48" fmla="*/ 36113 w 1189600"/>
                      <a:gd name="connsiteY48" fmla="*/ 391577 h 1260409"/>
                      <a:gd name="connsiteX49" fmla="*/ 36113 w 1189600"/>
                      <a:gd name="connsiteY49" fmla="*/ 391577 h 1260409"/>
                      <a:gd name="connsiteX50" fmla="*/ 36113 w 1189600"/>
                      <a:gd name="connsiteY50" fmla="*/ 392993 h 1260409"/>
                      <a:gd name="connsiteX51" fmla="*/ 38945 w 1189600"/>
                      <a:gd name="connsiteY51" fmla="*/ 392993 h 1260409"/>
                      <a:gd name="connsiteX52" fmla="*/ 37529 w 1189600"/>
                      <a:gd name="connsiteY52" fmla="*/ 392993 h 1260409"/>
                      <a:gd name="connsiteX53" fmla="*/ 37529 w 1189600"/>
                      <a:gd name="connsiteY53" fmla="*/ 392993 h 1260409"/>
                      <a:gd name="connsiteX54" fmla="*/ 70102 w 1189600"/>
                      <a:gd name="connsiteY54" fmla="*/ 438311 h 1260409"/>
                      <a:gd name="connsiteX55" fmla="*/ 10621 w 1189600"/>
                      <a:gd name="connsiteY55" fmla="*/ 469467 h 1260409"/>
                      <a:gd name="connsiteX56" fmla="*/ 10621 w 1189600"/>
                      <a:gd name="connsiteY56" fmla="*/ 469467 h 1260409"/>
                      <a:gd name="connsiteX57" fmla="*/ 10621 w 1189600"/>
                      <a:gd name="connsiteY57" fmla="*/ 470883 h 1260409"/>
                      <a:gd name="connsiteX58" fmla="*/ 126749 w 1189600"/>
                      <a:gd name="connsiteY58" fmla="*/ 438311 h 1260409"/>
                      <a:gd name="connsiteX59" fmla="*/ 132414 w 1189600"/>
                      <a:gd name="connsiteY59" fmla="*/ 438311 h 1260409"/>
                      <a:gd name="connsiteX60" fmla="*/ 92760 w 1189600"/>
                      <a:gd name="connsiteY60" fmla="*/ 523282 h 1260409"/>
                      <a:gd name="connsiteX61" fmla="*/ 53107 w 1189600"/>
                      <a:gd name="connsiteY61" fmla="*/ 534612 h 1260409"/>
                      <a:gd name="connsiteX62" fmla="*/ 38945 w 1189600"/>
                      <a:gd name="connsiteY62" fmla="*/ 534612 h 1260409"/>
                      <a:gd name="connsiteX63" fmla="*/ 37529 w 1189600"/>
                      <a:gd name="connsiteY63" fmla="*/ 534612 h 1260409"/>
                      <a:gd name="connsiteX64" fmla="*/ 41778 w 1189600"/>
                      <a:gd name="connsiteY64" fmla="*/ 537444 h 1260409"/>
                      <a:gd name="connsiteX65" fmla="*/ 41778 w 1189600"/>
                      <a:gd name="connsiteY65" fmla="*/ 537444 h 1260409"/>
                      <a:gd name="connsiteX66" fmla="*/ 41778 w 1189600"/>
                      <a:gd name="connsiteY66" fmla="*/ 537444 h 1260409"/>
                      <a:gd name="connsiteX67" fmla="*/ 41778 w 1189600"/>
                      <a:gd name="connsiteY67" fmla="*/ 538860 h 1260409"/>
                      <a:gd name="connsiteX68" fmla="*/ 44610 w 1189600"/>
                      <a:gd name="connsiteY68" fmla="*/ 538860 h 1260409"/>
                      <a:gd name="connsiteX69" fmla="*/ 75766 w 1189600"/>
                      <a:gd name="connsiteY69" fmla="*/ 557271 h 1260409"/>
                      <a:gd name="connsiteX70" fmla="*/ 41778 w 1189600"/>
                      <a:gd name="connsiteY70" fmla="*/ 629497 h 1260409"/>
                      <a:gd name="connsiteX71" fmla="*/ 41778 w 1189600"/>
                      <a:gd name="connsiteY71" fmla="*/ 630913 h 1260409"/>
                      <a:gd name="connsiteX72" fmla="*/ 109755 w 1189600"/>
                      <a:gd name="connsiteY72" fmla="*/ 578514 h 1260409"/>
                      <a:gd name="connsiteX73" fmla="*/ 172068 w 1189600"/>
                      <a:gd name="connsiteY73" fmla="*/ 615335 h 1260409"/>
                      <a:gd name="connsiteX74" fmla="*/ 153656 w 1189600"/>
                      <a:gd name="connsiteY74" fmla="*/ 659237 h 1260409"/>
                      <a:gd name="connsiteX75" fmla="*/ 70102 w 1189600"/>
                      <a:gd name="connsiteY75" fmla="*/ 697474 h 1260409"/>
                      <a:gd name="connsiteX76" fmla="*/ 70102 w 1189600"/>
                      <a:gd name="connsiteY76" fmla="*/ 697474 h 1260409"/>
                      <a:gd name="connsiteX77" fmla="*/ 97009 w 1189600"/>
                      <a:gd name="connsiteY77" fmla="*/ 790942 h 1260409"/>
                      <a:gd name="connsiteX78" fmla="*/ 84264 w 1189600"/>
                      <a:gd name="connsiteY78" fmla="*/ 819266 h 1260409"/>
                      <a:gd name="connsiteX79" fmla="*/ 84264 w 1189600"/>
                      <a:gd name="connsiteY79" fmla="*/ 819266 h 1260409"/>
                      <a:gd name="connsiteX80" fmla="*/ 85679 w 1189600"/>
                      <a:gd name="connsiteY80" fmla="*/ 820682 h 1260409"/>
                      <a:gd name="connsiteX81" fmla="*/ 99841 w 1189600"/>
                      <a:gd name="connsiteY81" fmla="*/ 802272 h 1260409"/>
                      <a:gd name="connsiteX82" fmla="*/ 118252 w 1189600"/>
                      <a:gd name="connsiteY82" fmla="*/ 863168 h 1260409"/>
                      <a:gd name="connsiteX83" fmla="*/ 118252 w 1189600"/>
                      <a:gd name="connsiteY83" fmla="*/ 863168 h 1260409"/>
                      <a:gd name="connsiteX84" fmla="*/ 257039 w 1189600"/>
                      <a:gd name="connsiteY84" fmla="*/ 796607 h 1260409"/>
                      <a:gd name="connsiteX85" fmla="*/ 257039 w 1189600"/>
                      <a:gd name="connsiteY85" fmla="*/ 796607 h 1260409"/>
                      <a:gd name="connsiteX86" fmla="*/ 180564 w 1189600"/>
                      <a:gd name="connsiteY86" fmla="*/ 739960 h 1260409"/>
                      <a:gd name="connsiteX87" fmla="*/ 272617 w 1189600"/>
                      <a:gd name="connsiteY87" fmla="*/ 766867 h 1260409"/>
                      <a:gd name="connsiteX88" fmla="*/ 296692 w 1189600"/>
                      <a:gd name="connsiteY88" fmla="*/ 846174 h 1260409"/>
                      <a:gd name="connsiteX89" fmla="*/ 296692 w 1189600"/>
                      <a:gd name="connsiteY89" fmla="*/ 846174 h 1260409"/>
                      <a:gd name="connsiteX90" fmla="*/ 466635 w 1189600"/>
                      <a:gd name="connsiteY90" fmla="*/ 772532 h 1260409"/>
                      <a:gd name="connsiteX91" fmla="*/ 466635 w 1189600"/>
                      <a:gd name="connsiteY91" fmla="*/ 772532 h 1260409"/>
                      <a:gd name="connsiteX92" fmla="*/ 436895 w 1189600"/>
                      <a:gd name="connsiteY92" fmla="*/ 745624 h 1260409"/>
                      <a:gd name="connsiteX93" fmla="*/ 551607 w 1189600"/>
                      <a:gd name="connsiteY93" fmla="*/ 722965 h 1260409"/>
                      <a:gd name="connsiteX94" fmla="*/ 554439 w 1189600"/>
                      <a:gd name="connsiteY94" fmla="*/ 728630 h 1260409"/>
                      <a:gd name="connsiteX95" fmla="*/ 554439 w 1189600"/>
                      <a:gd name="connsiteY95" fmla="*/ 730046 h 1260409"/>
                      <a:gd name="connsiteX96" fmla="*/ 554439 w 1189600"/>
                      <a:gd name="connsiteY96" fmla="*/ 721549 h 1260409"/>
                      <a:gd name="connsiteX97" fmla="*/ 561520 w 1189600"/>
                      <a:gd name="connsiteY97" fmla="*/ 711636 h 1260409"/>
                      <a:gd name="connsiteX98" fmla="*/ 674816 w 1189600"/>
                      <a:gd name="connsiteY98" fmla="*/ 792359 h 1260409"/>
                      <a:gd name="connsiteX99" fmla="*/ 670566 w 1189600"/>
                      <a:gd name="connsiteY99" fmla="*/ 849006 h 1260409"/>
                      <a:gd name="connsiteX100" fmla="*/ 670566 w 1189600"/>
                      <a:gd name="connsiteY100" fmla="*/ 849006 h 1260409"/>
                      <a:gd name="connsiteX101" fmla="*/ 816435 w 1189600"/>
                      <a:gd name="connsiteY101" fmla="*/ 1034527 h 1260409"/>
                      <a:gd name="connsiteX102" fmla="*/ 1040193 w 1189600"/>
                      <a:gd name="connsiteY102" fmla="*/ 1173314 h 1260409"/>
                      <a:gd name="connsiteX103" fmla="*/ 994874 w 1189600"/>
                      <a:gd name="connsiteY103" fmla="*/ 1255453 h 1260409"/>
                      <a:gd name="connsiteX104" fmla="*/ 994874 w 1189600"/>
                      <a:gd name="connsiteY104" fmla="*/ 1255453 h 1260409"/>
                      <a:gd name="connsiteX105" fmla="*/ 996290 w 1189600"/>
                      <a:gd name="connsiteY105" fmla="*/ 1256869 h 1260409"/>
                      <a:gd name="connsiteX106" fmla="*/ 1043025 w 1189600"/>
                      <a:gd name="connsiteY106" fmla="*/ 1173314 h 1260409"/>
                      <a:gd name="connsiteX107" fmla="*/ 1043025 w 1189600"/>
                      <a:gd name="connsiteY107" fmla="*/ 1173314 h 1260409"/>
                      <a:gd name="connsiteX108" fmla="*/ 817851 w 1189600"/>
                      <a:gd name="connsiteY108" fmla="*/ 1033111 h 1260409"/>
                      <a:gd name="connsiteX109" fmla="*/ 671983 w 1189600"/>
                      <a:gd name="connsiteY109" fmla="*/ 849006 h 1260409"/>
                      <a:gd name="connsiteX110" fmla="*/ 676231 w 1189600"/>
                      <a:gd name="connsiteY110" fmla="*/ 793775 h 1260409"/>
                      <a:gd name="connsiteX111" fmla="*/ 816435 w 1189600"/>
                      <a:gd name="connsiteY111" fmla="*/ 892908 h 1260409"/>
                      <a:gd name="connsiteX112" fmla="*/ 816435 w 1189600"/>
                      <a:gd name="connsiteY112" fmla="*/ 892908 h 1260409"/>
                      <a:gd name="connsiteX113" fmla="*/ 817851 w 1189600"/>
                      <a:gd name="connsiteY113" fmla="*/ 891492 h 1260409"/>
                      <a:gd name="connsiteX114" fmla="*/ 677647 w 1189600"/>
                      <a:gd name="connsiteY114" fmla="*/ 766867 h 1260409"/>
                      <a:gd name="connsiteX115" fmla="*/ 684728 w 1189600"/>
                      <a:gd name="connsiteY115" fmla="*/ 669150 h 1260409"/>
                      <a:gd name="connsiteX116" fmla="*/ 793775 w 1189600"/>
                      <a:gd name="connsiteY116" fmla="*/ 664901 h 1260409"/>
                      <a:gd name="connsiteX117" fmla="*/ 817851 w 1189600"/>
                      <a:gd name="connsiteY117" fmla="*/ 877330 h 1260409"/>
                      <a:gd name="connsiteX118" fmla="*/ 817851 w 1189600"/>
                      <a:gd name="connsiteY118" fmla="*/ 877330 h 1260409"/>
                      <a:gd name="connsiteX119" fmla="*/ 824932 w 1189600"/>
                      <a:gd name="connsiteY119" fmla="*/ 878746 h 1260409"/>
                      <a:gd name="connsiteX120" fmla="*/ 815018 w 1189600"/>
                      <a:gd name="connsiteY120" fmla="*/ 894324 h 1260409"/>
                      <a:gd name="connsiteX121" fmla="*/ 815018 w 1189600"/>
                      <a:gd name="connsiteY121" fmla="*/ 894324 h 1260409"/>
                      <a:gd name="connsiteX122" fmla="*/ 867417 w 1189600"/>
                      <a:gd name="connsiteY122" fmla="*/ 890076 h 1260409"/>
                      <a:gd name="connsiteX123" fmla="*/ 949556 w 1189600"/>
                      <a:gd name="connsiteY123" fmla="*/ 912735 h 1260409"/>
                      <a:gd name="connsiteX124" fmla="*/ 976464 w 1189600"/>
                      <a:gd name="connsiteY124" fmla="*/ 1006203 h 1260409"/>
                      <a:gd name="connsiteX125" fmla="*/ 885828 w 1189600"/>
                      <a:gd name="connsiteY125" fmla="*/ 1060019 h 1260409"/>
                      <a:gd name="connsiteX126" fmla="*/ 885828 w 1189600"/>
                      <a:gd name="connsiteY126" fmla="*/ 1060019 h 1260409"/>
                      <a:gd name="connsiteX127" fmla="*/ 993459 w 1189600"/>
                      <a:gd name="connsiteY127" fmla="*/ 1057186 h 1260409"/>
                      <a:gd name="connsiteX128" fmla="*/ 993459 w 1189600"/>
                      <a:gd name="connsiteY128" fmla="*/ 1057186 h 1260409"/>
                      <a:gd name="connsiteX129" fmla="*/ 979297 w 1189600"/>
                      <a:gd name="connsiteY129" fmla="*/ 1007620 h 1260409"/>
                      <a:gd name="connsiteX130" fmla="*/ 1078430 w 1189600"/>
                      <a:gd name="connsiteY130" fmla="*/ 949556 h 1260409"/>
                      <a:gd name="connsiteX131" fmla="*/ 1137909 w 1189600"/>
                      <a:gd name="connsiteY131" fmla="*/ 841925 h 1260409"/>
                      <a:gd name="connsiteX132" fmla="*/ 1137909 w 1189600"/>
                      <a:gd name="connsiteY132" fmla="*/ 841925 h 1260409"/>
                      <a:gd name="connsiteX133" fmla="*/ 1118083 w 1189600"/>
                      <a:gd name="connsiteY133" fmla="*/ 700306 h 1260409"/>
                      <a:gd name="connsiteX134" fmla="*/ 1119499 w 1189600"/>
                      <a:gd name="connsiteY134" fmla="*/ 687560 h 1260409"/>
                      <a:gd name="connsiteX135" fmla="*/ 1181812 w 1189600"/>
                      <a:gd name="connsiteY135" fmla="*/ 752705 h 1260409"/>
                      <a:gd name="connsiteX136" fmla="*/ 1181812 w 1189600"/>
                      <a:gd name="connsiteY136" fmla="*/ 752705 h 1260409"/>
                      <a:gd name="connsiteX137" fmla="*/ 1184644 w 1189600"/>
                      <a:gd name="connsiteY137" fmla="*/ 554439 h 1260409"/>
                      <a:gd name="connsiteX138" fmla="*/ 1184644 w 1189600"/>
                      <a:gd name="connsiteY138" fmla="*/ 554439 h 1260409"/>
                      <a:gd name="connsiteX139" fmla="*/ 1147823 w 1189600"/>
                      <a:gd name="connsiteY139" fmla="*/ 557271 h 1260409"/>
                      <a:gd name="connsiteX140" fmla="*/ 1147823 w 1189600"/>
                      <a:gd name="connsiteY140" fmla="*/ 557271 h 1260409"/>
                      <a:gd name="connsiteX141" fmla="*/ 901406 w 1189600"/>
                      <a:gd name="connsiteY141" fmla="*/ 1057186 h 1260409"/>
                      <a:gd name="connsiteX142" fmla="*/ 984961 w 1189600"/>
                      <a:gd name="connsiteY142" fmla="*/ 1007620 h 1260409"/>
                      <a:gd name="connsiteX143" fmla="*/ 997707 w 1189600"/>
                      <a:gd name="connsiteY143" fmla="*/ 1054354 h 1260409"/>
                      <a:gd name="connsiteX144" fmla="*/ 901406 w 1189600"/>
                      <a:gd name="connsiteY144" fmla="*/ 1057186 h 1260409"/>
                      <a:gd name="connsiteX145" fmla="*/ 809354 w 1189600"/>
                      <a:gd name="connsiteY145" fmla="*/ 878746 h 1260409"/>
                      <a:gd name="connsiteX146" fmla="*/ 683312 w 1189600"/>
                      <a:gd name="connsiteY146" fmla="*/ 789526 h 1260409"/>
                      <a:gd name="connsiteX147" fmla="*/ 684728 w 1189600"/>
                      <a:gd name="connsiteY147" fmla="*/ 768284 h 1260409"/>
                      <a:gd name="connsiteX148" fmla="*/ 809354 w 1189600"/>
                      <a:gd name="connsiteY148" fmla="*/ 878746 h 1260409"/>
                      <a:gd name="connsiteX149" fmla="*/ 984961 w 1189600"/>
                      <a:gd name="connsiteY149" fmla="*/ 1004787 h 1260409"/>
                      <a:gd name="connsiteX150" fmla="*/ 958054 w 1189600"/>
                      <a:gd name="connsiteY150" fmla="*/ 912735 h 1260409"/>
                      <a:gd name="connsiteX151" fmla="*/ 1081262 w 1189600"/>
                      <a:gd name="connsiteY151" fmla="*/ 946723 h 1260409"/>
                      <a:gd name="connsiteX152" fmla="*/ 1081262 w 1189600"/>
                      <a:gd name="connsiteY152" fmla="*/ 946723 h 1260409"/>
                      <a:gd name="connsiteX153" fmla="*/ 1120916 w 1189600"/>
                      <a:gd name="connsiteY153" fmla="*/ 705971 h 1260409"/>
                      <a:gd name="connsiteX154" fmla="*/ 1139326 w 1189600"/>
                      <a:gd name="connsiteY154" fmla="*/ 840509 h 1260409"/>
                      <a:gd name="connsiteX155" fmla="*/ 1079846 w 1189600"/>
                      <a:gd name="connsiteY155" fmla="*/ 948140 h 1260409"/>
                      <a:gd name="connsiteX156" fmla="*/ 984961 w 1189600"/>
                      <a:gd name="connsiteY156" fmla="*/ 1004787 h 1260409"/>
                      <a:gd name="connsiteX157" fmla="*/ 123917 w 1189600"/>
                      <a:gd name="connsiteY157" fmla="*/ 861752 h 1260409"/>
                      <a:gd name="connsiteX158" fmla="*/ 105506 w 1189600"/>
                      <a:gd name="connsiteY158" fmla="*/ 800856 h 1260409"/>
                      <a:gd name="connsiteX159" fmla="*/ 220218 w 1189600"/>
                      <a:gd name="connsiteY159" fmla="*/ 645075 h 1260409"/>
                      <a:gd name="connsiteX160" fmla="*/ 244293 w 1189600"/>
                      <a:gd name="connsiteY160" fmla="*/ 660653 h 1260409"/>
                      <a:gd name="connsiteX161" fmla="*/ 275449 w 1189600"/>
                      <a:gd name="connsiteY161" fmla="*/ 766867 h 1260409"/>
                      <a:gd name="connsiteX162" fmla="*/ 174899 w 1189600"/>
                      <a:gd name="connsiteY162" fmla="*/ 737127 h 1260409"/>
                      <a:gd name="connsiteX163" fmla="*/ 173483 w 1189600"/>
                      <a:gd name="connsiteY163" fmla="*/ 737127 h 1260409"/>
                      <a:gd name="connsiteX164" fmla="*/ 255622 w 1189600"/>
                      <a:gd name="connsiteY164" fmla="*/ 799439 h 1260409"/>
                      <a:gd name="connsiteX165" fmla="*/ 123917 w 1189600"/>
                      <a:gd name="connsiteY165" fmla="*/ 861752 h 1260409"/>
                      <a:gd name="connsiteX166" fmla="*/ 210304 w 1189600"/>
                      <a:gd name="connsiteY166" fmla="*/ 536028 h 1260409"/>
                      <a:gd name="connsiteX167" fmla="*/ 176316 w 1189600"/>
                      <a:gd name="connsiteY167" fmla="*/ 615335 h 1260409"/>
                      <a:gd name="connsiteX168" fmla="*/ 115420 w 1189600"/>
                      <a:gd name="connsiteY168" fmla="*/ 578514 h 1260409"/>
                      <a:gd name="connsiteX169" fmla="*/ 169235 w 1189600"/>
                      <a:gd name="connsiteY169" fmla="*/ 536028 h 1260409"/>
                      <a:gd name="connsiteX170" fmla="*/ 210304 w 1189600"/>
                      <a:gd name="connsiteY170" fmla="*/ 536028 h 1260409"/>
                      <a:gd name="connsiteX171" fmla="*/ 82847 w 1189600"/>
                      <a:gd name="connsiteY171" fmla="*/ 558687 h 1260409"/>
                      <a:gd name="connsiteX172" fmla="*/ 92760 w 1189600"/>
                      <a:gd name="connsiteY172" fmla="*/ 537444 h 1260409"/>
                      <a:gd name="connsiteX173" fmla="*/ 166402 w 1189600"/>
                      <a:gd name="connsiteY173" fmla="*/ 536028 h 1260409"/>
                      <a:gd name="connsiteX174" fmla="*/ 114003 w 1189600"/>
                      <a:gd name="connsiteY174" fmla="*/ 577098 h 1260409"/>
                      <a:gd name="connsiteX175" fmla="*/ 82847 w 1189600"/>
                      <a:gd name="connsiteY175" fmla="*/ 558687 h 1260409"/>
                      <a:gd name="connsiteX176" fmla="*/ 57356 w 1189600"/>
                      <a:gd name="connsiteY176" fmla="*/ 538860 h 1260409"/>
                      <a:gd name="connsiteX177" fmla="*/ 91345 w 1189600"/>
                      <a:gd name="connsiteY177" fmla="*/ 538860 h 1260409"/>
                      <a:gd name="connsiteX178" fmla="*/ 81431 w 1189600"/>
                      <a:gd name="connsiteY178" fmla="*/ 558687 h 1260409"/>
                      <a:gd name="connsiteX179" fmla="*/ 51691 w 1189600"/>
                      <a:gd name="connsiteY179" fmla="*/ 540277 h 1260409"/>
                      <a:gd name="connsiteX180" fmla="*/ 57356 w 1189600"/>
                      <a:gd name="connsiteY180" fmla="*/ 538860 h 1260409"/>
                      <a:gd name="connsiteX181" fmla="*/ 91345 w 1189600"/>
                      <a:gd name="connsiteY181" fmla="*/ 536028 h 1260409"/>
                      <a:gd name="connsiteX182" fmla="*/ 64437 w 1189600"/>
                      <a:gd name="connsiteY182" fmla="*/ 536028 h 1260409"/>
                      <a:gd name="connsiteX183" fmla="*/ 94177 w 1189600"/>
                      <a:gd name="connsiteY183" fmla="*/ 527531 h 1260409"/>
                      <a:gd name="connsiteX184" fmla="*/ 91345 w 1189600"/>
                      <a:gd name="connsiteY184" fmla="*/ 536028 h 1260409"/>
                      <a:gd name="connsiteX185" fmla="*/ 94177 w 1189600"/>
                      <a:gd name="connsiteY185" fmla="*/ 371750 h 1260409"/>
                      <a:gd name="connsiteX186" fmla="*/ 94177 w 1189600"/>
                      <a:gd name="connsiteY186" fmla="*/ 371750 h 1260409"/>
                      <a:gd name="connsiteX187" fmla="*/ 94177 w 1189600"/>
                      <a:gd name="connsiteY187" fmla="*/ 371750 h 1260409"/>
                      <a:gd name="connsiteX188" fmla="*/ 94177 w 1189600"/>
                      <a:gd name="connsiteY188" fmla="*/ 371750 h 1260409"/>
                      <a:gd name="connsiteX189" fmla="*/ 601173 w 1189600"/>
                      <a:gd name="connsiteY189" fmla="*/ 166402 h 1260409"/>
                      <a:gd name="connsiteX190" fmla="*/ 602589 w 1189600"/>
                      <a:gd name="connsiteY190" fmla="*/ 155073 h 1260409"/>
                      <a:gd name="connsiteX191" fmla="*/ 656404 w 1189600"/>
                      <a:gd name="connsiteY191" fmla="*/ 163570 h 1260409"/>
                      <a:gd name="connsiteX192" fmla="*/ 601173 w 1189600"/>
                      <a:gd name="connsiteY192" fmla="*/ 166402 h 1260409"/>
                      <a:gd name="connsiteX193" fmla="*/ 602589 w 1189600"/>
                      <a:gd name="connsiteY193" fmla="*/ 153656 h 1260409"/>
                      <a:gd name="connsiteX194" fmla="*/ 612503 w 1189600"/>
                      <a:gd name="connsiteY194" fmla="*/ 47442 h 1260409"/>
                      <a:gd name="connsiteX195" fmla="*/ 720133 w 1189600"/>
                      <a:gd name="connsiteY195" fmla="*/ 160737 h 1260409"/>
                      <a:gd name="connsiteX196" fmla="*/ 666318 w 1189600"/>
                      <a:gd name="connsiteY196" fmla="*/ 163570 h 1260409"/>
                      <a:gd name="connsiteX197" fmla="*/ 602589 w 1189600"/>
                      <a:gd name="connsiteY197" fmla="*/ 153656 h 1260409"/>
                      <a:gd name="connsiteX198" fmla="*/ 781030 w 1189600"/>
                      <a:gd name="connsiteY198" fmla="*/ 385912 h 1260409"/>
                      <a:gd name="connsiteX199" fmla="*/ 857504 w 1189600"/>
                      <a:gd name="connsiteY199" fmla="*/ 272617 h 1260409"/>
                      <a:gd name="connsiteX200" fmla="*/ 955221 w 1189600"/>
                      <a:gd name="connsiteY200" fmla="*/ 370334 h 1260409"/>
                      <a:gd name="connsiteX201" fmla="*/ 949556 w 1189600"/>
                      <a:gd name="connsiteY201" fmla="*/ 373166 h 1260409"/>
                      <a:gd name="connsiteX202" fmla="*/ 781030 w 1189600"/>
                      <a:gd name="connsiteY202" fmla="*/ 385912 h 1260409"/>
                      <a:gd name="connsiteX203" fmla="*/ 841926 w 1189600"/>
                      <a:gd name="connsiteY203" fmla="*/ 509120 h 1260409"/>
                      <a:gd name="connsiteX204" fmla="*/ 783862 w 1189600"/>
                      <a:gd name="connsiteY204" fmla="*/ 500623 h 1260409"/>
                      <a:gd name="connsiteX205" fmla="*/ 772532 w 1189600"/>
                      <a:gd name="connsiteY205" fmla="*/ 397241 h 1260409"/>
                      <a:gd name="connsiteX206" fmla="*/ 772532 w 1189600"/>
                      <a:gd name="connsiteY206" fmla="*/ 397241 h 1260409"/>
                      <a:gd name="connsiteX207" fmla="*/ 779613 w 1189600"/>
                      <a:gd name="connsiteY207" fmla="*/ 387328 h 1260409"/>
                      <a:gd name="connsiteX208" fmla="*/ 942475 w 1189600"/>
                      <a:gd name="connsiteY208" fmla="*/ 374582 h 1260409"/>
                      <a:gd name="connsiteX209" fmla="*/ 819266 w 1189600"/>
                      <a:gd name="connsiteY209" fmla="*/ 428398 h 1260409"/>
                      <a:gd name="connsiteX210" fmla="*/ 819266 w 1189600"/>
                      <a:gd name="connsiteY210" fmla="*/ 428398 h 1260409"/>
                      <a:gd name="connsiteX211" fmla="*/ 841926 w 1189600"/>
                      <a:gd name="connsiteY211" fmla="*/ 509120 h 1260409"/>
                      <a:gd name="connsiteX212" fmla="*/ 1119499 w 1189600"/>
                      <a:gd name="connsiteY212" fmla="*/ 676231 h 1260409"/>
                      <a:gd name="connsiteX213" fmla="*/ 1122332 w 1189600"/>
                      <a:gd name="connsiteY213" fmla="*/ 698890 h 1260409"/>
                      <a:gd name="connsiteX214" fmla="*/ 1081262 w 1189600"/>
                      <a:gd name="connsiteY214" fmla="*/ 943891 h 1260409"/>
                      <a:gd name="connsiteX215" fmla="*/ 958054 w 1189600"/>
                      <a:gd name="connsiteY215" fmla="*/ 909903 h 1260409"/>
                      <a:gd name="connsiteX216" fmla="*/ 949556 w 1189600"/>
                      <a:gd name="connsiteY216" fmla="*/ 881579 h 1260409"/>
                      <a:gd name="connsiteX217" fmla="*/ 1017533 w 1189600"/>
                      <a:gd name="connsiteY217" fmla="*/ 809353 h 1260409"/>
                      <a:gd name="connsiteX218" fmla="*/ 1017533 w 1189600"/>
                      <a:gd name="connsiteY218" fmla="*/ 809353 h 1260409"/>
                      <a:gd name="connsiteX219" fmla="*/ 1017533 w 1189600"/>
                      <a:gd name="connsiteY219" fmla="*/ 809353 h 1260409"/>
                      <a:gd name="connsiteX220" fmla="*/ 1077013 w 1189600"/>
                      <a:gd name="connsiteY220" fmla="*/ 858920 h 1260409"/>
                      <a:gd name="connsiteX221" fmla="*/ 1077013 w 1189600"/>
                      <a:gd name="connsiteY221" fmla="*/ 858920 h 1260409"/>
                      <a:gd name="connsiteX222" fmla="*/ 1109586 w 1189600"/>
                      <a:gd name="connsiteY222" fmla="*/ 553022 h 1260409"/>
                      <a:gd name="connsiteX223" fmla="*/ 1135078 w 1189600"/>
                      <a:gd name="connsiteY223" fmla="*/ 557271 h 1260409"/>
                      <a:gd name="connsiteX224" fmla="*/ 1144990 w 1189600"/>
                      <a:gd name="connsiteY224" fmla="*/ 560103 h 1260409"/>
                      <a:gd name="connsiteX225" fmla="*/ 1123748 w 1189600"/>
                      <a:gd name="connsiteY225" fmla="*/ 684728 h 1260409"/>
                      <a:gd name="connsiteX226" fmla="*/ 1119499 w 1189600"/>
                      <a:gd name="connsiteY226" fmla="*/ 676231 h 1260409"/>
                      <a:gd name="connsiteX227" fmla="*/ 1119499 w 1189600"/>
                      <a:gd name="connsiteY227" fmla="*/ 676231 h 1260409"/>
                      <a:gd name="connsiteX228" fmla="*/ 833428 w 1189600"/>
                      <a:gd name="connsiteY228" fmla="*/ 659237 h 1260409"/>
                      <a:gd name="connsiteX229" fmla="*/ 833428 w 1189600"/>
                      <a:gd name="connsiteY229" fmla="*/ 659237 h 1260409"/>
                      <a:gd name="connsiteX230" fmla="*/ 802273 w 1189600"/>
                      <a:gd name="connsiteY230" fmla="*/ 660653 h 1260409"/>
                      <a:gd name="connsiteX231" fmla="*/ 798024 w 1189600"/>
                      <a:gd name="connsiteY231" fmla="*/ 628080 h 1260409"/>
                      <a:gd name="connsiteX232" fmla="*/ 898574 w 1189600"/>
                      <a:gd name="connsiteY232" fmla="*/ 710220 h 1260409"/>
                      <a:gd name="connsiteX233" fmla="*/ 946724 w 1189600"/>
                      <a:gd name="connsiteY233" fmla="*/ 880163 h 1260409"/>
                      <a:gd name="connsiteX234" fmla="*/ 946724 w 1189600"/>
                      <a:gd name="connsiteY234" fmla="*/ 881579 h 1260409"/>
                      <a:gd name="connsiteX235" fmla="*/ 874498 w 1189600"/>
                      <a:gd name="connsiteY235" fmla="*/ 887243 h 1260409"/>
                      <a:gd name="connsiteX236" fmla="*/ 834845 w 1189600"/>
                      <a:gd name="connsiteY236" fmla="*/ 875914 h 1260409"/>
                      <a:gd name="connsiteX237" fmla="*/ 905655 w 1189600"/>
                      <a:gd name="connsiteY237" fmla="*/ 761203 h 1260409"/>
                      <a:gd name="connsiteX238" fmla="*/ 905655 w 1189600"/>
                      <a:gd name="connsiteY238" fmla="*/ 761203 h 1260409"/>
                      <a:gd name="connsiteX239" fmla="*/ 833428 w 1189600"/>
                      <a:gd name="connsiteY239" fmla="*/ 659237 h 1260409"/>
                      <a:gd name="connsiteX240" fmla="*/ 75766 w 1189600"/>
                      <a:gd name="connsiteY240" fmla="*/ 441143 h 1260409"/>
                      <a:gd name="connsiteX241" fmla="*/ 138079 w 1189600"/>
                      <a:gd name="connsiteY241" fmla="*/ 408571 h 1260409"/>
                      <a:gd name="connsiteX242" fmla="*/ 143744 w 1189600"/>
                      <a:gd name="connsiteY242" fmla="*/ 409987 h 1260409"/>
                      <a:gd name="connsiteX243" fmla="*/ 147992 w 1189600"/>
                      <a:gd name="connsiteY243" fmla="*/ 412820 h 1260409"/>
                      <a:gd name="connsiteX244" fmla="*/ 136663 w 1189600"/>
                      <a:gd name="connsiteY244" fmla="*/ 436895 h 1260409"/>
                      <a:gd name="connsiteX245" fmla="*/ 129582 w 1189600"/>
                      <a:gd name="connsiteY245" fmla="*/ 438311 h 1260409"/>
                      <a:gd name="connsiteX246" fmla="*/ 75766 w 1189600"/>
                      <a:gd name="connsiteY246" fmla="*/ 442560 h 1260409"/>
                      <a:gd name="connsiteX247" fmla="*/ 75766 w 1189600"/>
                      <a:gd name="connsiteY247" fmla="*/ 441143 h 1260409"/>
                      <a:gd name="connsiteX248" fmla="*/ 459554 w 1189600"/>
                      <a:gd name="connsiteY248" fmla="*/ 198975 h 1260409"/>
                      <a:gd name="connsiteX249" fmla="*/ 459554 w 1189600"/>
                      <a:gd name="connsiteY249" fmla="*/ 198975 h 1260409"/>
                      <a:gd name="connsiteX250" fmla="*/ 514785 w 1189600"/>
                      <a:gd name="connsiteY250" fmla="*/ 140911 h 1260409"/>
                      <a:gd name="connsiteX251" fmla="*/ 582763 w 1189600"/>
                      <a:gd name="connsiteY251" fmla="*/ 150824 h 1260409"/>
                      <a:gd name="connsiteX252" fmla="*/ 579931 w 1189600"/>
                      <a:gd name="connsiteY252" fmla="*/ 166402 h 1260409"/>
                      <a:gd name="connsiteX253" fmla="*/ 526115 w 1189600"/>
                      <a:gd name="connsiteY253" fmla="*/ 169235 h 1260409"/>
                      <a:gd name="connsiteX254" fmla="*/ 460970 w 1189600"/>
                      <a:gd name="connsiteY254" fmla="*/ 200391 h 1260409"/>
                      <a:gd name="connsiteX255" fmla="*/ 443976 w 1189600"/>
                      <a:gd name="connsiteY255" fmla="*/ 215969 h 1260409"/>
                      <a:gd name="connsiteX256" fmla="*/ 323599 w 1189600"/>
                      <a:gd name="connsiteY256" fmla="*/ 218801 h 1260409"/>
                      <a:gd name="connsiteX257" fmla="*/ 395826 w 1189600"/>
                      <a:gd name="connsiteY257" fmla="*/ 128165 h 1260409"/>
                      <a:gd name="connsiteX258" fmla="*/ 402907 w 1189600"/>
                      <a:gd name="connsiteY258" fmla="*/ 123917 h 1260409"/>
                      <a:gd name="connsiteX259" fmla="*/ 459554 w 1189600"/>
                      <a:gd name="connsiteY259" fmla="*/ 198975 h 1260409"/>
                      <a:gd name="connsiteX260" fmla="*/ 558688 w 1189600"/>
                      <a:gd name="connsiteY260" fmla="*/ 669150 h 1260409"/>
                      <a:gd name="connsiteX261" fmla="*/ 558688 w 1189600"/>
                      <a:gd name="connsiteY261" fmla="*/ 700306 h 1260409"/>
                      <a:gd name="connsiteX262" fmla="*/ 544526 w 1189600"/>
                      <a:gd name="connsiteY262" fmla="*/ 690393 h 1260409"/>
                      <a:gd name="connsiteX263" fmla="*/ 502040 w 1189600"/>
                      <a:gd name="connsiteY263" fmla="*/ 604005 h 1260409"/>
                      <a:gd name="connsiteX264" fmla="*/ 574265 w 1189600"/>
                      <a:gd name="connsiteY264" fmla="*/ 667734 h 1260409"/>
                      <a:gd name="connsiteX265" fmla="*/ 558688 w 1189600"/>
                      <a:gd name="connsiteY265" fmla="*/ 669150 h 1260409"/>
                      <a:gd name="connsiteX266" fmla="*/ 558688 w 1189600"/>
                      <a:gd name="connsiteY266" fmla="*/ 669150 h 1260409"/>
                      <a:gd name="connsiteX267" fmla="*/ 230131 w 1189600"/>
                      <a:gd name="connsiteY267" fmla="*/ 492126 h 1260409"/>
                      <a:gd name="connsiteX268" fmla="*/ 211721 w 1189600"/>
                      <a:gd name="connsiteY268" fmla="*/ 534612 h 1260409"/>
                      <a:gd name="connsiteX269" fmla="*/ 173483 w 1189600"/>
                      <a:gd name="connsiteY269" fmla="*/ 534612 h 1260409"/>
                      <a:gd name="connsiteX270" fmla="*/ 228715 w 1189600"/>
                      <a:gd name="connsiteY270" fmla="*/ 492126 h 1260409"/>
                      <a:gd name="connsiteX271" fmla="*/ 230131 w 1189600"/>
                      <a:gd name="connsiteY271" fmla="*/ 492126 h 1260409"/>
                      <a:gd name="connsiteX272" fmla="*/ 169235 w 1189600"/>
                      <a:gd name="connsiteY272" fmla="*/ 426981 h 1260409"/>
                      <a:gd name="connsiteX273" fmla="*/ 139495 w 1189600"/>
                      <a:gd name="connsiteY273" fmla="*/ 435479 h 1260409"/>
                      <a:gd name="connsiteX274" fmla="*/ 149408 w 1189600"/>
                      <a:gd name="connsiteY274" fmla="*/ 412820 h 1260409"/>
                      <a:gd name="connsiteX275" fmla="*/ 169235 w 1189600"/>
                      <a:gd name="connsiteY275" fmla="*/ 426981 h 1260409"/>
                      <a:gd name="connsiteX276" fmla="*/ 150825 w 1189600"/>
                      <a:gd name="connsiteY276" fmla="*/ 409987 h 1260409"/>
                      <a:gd name="connsiteX277" fmla="*/ 150825 w 1189600"/>
                      <a:gd name="connsiteY277" fmla="*/ 409987 h 1260409"/>
                      <a:gd name="connsiteX278" fmla="*/ 147992 w 1189600"/>
                      <a:gd name="connsiteY278" fmla="*/ 409987 h 1260409"/>
                      <a:gd name="connsiteX279" fmla="*/ 150825 w 1189600"/>
                      <a:gd name="connsiteY279" fmla="*/ 409987 h 1260409"/>
                      <a:gd name="connsiteX280" fmla="*/ 697474 w 1189600"/>
                      <a:gd name="connsiteY280" fmla="*/ 544525 h 1260409"/>
                      <a:gd name="connsiteX281" fmla="*/ 693226 w 1189600"/>
                      <a:gd name="connsiteY281" fmla="*/ 612503 h 1260409"/>
                      <a:gd name="connsiteX282" fmla="*/ 633746 w 1189600"/>
                      <a:gd name="connsiteY282" fmla="*/ 608254 h 1260409"/>
                      <a:gd name="connsiteX283" fmla="*/ 683312 w 1189600"/>
                      <a:gd name="connsiteY283" fmla="*/ 531780 h 1260409"/>
                      <a:gd name="connsiteX284" fmla="*/ 697474 w 1189600"/>
                      <a:gd name="connsiteY284" fmla="*/ 544525 h 1260409"/>
                      <a:gd name="connsiteX285" fmla="*/ 402907 w 1189600"/>
                      <a:gd name="connsiteY285" fmla="*/ 751289 h 1260409"/>
                      <a:gd name="connsiteX286" fmla="*/ 247126 w 1189600"/>
                      <a:gd name="connsiteY286" fmla="*/ 657820 h 1260409"/>
                      <a:gd name="connsiteX287" fmla="*/ 237212 w 1189600"/>
                      <a:gd name="connsiteY287" fmla="*/ 625248 h 1260409"/>
                      <a:gd name="connsiteX288" fmla="*/ 237212 w 1189600"/>
                      <a:gd name="connsiteY288" fmla="*/ 625248 h 1260409"/>
                      <a:gd name="connsiteX289" fmla="*/ 237212 w 1189600"/>
                      <a:gd name="connsiteY289" fmla="*/ 625248 h 1260409"/>
                      <a:gd name="connsiteX290" fmla="*/ 235796 w 1189600"/>
                      <a:gd name="connsiteY290" fmla="*/ 536028 h 1260409"/>
                      <a:gd name="connsiteX291" fmla="*/ 320768 w 1189600"/>
                      <a:gd name="connsiteY291" fmla="*/ 534612 h 1260409"/>
                      <a:gd name="connsiteX292" fmla="*/ 367502 w 1189600"/>
                      <a:gd name="connsiteY292" fmla="*/ 567184 h 1260409"/>
                      <a:gd name="connsiteX293" fmla="*/ 323599 w 1189600"/>
                      <a:gd name="connsiteY293" fmla="*/ 639410 h 1260409"/>
                      <a:gd name="connsiteX294" fmla="*/ 323599 w 1189600"/>
                      <a:gd name="connsiteY294" fmla="*/ 639410 h 1260409"/>
                      <a:gd name="connsiteX295" fmla="*/ 411403 w 1189600"/>
                      <a:gd name="connsiteY295" fmla="*/ 718717 h 1260409"/>
                      <a:gd name="connsiteX296" fmla="*/ 402907 w 1189600"/>
                      <a:gd name="connsiteY296" fmla="*/ 751289 h 1260409"/>
                      <a:gd name="connsiteX297" fmla="*/ 402907 w 1189600"/>
                      <a:gd name="connsiteY297" fmla="*/ 751289 h 1260409"/>
                      <a:gd name="connsiteX298" fmla="*/ 228715 w 1189600"/>
                      <a:gd name="connsiteY298" fmla="*/ 629497 h 1260409"/>
                      <a:gd name="connsiteX299" fmla="*/ 220218 w 1189600"/>
                      <a:gd name="connsiteY299" fmla="*/ 640826 h 1260409"/>
                      <a:gd name="connsiteX300" fmla="*/ 213137 w 1189600"/>
                      <a:gd name="connsiteY300" fmla="*/ 636578 h 1260409"/>
                      <a:gd name="connsiteX301" fmla="*/ 228715 w 1189600"/>
                      <a:gd name="connsiteY301" fmla="*/ 629497 h 1260409"/>
                      <a:gd name="connsiteX302" fmla="*/ 153656 w 1189600"/>
                      <a:gd name="connsiteY302" fmla="*/ 400074 h 1260409"/>
                      <a:gd name="connsiteX303" fmla="*/ 150825 w 1189600"/>
                      <a:gd name="connsiteY303" fmla="*/ 407155 h 1260409"/>
                      <a:gd name="connsiteX304" fmla="*/ 145160 w 1189600"/>
                      <a:gd name="connsiteY304" fmla="*/ 405739 h 1260409"/>
                      <a:gd name="connsiteX305" fmla="*/ 143744 w 1189600"/>
                      <a:gd name="connsiteY305" fmla="*/ 404322 h 1260409"/>
                      <a:gd name="connsiteX306" fmla="*/ 153656 w 1189600"/>
                      <a:gd name="connsiteY306" fmla="*/ 400074 h 1260409"/>
                      <a:gd name="connsiteX307" fmla="*/ 152241 w 1189600"/>
                      <a:gd name="connsiteY307" fmla="*/ 409987 h 1260409"/>
                      <a:gd name="connsiteX308" fmla="*/ 203223 w 1189600"/>
                      <a:gd name="connsiteY308" fmla="*/ 417068 h 1260409"/>
                      <a:gd name="connsiteX309" fmla="*/ 172068 w 1189600"/>
                      <a:gd name="connsiteY309" fmla="*/ 425565 h 1260409"/>
                      <a:gd name="connsiteX310" fmla="*/ 152241 w 1189600"/>
                      <a:gd name="connsiteY310" fmla="*/ 409987 h 1260409"/>
                      <a:gd name="connsiteX311" fmla="*/ 152241 w 1189600"/>
                      <a:gd name="connsiteY311" fmla="*/ 409987 h 1260409"/>
                      <a:gd name="connsiteX312" fmla="*/ 771116 w 1189600"/>
                      <a:gd name="connsiteY312" fmla="*/ 391577 h 1260409"/>
                      <a:gd name="connsiteX313" fmla="*/ 771116 w 1189600"/>
                      <a:gd name="connsiteY313" fmla="*/ 391577 h 1260409"/>
                      <a:gd name="connsiteX314" fmla="*/ 771116 w 1189600"/>
                      <a:gd name="connsiteY314" fmla="*/ 391577 h 1260409"/>
                      <a:gd name="connsiteX315" fmla="*/ 768284 w 1189600"/>
                      <a:gd name="connsiteY315" fmla="*/ 388744 h 1260409"/>
                      <a:gd name="connsiteX316" fmla="*/ 776781 w 1189600"/>
                      <a:gd name="connsiteY316" fmla="*/ 388744 h 1260409"/>
                      <a:gd name="connsiteX317" fmla="*/ 772532 w 1189600"/>
                      <a:gd name="connsiteY317" fmla="*/ 395825 h 1260409"/>
                      <a:gd name="connsiteX318" fmla="*/ 772532 w 1189600"/>
                      <a:gd name="connsiteY318" fmla="*/ 394409 h 1260409"/>
                      <a:gd name="connsiteX319" fmla="*/ 771116 w 1189600"/>
                      <a:gd name="connsiteY319" fmla="*/ 391577 h 1260409"/>
                      <a:gd name="connsiteX320" fmla="*/ 710220 w 1189600"/>
                      <a:gd name="connsiteY320" fmla="*/ 490710 h 1260409"/>
                      <a:gd name="connsiteX321" fmla="*/ 771116 w 1189600"/>
                      <a:gd name="connsiteY321" fmla="*/ 397241 h 1260409"/>
                      <a:gd name="connsiteX322" fmla="*/ 783862 w 1189600"/>
                      <a:gd name="connsiteY322" fmla="*/ 500623 h 1260409"/>
                      <a:gd name="connsiteX323" fmla="*/ 710220 w 1189600"/>
                      <a:gd name="connsiteY323" fmla="*/ 490710 h 1260409"/>
                      <a:gd name="connsiteX324" fmla="*/ 739960 w 1189600"/>
                      <a:gd name="connsiteY324" fmla="*/ 528947 h 1260409"/>
                      <a:gd name="connsiteX325" fmla="*/ 785278 w 1189600"/>
                      <a:gd name="connsiteY325" fmla="*/ 528947 h 1260409"/>
                      <a:gd name="connsiteX326" fmla="*/ 789527 w 1189600"/>
                      <a:gd name="connsiteY326" fmla="*/ 564352 h 1260409"/>
                      <a:gd name="connsiteX327" fmla="*/ 739960 w 1189600"/>
                      <a:gd name="connsiteY327" fmla="*/ 528947 h 1260409"/>
                      <a:gd name="connsiteX328" fmla="*/ 698890 w 1189600"/>
                      <a:gd name="connsiteY328" fmla="*/ 528947 h 1260409"/>
                      <a:gd name="connsiteX329" fmla="*/ 697474 w 1189600"/>
                      <a:gd name="connsiteY329" fmla="*/ 541693 h 1260409"/>
                      <a:gd name="connsiteX330" fmla="*/ 683312 w 1189600"/>
                      <a:gd name="connsiteY330" fmla="*/ 530363 h 1260409"/>
                      <a:gd name="connsiteX331" fmla="*/ 683312 w 1189600"/>
                      <a:gd name="connsiteY331" fmla="*/ 528947 h 1260409"/>
                      <a:gd name="connsiteX332" fmla="*/ 698890 w 1189600"/>
                      <a:gd name="connsiteY332" fmla="*/ 528947 h 1260409"/>
                      <a:gd name="connsiteX333" fmla="*/ 686145 w 1189600"/>
                      <a:gd name="connsiteY333" fmla="*/ 527531 h 1260409"/>
                      <a:gd name="connsiteX334" fmla="*/ 700307 w 1189600"/>
                      <a:gd name="connsiteY334" fmla="*/ 504872 h 1260409"/>
                      <a:gd name="connsiteX335" fmla="*/ 698890 w 1189600"/>
                      <a:gd name="connsiteY335" fmla="*/ 527531 h 1260409"/>
                      <a:gd name="connsiteX336" fmla="*/ 686145 w 1189600"/>
                      <a:gd name="connsiteY336" fmla="*/ 527531 h 1260409"/>
                      <a:gd name="connsiteX337" fmla="*/ 646492 w 1189600"/>
                      <a:gd name="connsiteY337" fmla="*/ 275449 h 1260409"/>
                      <a:gd name="connsiteX338" fmla="*/ 667735 w 1189600"/>
                      <a:gd name="connsiteY338" fmla="*/ 245709 h 1260409"/>
                      <a:gd name="connsiteX339" fmla="*/ 683312 w 1189600"/>
                      <a:gd name="connsiteY339" fmla="*/ 266952 h 1260409"/>
                      <a:gd name="connsiteX340" fmla="*/ 646492 w 1189600"/>
                      <a:gd name="connsiteY340" fmla="*/ 275449 h 1260409"/>
                      <a:gd name="connsiteX341" fmla="*/ 732879 w 1189600"/>
                      <a:gd name="connsiteY341" fmla="*/ 526115 h 1260409"/>
                      <a:gd name="connsiteX342" fmla="*/ 700307 w 1189600"/>
                      <a:gd name="connsiteY342" fmla="*/ 526115 h 1260409"/>
                      <a:gd name="connsiteX343" fmla="*/ 701723 w 1189600"/>
                      <a:gd name="connsiteY343" fmla="*/ 504872 h 1260409"/>
                      <a:gd name="connsiteX344" fmla="*/ 732879 w 1189600"/>
                      <a:gd name="connsiteY344" fmla="*/ 526115 h 1260409"/>
                      <a:gd name="connsiteX345" fmla="*/ 705971 w 1189600"/>
                      <a:gd name="connsiteY345" fmla="*/ 492126 h 1260409"/>
                      <a:gd name="connsiteX346" fmla="*/ 683312 w 1189600"/>
                      <a:gd name="connsiteY346" fmla="*/ 527531 h 1260409"/>
                      <a:gd name="connsiteX347" fmla="*/ 680480 w 1189600"/>
                      <a:gd name="connsiteY347" fmla="*/ 527531 h 1260409"/>
                      <a:gd name="connsiteX348" fmla="*/ 622416 w 1189600"/>
                      <a:gd name="connsiteY348" fmla="*/ 479380 h 1260409"/>
                      <a:gd name="connsiteX349" fmla="*/ 705971 w 1189600"/>
                      <a:gd name="connsiteY349" fmla="*/ 492126 h 1260409"/>
                      <a:gd name="connsiteX350" fmla="*/ 588427 w 1189600"/>
                      <a:gd name="connsiteY350" fmla="*/ 313686 h 1260409"/>
                      <a:gd name="connsiteX351" fmla="*/ 623832 w 1189600"/>
                      <a:gd name="connsiteY351" fmla="*/ 303773 h 1260409"/>
                      <a:gd name="connsiteX352" fmla="*/ 584179 w 1189600"/>
                      <a:gd name="connsiteY352" fmla="*/ 357588 h 1260409"/>
                      <a:gd name="connsiteX353" fmla="*/ 588427 w 1189600"/>
                      <a:gd name="connsiteY353" fmla="*/ 313686 h 1260409"/>
                      <a:gd name="connsiteX354" fmla="*/ 625249 w 1189600"/>
                      <a:gd name="connsiteY354" fmla="*/ 300941 h 1260409"/>
                      <a:gd name="connsiteX355" fmla="*/ 588427 w 1189600"/>
                      <a:gd name="connsiteY355" fmla="*/ 310854 h 1260409"/>
                      <a:gd name="connsiteX356" fmla="*/ 589844 w 1189600"/>
                      <a:gd name="connsiteY356" fmla="*/ 289611 h 1260409"/>
                      <a:gd name="connsiteX357" fmla="*/ 640827 w 1189600"/>
                      <a:gd name="connsiteY357" fmla="*/ 278281 h 1260409"/>
                      <a:gd name="connsiteX358" fmla="*/ 625249 w 1189600"/>
                      <a:gd name="connsiteY358" fmla="*/ 300941 h 1260409"/>
                      <a:gd name="connsiteX359" fmla="*/ 547358 w 1189600"/>
                      <a:gd name="connsiteY359" fmla="*/ 322183 h 1260409"/>
                      <a:gd name="connsiteX360" fmla="*/ 553023 w 1189600"/>
                      <a:gd name="connsiteY360" fmla="*/ 296692 h 1260409"/>
                      <a:gd name="connsiteX361" fmla="*/ 588427 w 1189600"/>
                      <a:gd name="connsiteY361" fmla="*/ 289611 h 1260409"/>
                      <a:gd name="connsiteX362" fmla="*/ 587012 w 1189600"/>
                      <a:gd name="connsiteY362" fmla="*/ 310854 h 1260409"/>
                      <a:gd name="connsiteX363" fmla="*/ 547358 w 1189600"/>
                      <a:gd name="connsiteY363" fmla="*/ 322183 h 1260409"/>
                      <a:gd name="connsiteX364" fmla="*/ 339178 w 1189600"/>
                      <a:gd name="connsiteY364" fmla="*/ 421317 h 1260409"/>
                      <a:gd name="connsiteX365" fmla="*/ 334930 w 1189600"/>
                      <a:gd name="connsiteY365" fmla="*/ 412820 h 1260409"/>
                      <a:gd name="connsiteX366" fmla="*/ 349092 w 1189600"/>
                      <a:gd name="connsiteY366" fmla="*/ 421317 h 1260409"/>
                      <a:gd name="connsiteX367" fmla="*/ 339178 w 1189600"/>
                      <a:gd name="connsiteY367" fmla="*/ 421317 h 1260409"/>
                      <a:gd name="connsiteX368" fmla="*/ 340594 w 1189600"/>
                      <a:gd name="connsiteY368" fmla="*/ 424149 h 1260409"/>
                      <a:gd name="connsiteX369" fmla="*/ 353340 w 1189600"/>
                      <a:gd name="connsiteY369" fmla="*/ 422733 h 1260409"/>
                      <a:gd name="connsiteX370" fmla="*/ 388745 w 1189600"/>
                      <a:gd name="connsiteY370" fmla="*/ 442560 h 1260409"/>
                      <a:gd name="connsiteX371" fmla="*/ 347675 w 1189600"/>
                      <a:gd name="connsiteY371" fmla="*/ 436895 h 1260409"/>
                      <a:gd name="connsiteX372" fmla="*/ 340594 w 1189600"/>
                      <a:gd name="connsiteY372" fmla="*/ 424149 h 1260409"/>
                      <a:gd name="connsiteX373" fmla="*/ 442560 w 1189600"/>
                      <a:gd name="connsiteY373" fmla="*/ 452473 h 1260409"/>
                      <a:gd name="connsiteX374" fmla="*/ 514785 w 1189600"/>
                      <a:gd name="connsiteY374" fmla="*/ 462386 h 1260409"/>
                      <a:gd name="connsiteX375" fmla="*/ 504873 w 1189600"/>
                      <a:gd name="connsiteY375" fmla="*/ 506288 h 1260409"/>
                      <a:gd name="connsiteX376" fmla="*/ 442560 w 1189600"/>
                      <a:gd name="connsiteY376" fmla="*/ 452473 h 1260409"/>
                      <a:gd name="connsiteX377" fmla="*/ 429814 w 1189600"/>
                      <a:gd name="connsiteY377" fmla="*/ 465218 h 1260409"/>
                      <a:gd name="connsiteX378" fmla="*/ 397242 w 1189600"/>
                      <a:gd name="connsiteY378" fmla="*/ 446808 h 1260409"/>
                      <a:gd name="connsiteX379" fmla="*/ 436895 w 1189600"/>
                      <a:gd name="connsiteY379" fmla="*/ 452473 h 1260409"/>
                      <a:gd name="connsiteX380" fmla="*/ 429814 w 1189600"/>
                      <a:gd name="connsiteY380" fmla="*/ 465218 h 1260409"/>
                      <a:gd name="connsiteX381" fmla="*/ 431230 w 1189600"/>
                      <a:gd name="connsiteY381" fmla="*/ 466635 h 1260409"/>
                      <a:gd name="connsiteX382" fmla="*/ 439727 w 1189600"/>
                      <a:gd name="connsiteY382" fmla="*/ 453889 h 1260409"/>
                      <a:gd name="connsiteX383" fmla="*/ 502040 w 1189600"/>
                      <a:gd name="connsiteY383" fmla="*/ 507704 h 1260409"/>
                      <a:gd name="connsiteX384" fmla="*/ 431230 w 1189600"/>
                      <a:gd name="connsiteY384" fmla="*/ 466635 h 1260409"/>
                      <a:gd name="connsiteX385" fmla="*/ 465219 w 1189600"/>
                      <a:gd name="connsiteY385" fmla="*/ 411403 h 1260409"/>
                      <a:gd name="connsiteX386" fmla="*/ 489294 w 1189600"/>
                      <a:gd name="connsiteY386" fmla="*/ 373166 h 1260409"/>
                      <a:gd name="connsiteX387" fmla="*/ 527531 w 1189600"/>
                      <a:gd name="connsiteY387" fmla="*/ 404322 h 1260409"/>
                      <a:gd name="connsiteX388" fmla="*/ 527531 w 1189600"/>
                      <a:gd name="connsiteY388" fmla="*/ 405739 h 1260409"/>
                      <a:gd name="connsiteX389" fmla="*/ 465219 w 1189600"/>
                      <a:gd name="connsiteY389" fmla="*/ 411403 h 1260409"/>
                      <a:gd name="connsiteX390" fmla="*/ 438311 w 1189600"/>
                      <a:gd name="connsiteY390" fmla="*/ 451056 h 1260409"/>
                      <a:gd name="connsiteX391" fmla="*/ 401490 w 1189600"/>
                      <a:gd name="connsiteY391" fmla="*/ 418484 h 1260409"/>
                      <a:gd name="connsiteX392" fmla="*/ 460970 w 1189600"/>
                      <a:gd name="connsiteY392" fmla="*/ 414236 h 1260409"/>
                      <a:gd name="connsiteX393" fmla="*/ 438311 w 1189600"/>
                      <a:gd name="connsiteY393" fmla="*/ 451056 h 1260409"/>
                      <a:gd name="connsiteX394" fmla="*/ 435479 w 1189600"/>
                      <a:gd name="connsiteY394" fmla="*/ 449641 h 1260409"/>
                      <a:gd name="connsiteX395" fmla="*/ 392993 w 1189600"/>
                      <a:gd name="connsiteY395" fmla="*/ 443975 h 1260409"/>
                      <a:gd name="connsiteX396" fmla="*/ 356172 w 1189600"/>
                      <a:gd name="connsiteY396" fmla="*/ 422733 h 1260409"/>
                      <a:gd name="connsiteX397" fmla="*/ 398658 w 1189600"/>
                      <a:gd name="connsiteY397" fmla="*/ 419901 h 1260409"/>
                      <a:gd name="connsiteX398" fmla="*/ 435479 w 1189600"/>
                      <a:gd name="connsiteY398" fmla="*/ 449641 h 1260409"/>
                      <a:gd name="connsiteX399" fmla="*/ 392993 w 1189600"/>
                      <a:gd name="connsiteY399" fmla="*/ 445392 h 1260409"/>
                      <a:gd name="connsiteX400" fmla="*/ 429814 w 1189600"/>
                      <a:gd name="connsiteY400" fmla="*/ 466635 h 1260409"/>
                      <a:gd name="connsiteX401" fmla="*/ 390161 w 1189600"/>
                      <a:gd name="connsiteY401" fmla="*/ 531780 h 1260409"/>
                      <a:gd name="connsiteX402" fmla="*/ 390161 w 1189600"/>
                      <a:gd name="connsiteY402" fmla="*/ 531780 h 1260409"/>
                      <a:gd name="connsiteX403" fmla="*/ 349092 w 1189600"/>
                      <a:gd name="connsiteY403" fmla="*/ 439727 h 1260409"/>
                      <a:gd name="connsiteX404" fmla="*/ 392993 w 1189600"/>
                      <a:gd name="connsiteY404" fmla="*/ 445392 h 1260409"/>
                      <a:gd name="connsiteX405" fmla="*/ 431230 w 1189600"/>
                      <a:gd name="connsiteY405" fmla="*/ 468051 h 1260409"/>
                      <a:gd name="connsiteX406" fmla="*/ 506288 w 1189600"/>
                      <a:gd name="connsiteY406" fmla="*/ 511953 h 1260409"/>
                      <a:gd name="connsiteX407" fmla="*/ 504873 w 1189600"/>
                      <a:gd name="connsiteY407" fmla="*/ 530363 h 1260409"/>
                      <a:gd name="connsiteX408" fmla="*/ 392993 w 1189600"/>
                      <a:gd name="connsiteY408" fmla="*/ 531780 h 1260409"/>
                      <a:gd name="connsiteX409" fmla="*/ 431230 w 1189600"/>
                      <a:gd name="connsiteY409" fmla="*/ 468051 h 1260409"/>
                      <a:gd name="connsiteX410" fmla="*/ 441144 w 1189600"/>
                      <a:gd name="connsiteY410" fmla="*/ 451056 h 1260409"/>
                      <a:gd name="connsiteX411" fmla="*/ 463803 w 1189600"/>
                      <a:gd name="connsiteY411" fmla="*/ 414236 h 1260409"/>
                      <a:gd name="connsiteX412" fmla="*/ 526115 w 1189600"/>
                      <a:gd name="connsiteY412" fmla="*/ 408571 h 1260409"/>
                      <a:gd name="connsiteX413" fmla="*/ 514785 w 1189600"/>
                      <a:gd name="connsiteY413" fmla="*/ 460970 h 1260409"/>
                      <a:gd name="connsiteX414" fmla="*/ 441144 w 1189600"/>
                      <a:gd name="connsiteY414" fmla="*/ 451056 h 1260409"/>
                      <a:gd name="connsiteX415" fmla="*/ 285363 w 1189600"/>
                      <a:gd name="connsiteY415" fmla="*/ 428398 h 1260409"/>
                      <a:gd name="connsiteX416" fmla="*/ 339178 w 1189600"/>
                      <a:gd name="connsiteY416" fmla="*/ 424149 h 1260409"/>
                      <a:gd name="connsiteX417" fmla="*/ 344842 w 1189600"/>
                      <a:gd name="connsiteY417" fmla="*/ 436895 h 1260409"/>
                      <a:gd name="connsiteX418" fmla="*/ 285363 w 1189600"/>
                      <a:gd name="connsiteY418" fmla="*/ 428398 h 1260409"/>
                      <a:gd name="connsiteX419" fmla="*/ 516202 w 1189600"/>
                      <a:gd name="connsiteY419" fmla="*/ 462386 h 1260409"/>
                      <a:gd name="connsiteX420" fmla="*/ 528947 w 1189600"/>
                      <a:gd name="connsiteY420" fmla="*/ 408571 h 1260409"/>
                      <a:gd name="connsiteX421" fmla="*/ 531780 w 1189600"/>
                      <a:gd name="connsiteY421" fmla="*/ 408571 h 1260409"/>
                      <a:gd name="connsiteX422" fmla="*/ 615335 w 1189600"/>
                      <a:gd name="connsiteY422" fmla="*/ 476548 h 1260409"/>
                      <a:gd name="connsiteX423" fmla="*/ 516202 w 1189600"/>
                      <a:gd name="connsiteY423" fmla="*/ 462386 h 1260409"/>
                      <a:gd name="connsiteX424" fmla="*/ 528947 w 1189600"/>
                      <a:gd name="connsiteY424" fmla="*/ 405739 h 1260409"/>
                      <a:gd name="connsiteX425" fmla="*/ 528947 w 1189600"/>
                      <a:gd name="connsiteY425" fmla="*/ 405739 h 1260409"/>
                      <a:gd name="connsiteX426" fmla="*/ 528947 w 1189600"/>
                      <a:gd name="connsiteY426" fmla="*/ 405739 h 1260409"/>
                      <a:gd name="connsiteX427" fmla="*/ 528947 w 1189600"/>
                      <a:gd name="connsiteY427" fmla="*/ 405739 h 1260409"/>
                      <a:gd name="connsiteX428" fmla="*/ 544526 w 1189600"/>
                      <a:gd name="connsiteY428" fmla="*/ 325016 h 1260409"/>
                      <a:gd name="connsiteX429" fmla="*/ 527531 w 1189600"/>
                      <a:gd name="connsiteY429" fmla="*/ 401490 h 1260409"/>
                      <a:gd name="connsiteX430" fmla="*/ 487878 w 1189600"/>
                      <a:gd name="connsiteY430" fmla="*/ 368918 h 1260409"/>
                      <a:gd name="connsiteX431" fmla="*/ 487878 w 1189600"/>
                      <a:gd name="connsiteY431" fmla="*/ 368918 h 1260409"/>
                      <a:gd name="connsiteX432" fmla="*/ 462387 w 1189600"/>
                      <a:gd name="connsiteY432" fmla="*/ 411403 h 1260409"/>
                      <a:gd name="connsiteX433" fmla="*/ 400074 w 1189600"/>
                      <a:gd name="connsiteY433" fmla="*/ 417068 h 1260409"/>
                      <a:gd name="connsiteX434" fmla="*/ 356172 w 1189600"/>
                      <a:gd name="connsiteY434" fmla="*/ 378831 h 1260409"/>
                      <a:gd name="connsiteX435" fmla="*/ 544526 w 1189600"/>
                      <a:gd name="connsiteY435" fmla="*/ 325016 h 1260409"/>
                      <a:gd name="connsiteX436" fmla="*/ 506288 w 1189600"/>
                      <a:gd name="connsiteY436" fmla="*/ 530363 h 1260409"/>
                      <a:gd name="connsiteX437" fmla="*/ 507704 w 1189600"/>
                      <a:gd name="connsiteY437" fmla="*/ 511953 h 1260409"/>
                      <a:gd name="connsiteX438" fmla="*/ 507704 w 1189600"/>
                      <a:gd name="connsiteY438" fmla="*/ 511953 h 1260409"/>
                      <a:gd name="connsiteX439" fmla="*/ 506288 w 1189600"/>
                      <a:gd name="connsiteY439" fmla="*/ 510537 h 1260409"/>
                      <a:gd name="connsiteX440" fmla="*/ 516202 w 1189600"/>
                      <a:gd name="connsiteY440" fmla="*/ 463803 h 1260409"/>
                      <a:gd name="connsiteX441" fmla="*/ 618168 w 1189600"/>
                      <a:gd name="connsiteY441" fmla="*/ 479380 h 1260409"/>
                      <a:gd name="connsiteX442" fmla="*/ 677647 w 1189600"/>
                      <a:gd name="connsiteY442" fmla="*/ 527531 h 1260409"/>
                      <a:gd name="connsiteX443" fmla="*/ 506288 w 1189600"/>
                      <a:gd name="connsiteY443" fmla="*/ 530363 h 1260409"/>
                      <a:gd name="connsiteX444" fmla="*/ 387328 w 1189600"/>
                      <a:gd name="connsiteY444" fmla="*/ 533196 h 1260409"/>
                      <a:gd name="connsiteX445" fmla="*/ 387328 w 1189600"/>
                      <a:gd name="connsiteY445" fmla="*/ 533196 h 1260409"/>
                      <a:gd name="connsiteX446" fmla="*/ 367502 w 1189600"/>
                      <a:gd name="connsiteY446" fmla="*/ 565768 h 1260409"/>
                      <a:gd name="connsiteX447" fmla="*/ 323599 w 1189600"/>
                      <a:gd name="connsiteY447" fmla="*/ 534612 h 1260409"/>
                      <a:gd name="connsiteX448" fmla="*/ 387328 w 1189600"/>
                      <a:gd name="connsiteY448" fmla="*/ 533196 h 1260409"/>
                      <a:gd name="connsiteX449" fmla="*/ 353340 w 1189600"/>
                      <a:gd name="connsiteY449" fmla="*/ 419901 h 1260409"/>
                      <a:gd name="connsiteX450" fmla="*/ 332097 w 1189600"/>
                      <a:gd name="connsiteY450" fmla="*/ 407155 h 1260409"/>
                      <a:gd name="connsiteX451" fmla="*/ 332097 w 1189600"/>
                      <a:gd name="connsiteY451" fmla="*/ 407155 h 1260409"/>
                      <a:gd name="connsiteX452" fmla="*/ 339178 w 1189600"/>
                      <a:gd name="connsiteY452" fmla="*/ 421317 h 1260409"/>
                      <a:gd name="connsiteX453" fmla="*/ 276865 w 1189600"/>
                      <a:gd name="connsiteY453" fmla="*/ 426981 h 1260409"/>
                      <a:gd name="connsiteX454" fmla="*/ 214553 w 1189600"/>
                      <a:gd name="connsiteY454" fmla="*/ 418484 h 1260409"/>
                      <a:gd name="connsiteX455" fmla="*/ 354756 w 1189600"/>
                      <a:gd name="connsiteY455" fmla="*/ 380247 h 1260409"/>
                      <a:gd name="connsiteX456" fmla="*/ 398658 w 1189600"/>
                      <a:gd name="connsiteY456" fmla="*/ 418484 h 1260409"/>
                      <a:gd name="connsiteX457" fmla="*/ 353340 w 1189600"/>
                      <a:gd name="connsiteY457" fmla="*/ 419901 h 1260409"/>
                      <a:gd name="connsiteX458" fmla="*/ 618168 w 1189600"/>
                      <a:gd name="connsiteY458" fmla="*/ 476548 h 1260409"/>
                      <a:gd name="connsiteX459" fmla="*/ 534612 w 1189600"/>
                      <a:gd name="connsiteY459" fmla="*/ 407155 h 1260409"/>
                      <a:gd name="connsiteX460" fmla="*/ 765451 w 1189600"/>
                      <a:gd name="connsiteY460" fmla="*/ 388744 h 1260409"/>
                      <a:gd name="connsiteX461" fmla="*/ 768284 w 1189600"/>
                      <a:gd name="connsiteY461" fmla="*/ 394409 h 1260409"/>
                      <a:gd name="connsiteX462" fmla="*/ 705971 w 1189600"/>
                      <a:gd name="connsiteY462" fmla="*/ 490710 h 1260409"/>
                      <a:gd name="connsiteX463" fmla="*/ 618168 w 1189600"/>
                      <a:gd name="connsiteY463" fmla="*/ 476548 h 1260409"/>
                      <a:gd name="connsiteX464" fmla="*/ 531780 w 1189600"/>
                      <a:gd name="connsiteY464" fmla="*/ 405739 h 1260409"/>
                      <a:gd name="connsiteX465" fmla="*/ 528947 w 1189600"/>
                      <a:gd name="connsiteY465" fmla="*/ 402906 h 1260409"/>
                      <a:gd name="connsiteX466" fmla="*/ 545942 w 1189600"/>
                      <a:gd name="connsiteY466" fmla="*/ 323599 h 1260409"/>
                      <a:gd name="connsiteX467" fmla="*/ 584179 w 1189600"/>
                      <a:gd name="connsiteY467" fmla="*/ 312270 h 1260409"/>
                      <a:gd name="connsiteX468" fmla="*/ 579931 w 1189600"/>
                      <a:gd name="connsiteY468" fmla="*/ 363253 h 1260409"/>
                      <a:gd name="connsiteX469" fmla="*/ 625249 w 1189600"/>
                      <a:gd name="connsiteY469" fmla="*/ 300941 h 1260409"/>
                      <a:gd name="connsiteX470" fmla="*/ 691809 w 1189600"/>
                      <a:gd name="connsiteY470" fmla="*/ 282530 h 1260409"/>
                      <a:gd name="connsiteX471" fmla="*/ 762619 w 1189600"/>
                      <a:gd name="connsiteY471" fmla="*/ 385912 h 1260409"/>
                      <a:gd name="connsiteX472" fmla="*/ 531780 w 1189600"/>
                      <a:gd name="connsiteY472" fmla="*/ 405739 h 1260409"/>
                      <a:gd name="connsiteX473" fmla="*/ 629497 w 1189600"/>
                      <a:gd name="connsiteY473" fmla="*/ 299524 h 1260409"/>
                      <a:gd name="connsiteX474" fmla="*/ 645075 w 1189600"/>
                      <a:gd name="connsiteY474" fmla="*/ 278281 h 1260409"/>
                      <a:gd name="connsiteX475" fmla="*/ 684728 w 1189600"/>
                      <a:gd name="connsiteY475" fmla="*/ 269784 h 1260409"/>
                      <a:gd name="connsiteX476" fmla="*/ 693226 w 1189600"/>
                      <a:gd name="connsiteY476" fmla="*/ 282530 h 1260409"/>
                      <a:gd name="connsiteX477" fmla="*/ 629497 w 1189600"/>
                      <a:gd name="connsiteY477" fmla="*/ 299524 h 1260409"/>
                      <a:gd name="connsiteX478" fmla="*/ 588427 w 1189600"/>
                      <a:gd name="connsiteY478" fmla="*/ 288194 h 1260409"/>
                      <a:gd name="connsiteX479" fmla="*/ 554439 w 1189600"/>
                      <a:gd name="connsiteY479" fmla="*/ 295275 h 1260409"/>
                      <a:gd name="connsiteX480" fmla="*/ 571433 w 1189600"/>
                      <a:gd name="connsiteY480" fmla="*/ 217385 h 1260409"/>
                      <a:gd name="connsiteX481" fmla="*/ 595508 w 1189600"/>
                      <a:gd name="connsiteY481" fmla="*/ 217385 h 1260409"/>
                      <a:gd name="connsiteX482" fmla="*/ 588427 w 1189600"/>
                      <a:gd name="connsiteY482" fmla="*/ 288194 h 1260409"/>
                      <a:gd name="connsiteX483" fmla="*/ 463803 w 1189600"/>
                      <a:gd name="connsiteY483" fmla="*/ 203223 h 1260409"/>
                      <a:gd name="connsiteX484" fmla="*/ 527531 w 1189600"/>
                      <a:gd name="connsiteY484" fmla="*/ 172067 h 1260409"/>
                      <a:gd name="connsiteX485" fmla="*/ 579931 w 1189600"/>
                      <a:gd name="connsiteY485" fmla="*/ 169235 h 1260409"/>
                      <a:gd name="connsiteX486" fmla="*/ 570017 w 1189600"/>
                      <a:gd name="connsiteY486" fmla="*/ 214553 h 1260409"/>
                      <a:gd name="connsiteX487" fmla="*/ 449641 w 1189600"/>
                      <a:gd name="connsiteY487" fmla="*/ 217385 h 1260409"/>
                      <a:gd name="connsiteX488" fmla="*/ 463803 w 1189600"/>
                      <a:gd name="connsiteY488" fmla="*/ 203223 h 1260409"/>
                      <a:gd name="connsiteX489" fmla="*/ 568601 w 1189600"/>
                      <a:gd name="connsiteY489" fmla="*/ 217385 h 1260409"/>
                      <a:gd name="connsiteX490" fmla="*/ 551607 w 1189600"/>
                      <a:gd name="connsiteY490" fmla="*/ 295275 h 1260409"/>
                      <a:gd name="connsiteX491" fmla="*/ 319351 w 1189600"/>
                      <a:gd name="connsiteY491" fmla="*/ 343426 h 1260409"/>
                      <a:gd name="connsiteX492" fmla="*/ 446808 w 1189600"/>
                      <a:gd name="connsiteY492" fmla="*/ 220218 h 1260409"/>
                      <a:gd name="connsiteX493" fmla="*/ 568601 w 1189600"/>
                      <a:gd name="connsiteY493" fmla="*/ 217385 h 1260409"/>
                      <a:gd name="connsiteX494" fmla="*/ 545942 w 1189600"/>
                      <a:gd name="connsiteY494" fmla="*/ 323599 h 1260409"/>
                      <a:gd name="connsiteX495" fmla="*/ 354756 w 1189600"/>
                      <a:gd name="connsiteY495" fmla="*/ 375999 h 1260409"/>
                      <a:gd name="connsiteX496" fmla="*/ 320768 w 1189600"/>
                      <a:gd name="connsiteY496" fmla="*/ 346258 h 1260409"/>
                      <a:gd name="connsiteX497" fmla="*/ 551607 w 1189600"/>
                      <a:gd name="connsiteY497" fmla="*/ 298108 h 1260409"/>
                      <a:gd name="connsiteX498" fmla="*/ 545942 w 1189600"/>
                      <a:gd name="connsiteY498" fmla="*/ 323599 h 1260409"/>
                      <a:gd name="connsiteX499" fmla="*/ 174899 w 1189600"/>
                      <a:gd name="connsiteY499" fmla="*/ 428398 h 1260409"/>
                      <a:gd name="connsiteX500" fmla="*/ 208888 w 1189600"/>
                      <a:gd name="connsiteY500" fmla="*/ 418484 h 1260409"/>
                      <a:gd name="connsiteX501" fmla="*/ 266952 w 1189600"/>
                      <a:gd name="connsiteY501" fmla="*/ 426981 h 1260409"/>
                      <a:gd name="connsiteX502" fmla="*/ 183397 w 1189600"/>
                      <a:gd name="connsiteY502" fmla="*/ 434062 h 1260409"/>
                      <a:gd name="connsiteX503" fmla="*/ 174899 w 1189600"/>
                      <a:gd name="connsiteY503" fmla="*/ 428398 h 1260409"/>
                      <a:gd name="connsiteX504" fmla="*/ 275449 w 1189600"/>
                      <a:gd name="connsiteY504" fmla="*/ 428398 h 1260409"/>
                      <a:gd name="connsiteX505" fmla="*/ 344842 w 1189600"/>
                      <a:gd name="connsiteY505" fmla="*/ 438311 h 1260409"/>
                      <a:gd name="connsiteX506" fmla="*/ 385912 w 1189600"/>
                      <a:gd name="connsiteY506" fmla="*/ 531780 h 1260409"/>
                      <a:gd name="connsiteX507" fmla="*/ 320768 w 1189600"/>
                      <a:gd name="connsiteY507" fmla="*/ 533196 h 1260409"/>
                      <a:gd name="connsiteX508" fmla="*/ 184813 w 1189600"/>
                      <a:gd name="connsiteY508" fmla="*/ 436895 h 1260409"/>
                      <a:gd name="connsiteX509" fmla="*/ 275449 w 1189600"/>
                      <a:gd name="connsiteY509" fmla="*/ 428398 h 1260409"/>
                      <a:gd name="connsiteX510" fmla="*/ 370334 w 1189600"/>
                      <a:gd name="connsiteY510" fmla="*/ 567184 h 1260409"/>
                      <a:gd name="connsiteX511" fmla="*/ 388745 w 1189600"/>
                      <a:gd name="connsiteY511" fmla="*/ 536028 h 1260409"/>
                      <a:gd name="connsiteX512" fmla="*/ 418484 w 1189600"/>
                      <a:gd name="connsiteY512" fmla="*/ 601173 h 1260409"/>
                      <a:gd name="connsiteX513" fmla="*/ 370334 w 1189600"/>
                      <a:gd name="connsiteY513" fmla="*/ 567184 h 1260409"/>
                      <a:gd name="connsiteX514" fmla="*/ 390161 w 1189600"/>
                      <a:gd name="connsiteY514" fmla="*/ 534612 h 1260409"/>
                      <a:gd name="connsiteX515" fmla="*/ 390161 w 1189600"/>
                      <a:gd name="connsiteY515" fmla="*/ 534612 h 1260409"/>
                      <a:gd name="connsiteX516" fmla="*/ 503456 w 1189600"/>
                      <a:gd name="connsiteY516" fmla="*/ 533196 h 1260409"/>
                      <a:gd name="connsiteX517" fmla="*/ 499207 w 1189600"/>
                      <a:gd name="connsiteY517" fmla="*/ 599756 h 1260409"/>
                      <a:gd name="connsiteX518" fmla="*/ 496375 w 1189600"/>
                      <a:gd name="connsiteY518" fmla="*/ 599756 h 1260409"/>
                      <a:gd name="connsiteX519" fmla="*/ 496375 w 1189600"/>
                      <a:gd name="connsiteY519" fmla="*/ 599756 h 1260409"/>
                      <a:gd name="connsiteX520" fmla="*/ 499207 w 1189600"/>
                      <a:gd name="connsiteY520" fmla="*/ 602589 h 1260409"/>
                      <a:gd name="connsiteX521" fmla="*/ 499207 w 1189600"/>
                      <a:gd name="connsiteY521" fmla="*/ 604005 h 1260409"/>
                      <a:gd name="connsiteX522" fmla="*/ 499207 w 1189600"/>
                      <a:gd name="connsiteY522" fmla="*/ 604005 h 1260409"/>
                      <a:gd name="connsiteX523" fmla="*/ 541693 w 1189600"/>
                      <a:gd name="connsiteY523" fmla="*/ 690393 h 1260409"/>
                      <a:gd name="connsiteX524" fmla="*/ 421317 w 1189600"/>
                      <a:gd name="connsiteY524" fmla="*/ 605422 h 1260409"/>
                      <a:gd name="connsiteX525" fmla="*/ 390161 w 1189600"/>
                      <a:gd name="connsiteY525" fmla="*/ 534612 h 1260409"/>
                      <a:gd name="connsiteX526" fmla="*/ 502040 w 1189600"/>
                      <a:gd name="connsiteY526" fmla="*/ 598341 h 1260409"/>
                      <a:gd name="connsiteX527" fmla="*/ 506288 w 1189600"/>
                      <a:gd name="connsiteY527" fmla="*/ 531780 h 1260409"/>
                      <a:gd name="connsiteX528" fmla="*/ 680480 w 1189600"/>
                      <a:gd name="connsiteY528" fmla="*/ 528947 h 1260409"/>
                      <a:gd name="connsiteX529" fmla="*/ 681897 w 1189600"/>
                      <a:gd name="connsiteY529" fmla="*/ 530363 h 1260409"/>
                      <a:gd name="connsiteX530" fmla="*/ 630913 w 1189600"/>
                      <a:gd name="connsiteY530" fmla="*/ 608254 h 1260409"/>
                      <a:gd name="connsiteX531" fmla="*/ 502040 w 1189600"/>
                      <a:gd name="connsiteY531" fmla="*/ 598341 h 1260409"/>
                      <a:gd name="connsiteX532" fmla="*/ 700307 w 1189600"/>
                      <a:gd name="connsiteY532" fmla="*/ 528947 h 1260409"/>
                      <a:gd name="connsiteX533" fmla="*/ 735712 w 1189600"/>
                      <a:gd name="connsiteY533" fmla="*/ 528947 h 1260409"/>
                      <a:gd name="connsiteX534" fmla="*/ 789527 w 1189600"/>
                      <a:gd name="connsiteY534" fmla="*/ 565768 h 1260409"/>
                      <a:gd name="connsiteX535" fmla="*/ 795192 w 1189600"/>
                      <a:gd name="connsiteY535" fmla="*/ 620999 h 1260409"/>
                      <a:gd name="connsiteX536" fmla="*/ 792359 w 1189600"/>
                      <a:gd name="connsiteY536" fmla="*/ 620999 h 1260409"/>
                      <a:gd name="connsiteX537" fmla="*/ 698890 w 1189600"/>
                      <a:gd name="connsiteY537" fmla="*/ 544525 h 1260409"/>
                      <a:gd name="connsiteX538" fmla="*/ 700307 w 1189600"/>
                      <a:gd name="connsiteY538" fmla="*/ 528947 h 1260409"/>
                      <a:gd name="connsiteX539" fmla="*/ 737127 w 1189600"/>
                      <a:gd name="connsiteY539" fmla="*/ 526115 h 1260409"/>
                      <a:gd name="connsiteX540" fmla="*/ 701723 w 1189600"/>
                      <a:gd name="connsiteY540" fmla="*/ 502039 h 1260409"/>
                      <a:gd name="connsiteX541" fmla="*/ 708804 w 1189600"/>
                      <a:gd name="connsiteY541" fmla="*/ 492126 h 1260409"/>
                      <a:gd name="connsiteX542" fmla="*/ 782446 w 1189600"/>
                      <a:gd name="connsiteY542" fmla="*/ 503456 h 1260409"/>
                      <a:gd name="connsiteX543" fmla="*/ 785278 w 1189600"/>
                      <a:gd name="connsiteY543" fmla="*/ 526115 h 1260409"/>
                      <a:gd name="connsiteX544" fmla="*/ 737127 w 1189600"/>
                      <a:gd name="connsiteY544" fmla="*/ 526115 h 1260409"/>
                      <a:gd name="connsiteX545" fmla="*/ 235796 w 1189600"/>
                      <a:gd name="connsiteY545" fmla="*/ 625248 h 1260409"/>
                      <a:gd name="connsiteX546" fmla="*/ 235796 w 1189600"/>
                      <a:gd name="connsiteY546" fmla="*/ 625248 h 1260409"/>
                      <a:gd name="connsiteX547" fmla="*/ 235796 w 1189600"/>
                      <a:gd name="connsiteY547" fmla="*/ 625248 h 1260409"/>
                      <a:gd name="connsiteX548" fmla="*/ 235796 w 1189600"/>
                      <a:gd name="connsiteY548" fmla="*/ 625248 h 1260409"/>
                      <a:gd name="connsiteX549" fmla="*/ 235796 w 1189600"/>
                      <a:gd name="connsiteY549" fmla="*/ 626664 h 1260409"/>
                      <a:gd name="connsiteX550" fmla="*/ 244293 w 1189600"/>
                      <a:gd name="connsiteY550" fmla="*/ 656404 h 1260409"/>
                      <a:gd name="connsiteX551" fmla="*/ 221634 w 1189600"/>
                      <a:gd name="connsiteY551" fmla="*/ 642242 h 1260409"/>
                      <a:gd name="connsiteX552" fmla="*/ 231547 w 1189600"/>
                      <a:gd name="connsiteY552" fmla="*/ 628080 h 1260409"/>
                      <a:gd name="connsiteX553" fmla="*/ 235796 w 1189600"/>
                      <a:gd name="connsiteY553" fmla="*/ 626664 h 1260409"/>
                      <a:gd name="connsiteX554" fmla="*/ 326432 w 1189600"/>
                      <a:gd name="connsiteY554" fmla="*/ 639410 h 1260409"/>
                      <a:gd name="connsiteX555" fmla="*/ 368918 w 1189600"/>
                      <a:gd name="connsiteY555" fmla="*/ 570017 h 1260409"/>
                      <a:gd name="connsiteX556" fmla="*/ 419901 w 1189600"/>
                      <a:gd name="connsiteY556" fmla="*/ 605422 h 1260409"/>
                      <a:gd name="connsiteX557" fmla="*/ 431230 w 1189600"/>
                      <a:gd name="connsiteY557" fmla="*/ 630913 h 1260409"/>
                      <a:gd name="connsiteX558" fmla="*/ 411403 w 1189600"/>
                      <a:gd name="connsiteY558" fmla="*/ 717301 h 1260409"/>
                      <a:gd name="connsiteX559" fmla="*/ 326432 w 1189600"/>
                      <a:gd name="connsiteY559" fmla="*/ 639410 h 1260409"/>
                      <a:gd name="connsiteX560" fmla="*/ 502040 w 1189600"/>
                      <a:gd name="connsiteY560" fmla="*/ 601173 h 1260409"/>
                      <a:gd name="connsiteX561" fmla="*/ 629497 w 1189600"/>
                      <a:gd name="connsiteY561" fmla="*/ 611086 h 1260409"/>
                      <a:gd name="connsiteX562" fmla="*/ 592676 w 1189600"/>
                      <a:gd name="connsiteY562" fmla="*/ 669150 h 1260409"/>
                      <a:gd name="connsiteX563" fmla="*/ 578514 w 1189600"/>
                      <a:gd name="connsiteY563" fmla="*/ 669150 h 1260409"/>
                      <a:gd name="connsiteX564" fmla="*/ 502040 w 1189600"/>
                      <a:gd name="connsiteY564" fmla="*/ 601173 h 1260409"/>
                      <a:gd name="connsiteX565" fmla="*/ 681897 w 1189600"/>
                      <a:gd name="connsiteY565" fmla="*/ 528947 h 1260409"/>
                      <a:gd name="connsiteX566" fmla="*/ 681897 w 1189600"/>
                      <a:gd name="connsiteY566" fmla="*/ 528947 h 1260409"/>
                      <a:gd name="connsiteX567" fmla="*/ 681897 w 1189600"/>
                      <a:gd name="connsiteY567" fmla="*/ 528947 h 1260409"/>
                      <a:gd name="connsiteX568" fmla="*/ 681897 w 1189600"/>
                      <a:gd name="connsiteY568" fmla="*/ 528947 h 1260409"/>
                      <a:gd name="connsiteX569" fmla="*/ 829180 w 1189600"/>
                      <a:gd name="connsiteY569" fmla="*/ 592676 h 1260409"/>
                      <a:gd name="connsiteX570" fmla="*/ 829180 w 1189600"/>
                      <a:gd name="connsiteY570" fmla="*/ 592676 h 1260409"/>
                      <a:gd name="connsiteX571" fmla="*/ 861752 w 1189600"/>
                      <a:gd name="connsiteY571" fmla="*/ 575682 h 1260409"/>
                      <a:gd name="connsiteX572" fmla="*/ 875914 w 1189600"/>
                      <a:gd name="connsiteY572" fmla="*/ 625248 h 1260409"/>
                      <a:gd name="connsiteX573" fmla="*/ 798024 w 1189600"/>
                      <a:gd name="connsiteY573" fmla="*/ 619584 h 1260409"/>
                      <a:gd name="connsiteX574" fmla="*/ 792359 w 1189600"/>
                      <a:gd name="connsiteY574" fmla="*/ 565768 h 1260409"/>
                      <a:gd name="connsiteX575" fmla="*/ 829180 w 1189600"/>
                      <a:gd name="connsiteY575" fmla="*/ 592676 h 1260409"/>
                      <a:gd name="connsiteX576" fmla="*/ 829180 w 1189600"/>
                      <a:gd name="connsiteY576" fmla="*/ 591260 h 1260409"/>
                      <a:gd name="connsiteX577" fmla="*/ 790943 w 1189600"/>
                      <a:gd name="connsiteY577" fmla="*/ 565768 h 1260409"/>
                      <a:gd name="connsiteX578" fmla="*/ 786694 w 1189600"/>
                      <a:gd name="connsiteY578" fmla="*/ 528947 h 1260409"/>
                      <a:gd name="connsiteX579" fmla="*/ 846174 w 1189600"/>
                      <a:gd name="connsiteY579" fmla="*/ 527531 h 1260409"/>
                      <a:gd name="connsiteX580" fmla="*/ 860336 w 1189600"/>
                      <a:gd name="connsiteY580" fmla="*/ 574265 h 1260409"/>
                      <a:gd name="connsiteX581" fmla="*/ 829180 w 1189600"/>
                      <a:gd name="connsiteY581" fmla="*/ 591260 h 1260409"/>
                      <a:gd name="connsiteX582" fmla="*/ 686145 w 1189600"/>
                      <a:gd name="connsiteY582" fmla="*/ 269784 h 1260409"/>
                      <a:gd name="connsiteX583" fmla="*/ 890076 w 1189600"/>
                      <a:gd name="connsiteY583" fmla="*/ 227298 h 1260409"/>
                      <a:gd name="connsiteX584" fmla="*/ 694642 w 1189600"/>
                      <a:gd name="connsiteY584" fmla="*/ 281114 h 1260409"/>
                      <a:gd name="connsiteX585" fmla="*/ 686145 w 1189600"/>
                      <a:gd name="connsiteY585" fmla="*/ 269784 h 1260409"/>
                      <a:gd name="connsiteX586" fmla="*/ 571433 w 1189600"/>
                      <a:gd name="connsiteY586" fmla="*/ 215969 h 1260409"/>
                      <a:gd name="connsiteX587" fmla="*/ 581346 w 1189600"/>
                      <a:gd name="connsiteY587" fmla="*/ 170651 h 1260409"/>
                      <a:gd name="connsiteX588" fmla="*/ 598341 w 1189600"/>
                      <a:gd name="connsiteY588" fmla="*/ 169235 h 1260409"/>
                      <a:gd name="connsiteX589" fmla="*/ 594092 w 1189600"/>
                      <a:gd name="connsiteY589" fmla="*/ 215969 h 1260409"/>
                      <a:gd name="connsiteX590" fmla="*/ 571433 w 1189600"/>
                      <a:gd name="connsiteY590" fmla="*/ 215969 h 1260409"/>
                      <a:gd name="connsiteX591" fmla="*/ 232964 w 1189600"/>
                      <a:gd name="connsiteY591" fmla="*/ 490710 h 1260409"/>
                      <a:gd name="connsiteX592" fmla="*/ 234380 w 1189600"/>
                      <a:gd name="connsiteY592" fmla="*/ 534612 h 1260409"/>
                      <a:gd name="connsiteX593" fmla="*/ 213137 w 1189600"/>
                      <a:gd name="connsiteY593" fmla="*/ 534612 h 1260409"/>
                      <a:gd name="connsiteX594" fmla="*/ 232964 w 1189600"/>
                      <a:gd name="connsiteY594" fmla="*/ 490710 h 1260409"/>
                      <a:gd name="connsiteX595" fmla="*/ 232964 w 1189600"/>
                      <a:gd name="connsiteY595" fmla="*/ 490710 h 1260409"/>
                      <a:gd name="connsiteX596" fmla="*/ 405739 w 1189600"/>
                      <a:gd name="connsiteY596" fmla="*/ 751289 h 1260409"/>
                      <a:gd name="connsiteX597" fmla="*/ 412820 w 1189600"/>
                      <a:gd name="connsiteY597" fmla="*/ 721549 h 1260409"/>
                      <a:gd name="connsiteX598" fmla="*/ 438311 w 1189600"/>
                      <a:gd name="connsiteY598" fmla="*/ 745624 h 1260409"/>
                      <a:gd name="connsiteX599" fmla="*/ 405739 w 1189600"/>
                      <a:gd name="connsiteY599" fmla="*/ 751289 h 1260409"/>
                      <a:gd name="connsiteX600" fmla="*/ 789527 w 1189600"/>
                      <a:gd name="connsiteY600" fmla="*/ 619584 h 1260409"/>
                      <a:gd name="connsiteX601" fmla="*/ 694642 w 1189600"/>
                      <a:gd name="connsiteY601" fmla="*/ 612503 h 1260409"/>
                      <a:gd name="connsiteX602" fmla="*/ 698890 w 1189600"/>
                      <a:gd name="connsiteY602" fmla="*/ 545941 h 1260409"/>
                      <a:gd name="connsiteX603" fmla="*/ 789527 w 1189600"/>
                      <a:gd name="connsiteY603" fmla="*/ 619584 h 1260409"/>
                      <a:gd name="connsiteX604" fmla="*/ 796608 w 1189600"/>
                      <a:gd name="connsiteY604" fmla="*/ 622416 h 1260409"/>
                      <a:gd name="connsiteX605" fmla="*/ 796608 w 1189600"/>
                      <a:gd name="connsiteY605" fmla="*/ 622416 h 1260409"/>
                      <a:gd name="connsiteX606" fmla="*/ 796608 w 1189600"/>
                      <a:gd name="connsiteY606" fmla="*/ 622416 h 1260409"/>
                      <a:gd name="connsiteX607" fmla="*/ 796608 w 1189600"/>
                      <a:gd name="connsiteY607" fmla="*/ 622416 h 1260409"/>
                      <a:gd name="connsiteX608" fmla="*/ 901406 w 1189600"/>
                      <a:gd name="connsiteY608" fmla="*/ 708803 h 1260409"/>
                      <a:gd name="connsiteX609" fmla="*/ 878747 w 1189600"/>
                      <a:gd name="connsiteY609" fmla="*/ 628080 h 1260409"/>
                      <a:gd name="connsiteX610" fmla="*/ 963718 w 1189600"/>
                      <a:gd name="connsiteY610" fmla="*/ 633745 h 1260409"/>
                      <a:gd name="connsiteX611" fmla="*/ 963718 w 1189600"/>
                      <a:gd name="connsiteY611" fmla="*/ 633745 h 1260409"/>
                      <a:gd name="connsiteX612" fmla="*/ 963718 w 1189600"/>
                      <a:gd name="connsiteY612" fmla="*/ 632329 h 1260409"/>
                      <a:gd name="connsiteX613" fmla="*/ 963718 w 1189600"/>
                      <a:gd name="connsiteY613" fmla="*/ 635161 h 1260409"/>
                      <a:gd name="connsiteX614" fmla="*/ 963718 w 1189600"/>
                      <a:gd name="connsiteY614" fmla="*/ 635161 h 1260409"/>
                      <a:gd name="connsiteX615" fmla="*/ 1013285 w 1189600"/>
                      <a:gd name="connsiteY615" fmla="*/ 800856 h 1260409"/>
                      <a:gd name="connsiteX616" fmla="*/ 901406 w 1189600"/>
                      <a:gd name="connsiteY616" fmla="*/ 708803 h 1260409"/>
                      <a:gd name="connsiteX617" fmla="*/ 1016117 w 1189600"/>
                      <a:gd name="connsiteY617" fmla="*/ 803688 h 1260409"/>
                      <a:gd name="connsiteX618" fmla="*/ 965135 w 1189600"/>
                      <a:gd name="connsiteY618" fmla="*/ 635161 h 1260409"/>
                      <a:gd name="connsiteX619" fmla="*/ 966551 w 1189600"/>
                      <a:gd name="connsiteY619" fmla="*/ 629497 h 1260409"/>
                      <a:gd name="connsiteX620" fmla="*/ 1035944 w 1189600"/>
                      <a:gd name="connsiteY620" fmla="*/ 540277 h 1260409"/>
                      <a:gd name="connsiteX621" fmla="*/ 1108170 w 1189600"/>
                      <a:gd name="connsiteY621" fmla="*/ 550190 h 1260409"/>
                      <a:gd name="connsiteX622" fmla="*/ 1075598 w 1189600"/>
                      <a:gd name="connsiteY622" fmla="*/ 853255 h 1260409"/>
                      <a:gd name="connsiteX623" fmla="*/ 1016117 w 1189600"/>
                      <a:gd name="connsiteY623" fmla="*/ 803688 h 1260409"/>
                      <a:gd name="connsiteX624" fmla="*/ 1035944 w 1189600"/>
                      <a:gd name="connsiteY624" fmla="*/ 537444 h 1260409"/>
                      <a:gd name="connsiteX625" fmla="*/ 1027447 w 1189600"/>
                      <a:gd name="connsiteY625" fmla="*/ 536028 h 1260409"/>
                      <a:gd name="connsiteX626" fmla="*/ 1041609 w 1189600"/>
                      <a:gd name="connsiteY626" fmla="*/ 530363 h 1260409"/>
                      <a:gd name="connsiteX627" fmla="*/ 1035944 w 1189600"/>
                      <a:gd name="connsiteY627" fmla="*/ 537444 h 1260409"/>
                      <a:gd name="connsiteX628" fmla="*/ 1034528 w 1189600"/>
                      <a:gd name="connsiteY628" fmla="*/ 540277 h 1260409"/>
                      <a:gd name="connsiteX629" fmla="*/ 969383 w 1189600"/>
                      <a:gd name="connsiteY629" fmla="*/ 625248 h 1260409"/>
                      <a:gd name="connsiteX630" fmla="*/ 987794 w 1189600"/>
                      <a:gd name="connsiteY630" fmla="*/ 555855 h 1260409"/>
                      <a:gd name="connsiteX631" fmla="*/ 1024614 w 1189600"/>
                      <a:gd name="connsiteY631" fmla="*/ 538860 h 1260409"/>
                      <a:gd name="connsiteX632" fmla="*/ 1034528 w 1189600"/>
                      <a:gd name="connsiteY632" fmla="*/ 540277 h 1260409"/>
                      <a:gd name="connsiteX633" fmla="*/ 875914 w 1189600"/>
                      <a:gd name="connsiteY633" fmla="*/ 628080 h 1260409"/>
                      <a:gd name="connsiteX634" fmla="*/ 898574 w 1189600"/>
                      <a:gd name="connsiteY634" fmla="*/ 707387 h 1260409"/>
                      <a:gd name="connsiteX635" fmla="*/ 798024 w 1189600"/>
                      <a:gd name="connsiteY635" fmla="*/ 625248 h 1260409"/>
                      <a:gd name="connsiteX636" fmla="*/ 798024 w 1189600"/>
                      <a:gd name="connsiteY636" fmla="*/ 622416 h 1260409"/>
                      <a:gd name="connsiteX637" fmla="*/ 875914 w 1189600"/>
                      <a:gd name="connsiteY637" fmla="*/ 628080 h 1260409"/>
                      <a:gd name="connsiteX638" fmla="*/ 1014701 w 1189600"/>
                      <a:gd name="connsiteY638" fmla="*/ 805104 h 1260409"/>
                      <a:gd name="connsiteX639" fmla="*/ 1016117 w 1189600"/>
                      <a:gd name="connsiteY639" fmla="*/ 807937 h 1260409"/>
                      <a:gd name="connsiteX640" fmla="*/ 949556 w 1189600"/>
                      <a:gd name="connsiteY640" fmla="*/ 878746 h 1260409"/>
                      <a:gd name="connsiteX641" fmla="*/ 902822 w 1189600"/>
                      <a:gd name="connsiteY641" fmla="*/ 713052 h 1260409"/>
                      <a:gd name="connsiteX642" fmla="*/ 1014701 w 1189600"/>
                      <a:gd name="connsiteY642" fmla="*/ 805104 h 1260409"/>
                      <a:gd name="connsiteX643" fmla="*/ 684728 w 1189600"/>
                      <a:gd name="connsiteY643" fmla="*/ 268368 h 1260409"/>
                      <a:gd name="connsiteX644" fmla="*/ 667735 w 1189600"/>
                      <a:gd name="connsiteY644" fmla="*/ 244293 h 1260409"/>
                      <a:gd name="connsiteX645" fmla="*/ 667735 w 1189600"/>
                      <a:gd name="connsiteY645" fmla="*/ 244293 h 1260409"/>
                      <a:gd name="connsiteX646" fmla="*/ 643659 w 1189600"/>
                      <a:gd name="connsiteY646" fmla="*/ 276865 h 1260409"/>
                      <a:gd name="connsiteX647" fmla="*/ 591260 w 1189600"/>
                      <a:gd name="connsiteY647" fmla="*/ 288194 h 1260409"/>
                      <a:gd name="connsiteX648" fmla="*/ 596925 w 1189600"/>
                      <a:gd name="connsiteY648" fmla="*/ 217385 h 1260409"/>
                      <a:gd name="connsiteX649" fmla="*/ 952389 w 1189600"/>
                      <a:gd name="connsiteY649" fmla="*/ 210304 h 1260409"/>
                      <a:gd name="connsiteX650" fmla="*/ 919817 w 1189600"/>
                      <a:gd name="connsiteY650" fmla="*/ 218801 h 1260409"/>
                      <a:gd name="connsiteX651" fmla="*/ 684728 w 1189600"/>
                      <a:gd name="connsiteY651" fmla="*/ 268368 h 1260409"/>
                      <a:gd name="connsiteX652" fmla="*/ 140911 w 1189600"/>
                      <a:gd name="connsiteY652" fmla="*/ 407155 h 1260409"/>
                      <a:gd name="connsiteX653" fmla="*/ 140911 w 1189600"/>
                      <a:gd name="connsiteY653" fmla="*/ 407155 h 1260409"/>
                      <a:gd name="connsiteX654" fmla="*/ 140911 w 1189600"/>
                      <a:gd name="connsiteY654" fmla="*/ 407155 h 1260409"/>
                      <a:gd name="connsiteX655" fmla="*/ 140911 w 1189600"/>
                      <a:gd name="connsiteY655" fmla="*/ 407155 h 1260409"/>
                      <a:gd name="connsiteX656" fmla="*/ 234380 w 1189600"/>
                      <a:gd name="connsiteY656" fmla="*/ 536028 h 1260409"/>
                      <a:gd name="connsiteX657" fmla="*/ 235796 w 1189600"/>
                      <a:gd name="connsiteY657" fmla="*/ 620999 h 1260409"/>
                      <a:gd name="connsiteX658" fmla="*/ 235796 w 1189600"/>
                      <a:gd name="connsiteY658" fmla="*/ 620999 h 1260409"/>
                      <a:gd name="connsiteX659" fmla="*/ 231547 w 1189600"/>
                      <a:gd name="connsiteY659" fmla="*/ 626664 h 1260409"/>
                      <a:gd name="connsiteX660" fmla="*/ 211721 w 1189600"/>
                      <a:gd name="connsiteY660" fmla="*/ 636578 h 1260409"/>
                      <a:gd name="connsiteX661" fmla="*/ 179149 w 1189600"/>
                      <a:gd name="connsiteY661" fmla="*/ 616751 h 1260409"/>
                      <a:gd name="connsiteX662" fmla="*/ 213137 w 1189600"/>
                      <a:gd name="connsiteY662" fmla="*/ 536028 h 1260409"/>
                      <a:gd name="connsiteX663" fmla="*/ 234380 w 1189600"/>
                      <a:gd name="connsiteY663" fmla="*/ 536028 h 1260409"/>
                      <a:gd name="connsiteX664" fmla="*/ 591260 w 1189600"/>
                      <a:gd name="connsiteY664" fmla="*/ 670566 h 1260409"/>
                      <a:gd name="connsiteX665" fmla="*/ 587012 w 1189600"/>
                      <a:gd name="connsiteY665" fmla="*/ 677647 h 1260409"/>
                      <a:gd name="connsiteX666" fmla="*/ 579931 w 1189600"/>
                      <a:gd name="connsiteY666" fmla="*/ 671982 h 1260409"/>
                      <a:gd name="connsiteX667" fmla="*/ 591260 w 1189600"/>
                      <a:gd name="connsiteY667" fmla="*/ 670566 h 1260409"/>
                      <a:gd name="connsiteX668" fmla="*/ 1109586 w 1189600"/>
                      <a:gd name="connsiteY668" fmla="*/ 548774 h 1260409"/>
                      <a:gd name="connsiteX669" fmla="*/ 1038776 w 1189600"/>
                      <a:gd name="connsiteY669" fmla="*/ 538860 h 1260409"/>
                      <a:gd name="connsiteX670" fmla="*/ 1045857 w 1189600"/>
                      <a:gd name="connsiteY670" fmla="*/ 528947 h 1260409"/>
                      <a:gd name="connsiteX671" fmla="*/ 1050106 w 1189600"/>
                      <a:gd name="connsiteY671" fmla="*/ 527531 h 1260409"/>
                      <a:gd name="connsiteX672" fmla="*/ 1109586 w 1189600"/>
                      <a:gd name="connsiteY672" fmla="*/ 547358 h 1260409"/>
                      <a:gd name="connsiteX673" fmla="*/ 1109586 w 1189600"/>
                      <a:gd name="connsiteY673" fmla="*/ 548774 h 1260409"/>
                      <a:gd name="connsiteX674" fmla="*/ 984961 w 1189600"/>
                      <a:gd name="connsiteY674" fmla="*/ 553022 h 1260409"/>
                      <a:gd name="connsiteX675" fmla="*/ 984961 w 1189600"/>
                      <a:gd name="connsiteY675" fmla="*/ 553022 h 1260409"/>
                      <a:gd name="connsiteX676" fmla="*/ 965135 w 1189600"/>
                      <a:gd name="connsiteY676" fmla="*/ 628080 h 1260409"/>
                      <a:gd name="connsiteX677" fmla="*/ 962302 w 1189600"/>
                      <a:gd name="connsiteY677" fmla="*/ 632329 h 1260409"/>
                      <a:gd name="connsiteX678" fmla="*/ 877331 w 1189600"/>
                      <a:gd name="connsiteY678" fmla="*/ 626664 h 1260409"/>
                      <a:gd name="connsiteX679" fmla="*/ 863169 w 1189600"/>
                      <a:gd name="connsiteY679" fmla="*/ 575682 h 1260409"/>
                      <a:gd name="connsiteX680" fmla="*/ 955221 w 1189600"/>
                      <a:gd name="connsiteY680" fmla="*/ 528947 h 1260409"/>
                      <a:gd name="connsiteX681" fmla="*/ 1020366 w 1189600"/>
                      <a:gd name="connsiteY681" fmla="*/ 538860 h 1260409"/>
                      <a:gd name="connsiteX682" fmla="*/ 984961 w 1189600"/>
                      <a:gd name="connsiteY682" fmla="*/ 553022 h 1260409"/>
                      <a:gd name="connsiteX683" fmla="*/ 786694 w 1189600"/>
                      <a:gd name="connsiteY683" fmla="*/ 526115 h 1260409"/>
                      <a:gd name="connsiteX684" fmla="*/ 783862 w 1189600"/>
                      <a:gd name="connsiteY684" fmla="*/ 503456 h 1260409"/>
                      <a:gd name="connsiteX685" fmla="*/ 841926 w 1189600"/>
                      <a:gd name="connsiteY685" fmla="*/ 511953 h 1260409"/>
                      <a:gd name="connsiteX686" fmla="*/ 846174 w 1189600"/>
                      <a:gd name="connsiteY686" fmla="*/ 524699 h 1260409"/>
                      <a:gd name="connsiteX687" fmla="*/ 786694 w 1189600"/>
                      <a:gd name="connsiteY687" fmla="*/ 526115 h 1260409"/>
                      <a:gd name="connsiteX688" fmla="*/ 599757 w 1189600"/>
                      <a:gd name="connsiteY688" fmla="*/ 166402 h 1260409"/>
                      <a:gd name="connsiteX689" fmla="*/ 582763 w 1189600"/>
                      <a:gd name="connsiteY689" fmla="*/ 167818 h 1260409"/>
                      <a:gd name="connsiteX690" fmla="*/ 585595 w 1189600"/>
                      <a:gd name="connsiteY690" fmla="*/ 152241 h 1260409"/>
                      <a:gd name="connsiteX691" fmla="*/ 599757 w 1189600"/>
                      <a:gd name="connsiteY691" fmla="*/ 155073 h 1260409"/>
                      <a:gd name="connsiteX692" fmla="*/ 599757 w 1189600"/>
                      <a:gd name="connsiteY692" fmla="*/ 166402 h 1260409"/>
                      <a:gd name="connsiteX693" fmla="*/ 315103 w 1189600"/>
                      <a:gd name="connsiteY693" fmla="*/ 344842 h 1260409"/>
                      <a:gd name="connsiteX694" fmla="*/ 313687 w 1189600"/>
                      <a:gd name="connsiteY694" fmla="*/ 346258 h 1260409"/>
                      <a:gd name="connsiteX695" fmla="*/ 313687 w 1189600"/>
                      <a:gd name="connsiteY695" fmla="*/ 346258 h 1260409"/>
                      <a:gd name="connsiteX696" fmla="*/ 317935 w 1189600"/>
                      <a:gd name="connsiteY696" fmla="*/ 344842 h 1260409"/>
                      <a:gd name="connsiteX697" fmla="*/ 351923 w 1189600"/>
                      <a:gd name="connsiteY697" fmla="*/ 374582 h 1260409"/>
                      <a:gd name="connsiteX698" fmla="*/ 208888 w 1189600"/>
                      <a:gd name="connsiteY698" fmla="*/ 414236 h 1260409"/>
                      <a:gd name="connsiteX699" fmla="*/ 153656 w 1189600"/>
                      <a:gd name="connsiteY699" fmla="*/ 405739 h 1260409"/>
                      <a:gd name="connsiteX700" fmla="*/ 159322 w 1189600"/>
                      <a:gd name="connsiteY700" fmla="*/ 392993 h 1260409"/>
                      <a:gd name="connsiteX701" fmla="*/ 142327 w 1189600"/>
                      <a:gd name="connsiteY701" fmla="*/ 401490 h 1260409"/>
                      <a:gd name="connsiteX702" fmla="*/ 97009 w 1189600"/>
                      <a:gd name="connsiteY702" fmla="*/ 368918 h 1260409"/>
                      <a:gd name="connsiteX703" fmla="*/ 101258 w 1189600"/>
                      <a:gd name="connsiteY703" fmla="*/ 367501 h 1260409"/>
                      <a:gd name="connsiteX704" fmla="*/ 315103 w 1189600"/>
                      <a:gd name="connsiteY704" fmla="*/ 344842 h 1260409"/>
                      <a:gd name="connsiteX705" fmla="*/ 315103 w 1189600"/>
                      <a:gd name="connsiteY705" fmla="*/ 344842 h 1260409"/>
                      <a:gd name="connsiteX706" fmla="*/ 172068 w 1189600"/>
                      <a:gd name="connsiteY706" fmla="*/ 428398 h 1260409"/>
                      <a:gd name="connsiteX707" fmla="*/ 179149 w 1189600"/>
                      <a:gd name="connsiteY707" fmla="*/ 434062 h 1260409"/>
                      <a:gd name="connsiteX708" fmla="*/ 140911 w 1189600"/>
                      <a:gd name="connsiteY708" fmla="*/ 436895 h 1260409"/>
                      <a:gd name="connsiteX709" fmla="*/ 172068 w 1189600"/>
                      <a:gd name="connsiteY709" fmla="*/ 428398 h 1260409"/>
                      <a:gd name="connsiteX710" fmla="*/ 94177 w 1189600"/>
                      <a:gd name="connsiteY710" fmla="*/ 536028 h 1260409"/>
                      <a:gd name="connsiteX711" fmla="*/ 98425 w 1189600"/>
                      <a:gd name="connsiteY711" fmla="*/ 527531 h 1260409"/>
                      <a:gd name="connsiteX712" fmla="*/ 223050 w 1189600"/>
                      <a:gd name="connsiteY712" fmla="*/ 493542 h 1260409"/>
                      <a:gd name="connsiteX713" fmla="*/ 170651 w 1189600"/>
                      <a:gd name="connsiteY713" fmla="*/ 534612 h 1260409"/>
                      <a:gd name="connsiteX714" fmla="*/ 94177 w 1189600"/>
                      <a:gd name="connsiteY714" fmla="*/ 536028 h 1260409"/>
                      <a:gd name="connsiteX715" fmla="*/ 218802 w 1189600"/>
                      <a:gd name="connsiteY715" fmla="*/ 643658 h 1260409"/>
                      <a:gd name="connsiteX716" fmla="*/ 105506 w 1189600"/>
                      <a:gd name="connsiteY716" fmla="*/ 798023 h 1260409"/>
                      <a:gd name="connsiteX717" fmla="*/ 104090 w 1189600"/>
                      <a:gd name="connsiteY717" fmla="*/ 792359 h 1260409"/>
                      <a:gd name="connsiteX718" fmla="*/ 159322 w 1189600"/>
                      <a:gd name="connsiteY718" fmla="*/ 662069 h 1260409"/>
                      <a:gd name="connsiteX719" fmla="*/ 210304 w 1189600"/>
                      <a:gd name="connsiteY719" fmla="*/ 637994 h 1260409"/>
                      <a:gd name="connsiteX720" fmla="*/ 218802 w 1189600"/>
                      <a:gd name="connsiteY720" fmla="*/ 643658 h 1260409"/>
                      <a:gd name="connsiteX721" fmla="*/ 402907 w 1189600"/>
                      <a:gd name="connsiteY721" fmla="*/ 754122 h 1260409"/>
                      <a:gd name="connsiteX722" fmla="*/ 402907 w 1189600"/>
                      <a:gd name="connsiteY722" fmla="*/ 754122 h 1260409"/>
                      <a:gd name="connsiteX723" fmla="*/ 402907 w 1189600"/>
                      <a:gd name="connsiteY723" fmla="*/ 754122 h 1260409"/>
                      <a:gd name="connsiteX724" fmla="*/ 402907 w 1189600"/>
                      <a:gd name="connsiteY724" fmla="*/ 754122 h 1260409"/>
                      <a:gd name="connsiteX725" fmla="*/ 357588 w 1189600"/>
                      <a:gd name="connsiteY725" fmla="*/ 788110 h 1260409"/>
                      <a:gd name="connsiteX726" fmla="*/ 279698 w 1189600"/>
                      <a:gd name="connsiteY726" fmla="*/ 765451 h 1260409"/>
                      <a:gd name="connsiteX727" fmla="*/ 248541 w 1189600"/>
                      <a:gd name="connsiteY727" fmla="*/ 660653 h 1260409"/>
                      <a:gd name="connsiteX728" fmla="*/ 402907 w 1189600"/>
                      <a:gd name="connsiteY728" fmla="*/ 754122 h 1260409"/>
                      <a:gd name="connsiteX729" fmla="*/ 547358 w 1189600"/>
                      <a:gd name="connsiteY729" fmla="*/ 694641 h 1260409"/>
                      <a:gd name="connsiteX730" fmla="*/ 560104 w 1189600"/>
                      <a:gd name="connsiteY730" fmla="*/ 703139 h 1260409"/>
                      <a:gd name="connsiteX731" fmla="*/ 560104 w 1189600"/>
                      <a:gd name="connsiteY731" fmla="*/ 718717 h 1260409"/>
                      <a:gd name="connsiteX732" fmla="*/ 560104 w 1189600"/>
                      <a:gd name="connsiteY732" fmla="*/ 718717 h 1260409"/>
                      <a:gd name="connsiteX733" fmla="*/ 547358 w 1189600"/>
                      <a:gd name="connsiteY733" fmla="*/ 694641 h 1260409"/>
                      <a:gd name="connsiteX734" fmla="*/ 632330 w 1189600"/>
                      <a:gd name="connsiteY734" fmla="*/ 611086 h 1260409"/>
                      <a:gd name="connsiteX735" fmla="*/ 693226 w 1189600"/>
                      <a:gd name="connsiteY735" fmla="*/ 615335 h 1260409"/>
                      <a:gd name="connsiteX736" fmla="*/ 690393 w 1189600"/>
                      <a:gd name="connsiteY736" fmla="*/ 664901 h 1260409"/>
                      <a:gd name="connsiteX737" fmla="*/ 595508 w 1189600"/>
                      <a:gd name="connsiteY737" fmla="*/ 667734 h 1260409"/>
                      <a:gd name="connsiteX738" fmla="*/ 632330 w 1189600"/>
                      <a:gd name="connsiteY738" fmla="*/ 611086 h 1260409"/>
                      <a:gd name="connsiteX739" fmla="*/ 1111002 w 1189600"/>
                      <a:gd name="connsiteY739" fmla="*/ 548774 h 1260409"/>
                      <a:gd name="connsiteX740" fmla="*/ 1111002 w 1189600"/>
                      <a:gd name="connsiteY740" fmla="*/ 545941 h 1260409"/>
                      <a:gd name="connsiteX741" fmla="*/ 1123748 w 1189600"/>
                      <a:gd name="connsiteY741" fmla="*/ 550190 h 1260409"/>
                      <a:gd name="connsiteX742" fmla="*/ 1111002 w 1189600"/>
                      <a:gd name="connsiteY742" fmla="*/ 548774 h 1260409"/>
                      <a:gd name="connsiteX743" fmla="*/ 1050106 w 1189600"/>
                      <a:gd name="connsiteY743" fmla="*/ 524699 h 1260409"/>
                      <a:gd name="connsiteX744" fmla="*/ 1050106 w 1189600"/>
                      <a:gd name="connsiteY744" fmla="*/ 524699 h 1260409"/>
                      <a:gd name="connsiteX745" fmla="*/ 1048690 w 1189600"/>
                      <a:gd name="connsiteY745" fmla="*/ 526115 h 1260409"/>
                      <a:gd name="connsiteX746" fmla="*/ 1051522 w 1189600"/>
                      <a:gd name="connsiteY746" fmla="*/ 523282 h 1260409"/>
                      <a:gd name="connsiteX747" fmla="*/ 1051522 w 1189600"/>
                      <a:gd name="connsiteY747" fmla="*/ 523282 h 1260409"/>
                      <a:gd name="connsiteX748" fmla="*/ 965135 w 1189600"/>
                      <a:gd name="connsiteY748" fmla="*/ 524699 h 1260409"/>
                      <a:gd name="connsiteX749" fmla="*/ 1120916 w 1189600"/>
                      <a:gd name="connsiteY749" fmla="*/ 443975 h 1260409"/>
                      <a:gd name="connsiteX750" fmla="*/ 1109586 w 1189600"/>
                      <a:gd name="connsiteY750" fmla="*/ 545941 h 1260409"/>
                      <a:gd name="connsiteX751" fmla="*/ 1050106 w 1189600"/>
                      <a:gd name="connsiteY751" fmla="*/ 524699 h 1260409"/>
                      <a:gd name="connsiteX752" fmla="*/ 1044441 w 1189600"/>
                      <a:gd name="connsiteY752" fmla="*/ 527531 h 1260409"/>
                      <a:gd name="connsiteX753" fmla="*/ 1024614 w 1189600"/>
                      <a:gd name="connsiteY753" fmla="*/ 536028 h 1260409"/>
                      <a:gd name="connsiteX754" fmla="*/ 958054 w 1189600"/>
                      <a:gd name="connsiteY754" fmla="*/ 526115 h 1260409"/>
                      <a:gd name="connsiteX755" fmla="*/ 959470 w 1189600"/>
                      <a:gd name="connsiteY755" fmla="*/ 524699 h 1260409"/>
                      <a:gd name="connsiteX756" fmla="*/ 1045857 w 1189600"/>
                      <a:gd name="connsiteY756" fmla="*/ 523282 h 1260409"/>
                      <a:gd name="connsiteX757" fmla="*/ 1044441 w 1189600"/>
                      <a:gd name="connsiteY757" fmla="*/ 527531 h 1260409"/>
                      <a:gd name="connsiteX758" fmla="*/ 863169 w 1189600"/>
                      <a:gd name="connsiteY758" fmla="*/ 572849 h 1260409"/>
                      <a:gd name="connsiteX759" fmla="*/ 850423 w 1189600"/>
                      <a:gd name="connsiteY759" fmla="*/ 526115 h 1260409"/>
                      <a:gd name="connsiteX760" fmla="*/ 939643 w 1189600"/>
                      <a:gd name="connsiteY760" fmla="*/ 524699 h 1260409"/>
                      <a:gd name="connsiteX761" fmla="*/ 952389 w 1189600"/>
                      <a:gd name="connsiteY761" fmla="*/ 526115 h 1260409"/>
                      <a:gd name="connsiteX762" fmla="*/ 863169 w 1189600"/>
                      <a:gd name="connsiteY762" fmla="*/ 572849 h 1260409"/>
                      <a:gd name="connsiteX763" fmla="*/ 849007 w 1189600"/>
                      <a:gd name="connsiteY763" fmla="*/ 524699 h 1260409"/>
                      <a:gd name="connsiteX764" fmla="*/ 844759 w 1189600"/>
                      <a:gd name="connsiteY764" fmla="*/ 511953 h 1260409"/>
                      <a:gd name="connsiteX765" fmla="*/ 925481 w 1189600"/>
                      <a:gd name="connsiteY765" fmla="*/ 523282 h 1260409"/>
                      <a:gd name="connsiteX766" fmla="*/ 849007 w 1189600"/>
                      <a:gd name="connsiteY766" fmla="*/ 524699 h 1260409"/>
                      <a:gd name="connsiteX767" fmla="*/ 958054 w 1189600"/>
                      <a:gd name="connsiteY767" fmla="*/ 370334 h 1260409"/>
                      <a:gd name="connsiteX768" fmla="*/ 958054 w 1189600"/>
                      <a:gd name="connsiteY768" fmla="*/ 370334 h 1260409"/>
                      <a:gd name="connsiteX769" fmla="*/ 857504 w 1189600"/>
                      <a:gd name="connsiteY769" fmla="*/ 269784 h 1260409"/>
                      <a:gd name="connsiteX770" fmla="*/ 778197 w 1189600"/>
                      <a:gd name="connsiteY770" fmla="*/ 385912 h 1260409"/>
                      <a:gd name="connsiteX771" fmla="*/ 766868 w 1189600"/>
                      <a:gd name="connsiteY771" fmla="*/ 387328 h 1260409"/>
                      <a:gd name="connsiteX772" fmla="*/ 694642 w 1189600"/>
                      <a:gd name="connsiteY772" fmla="*/ 283946 h 1260409"/>
                      <a:gd name="connsiteX773" fmla="*/ 919817 w 1189600"/>
                      <a:gd name="connsiteY773" fmla="*/ 221634 h 1260409"/>
                      <a:gd name="connsiteX774" fmla="*/ 960886 w 1189600"/>
                      <a:gd name="connsiteY774" fmla="*/ 213137 h 1260409"/>
                      <a:gd name="connsiteX775" fmla="*/ 1081262 w 1189600"/>
                      <a:gd name="connsiteY775" fmla="*/ 361837 h 1260409"/>
                      <a:gd name="connsiteX776" fmla="*/ 955221 w 1189600"/>
                      <a:gd name="connsiteY776" fmla="*/ 371750 h 1260409"/>
                      <a:gd name="connsiteX777" fmla="*/ 958054 w 1189600"/>
                      <a:gd name="connsiteY777" fmla="*/ 370334 h 1260409"/>
                      <a:gd name="connsiteX778" fmla="*/ 596925 w 1189600"/>
                      <a:gd name="connsiteY778" fmla="*/ 214553 h 1260409"/>
                      <a:gd name="connsiteX779" fmla="*/ 601173 w 1189600"/>
                      <a:gd name="connsiteY779" fmla="*/ 167818 h 1260409"/>
                      <a:gd name="connsiteX780" fmla="*/ 664902 w 1189600"/>
                      <a:gd name="connsiteY780" fmla="*/ 163570 h 1260409"/>
                      <a:gd name="connsiteX781" fmla="*/ 946724 w 1189600"/>
                      <a:gd name="connsiteY781" fmla="*/ 207472 h 1260409"/>
                      <a:gd name="connsiteX782" fmla="*/ 596925 w 1189600"/>
                      <a:gd name="connsiteY782" fmla="*/ 214553 h 1260409"/>
                      <a:gd name="connsiteX783" fmla="*/ 517618 w 1189600"/>
                      <a:gd name="connsiteY783" fmla="*/ 139494 h 1260409"/>
                      <a:gd name="connsiteX784" fmla="*/ 608254 w 1189600"/>
                      <a:gd name="connsiteY784" fmla="*/ 44610 h 1260409"/>
                      <a:gd name="connsiteX785" fmla="*/ 584179 w 1189600"/>
                      <a:gd name="connsiteY785" fmla="*/ 149408 h 1260409"/>
                      <a:gd name="connsiteX786" fmla="*/ 517618 w 1189600"/>
                      <a:gd name="connsiteY786" fmla="*/ 139494 h 1260409"/>
                      <a:gd name="connsiteX787" fmla="*/ 460970 w 1189600"/>
                      <a:gd name="connsiteY787" fmla="*/ 196142 h 1260409"/>
                      <a:gd name="connsiteX788" fmla="*/ 407155 w 1189600"/>
                      <a:gd name="connsiteY788" fmla="*/ 125333 h 1260409"/>
                      <a:gd name="connsiteX789" fmla="*/ 513369 w 1189600"/>
                      <a:gd name="connsiteY789" fmla="*/ 142327 h 1260409"/>
                      <a:gd name="connsiteX790" fmla="*/ 460970 w 1189600"/>
                      <a:gd name="connsiteY790" fmla="*/ 196142 h 1260409"/>
                      <a:gd name="connsiteX791" fmla="*/ 401490 w 1189600"/>
                      <a:gd name="connsiteY791" fmla="*/ 123917 h 1260409"/>
                      <a:gd name="connsiteX792" fmla="*/ 402907 w 1189600"/>
                      <a:gd name="connsiteY792" fmla="*/ 122500 h 1260409"/>
                      <a:gd name="connsiteX793" fmla="*/ 402907 w 1189600"/>
                      <a:gd name="connsiteY793" fmla="*/ 122500 h 1260409"/>
                      <a:gd name="connsiteX794" fmla="*/ 401490 w 1189600"/>
                      <a:gd name="connsiteY794" fmla="*/ 123917 h 1260409"/>
                      <a:gd name="connsiteX795" fmla="*/ 320768 w 1189600"/>
                      <a:gd name="connsiteY795" fmla="*/ 223050 h 1260409"/>
                      <a:gd name="connsiteX796" fmla="*/ 320768 w 1189600"/>
                      <a:gd name="connsiteY796" fmla="*/ 223050 h 1260409"/>
                      <a:gd name="connsiteX797" fmla="*/ 443976 w 1189600"/>
                      <a:gd name="connsiteY797" fmla="*/ 221634 h 1260409"/>
                      <a:gd name="connsiteX798" fmla="*/ 316518 w 1189600"/>
                      <a:gd name="connsiteY798" fmla="*/ 344842 h 1260409"/>
                      <a:gd name="connsiteX799" fmla="*/ 315103 w 1189600"/>
                      <a:gd name="connsiteY799" fmla="*/ 343426 h 1260409"/>
                      <a:gd name="connsiteX800" fmla="*/ 315103 w 1189600"/>
                      <a:gd name="connsiteY800" fmla="*/ 343426 h 1260409"/>
                      <a:gd name="connsiteX801" fmla="*/ 105506 w 1189600"/>
                      <a:gd name="connsiteY801" fmla="*/ 368918 h 1260409"/>
                      <a:gd name="connsiteX802" fmla="*/ 238628 w 1189600"/>
                      <a:gd name="connsiteY802" fmla="*/ 299524 h 1260409"/>
                      <a:gd name="connsiteX803" fmla="*/ 238628 w 1189600"/>
                      <a:gd name="connsiteY803" fmla="*/ 299524 h 1260409"/>
                      <a:gd name="connsiteX804" fmla="*/ 289611 w 1189600"/>
                      <a:gd name="connsiteY804" fmla="*/ 204639 h 1260409"/>
                      <a:gd name="connsiteX805" fmla="*/ 391577 w 1189600"/>
                      <a:gd name="connsiteY805" fmla="*/ 135246 h 1260409"/>
                      <a:gd name="connsiteX806" fmla="*/ 320768 w 1189600"/>
                      <a:gd name="connsiteY806" fmla="*/ 223050 h 1260409"/>
                      <a:gd name="connsiteX807" fmla="*/ 139495 w 1189600"/>
                      <a:gd name="connsiteY807" fmla="*/ 405739 h 1260409"/>
                      <a:gd name="connsiteX808" fmla="*/ 139495 w 1189600"/>
                      <a:gd name="connsiteY808" fmla="*/ 405739 h 1260409"/>
                      <a:gd name="connsiteX809" fmla="*/ 48859 w 1189600"/>
                      <a:gd name="connsiteY809" fmla="*/ 392993 h 1260409"/>
                      <a:gd name="connsiteX810" fmla="*/ 92760 w 1189600"/>
                      <a:gd name="connsiteY810" fmla="*/ 373166 h 1260409"/>
                      <a:gd name="connsiteX811" fmla="*/ 92760 w 1189600"/>
                      <a:gd name="connsiteY811" fmla="*/ 373166 h 1260409"/>
                      <a:gd name="connsiteX812" fmla="*/ 139495 w 1189600"/>
                      <a:gd name="connsiteY812" fmla="*/ 405739 h 1260409"/>
                      <a:gd name="connsiteX813" fmla="*/ 135246 w 1189600"/>
                      <a:gd name="connsiteY813" fmla="*/ 408571 h 1260409"/>
                      <a:gd name="connsiteX814" fmla="*/ 74350 w 1189600"/>
                      <a:gd name="connsiteY814" fmla="*/ 439727 h 1260409"/>
                      <a:gd name="connsiteX815" fmla="*/ 43194 w 1189600"/>
                      <a:gd name="connsiteY815" fmla="*/ 395825 h 1260409"/>
                      <a:gd name="connsiteX816" fmla="*/ 46026 w 1189600"/>
                      <a:gd name="connsiteY816" fmla="*/ 394409 h 1260409"/>
                      <a:gd name="connsiteX817" fmla="*/ 135246 w 1189600"/>
                      <a:gd name="connsiteY817" fmla="*/ 408571 h 1260409"/>
                      <a:gd name="connsiteX818" fmla="*/ 75766 w 1189600"/>
                      <a:gd name="connsiteY818" fmla="*/ 445392 h 1260409"/>
                      <a:gd name="connsiteX819" fmla="*/ 75766 w 1189600"/>
                      <a:gd name="connsiteY819" fmla="*/ 445392 h 1260409"/>
                      <a:gd name="connsiteX820" fmla="*/ 119668 w 1189600"/>
                      <a:gd name="connsiteY820" fmla="*/ 442560 h 1260409"/>
                      <a:gd name="connsiteX821" fmla="*/ 24783 w 1189600"/>
                      <a:gd name="connsiteY821" fmla="*/ 468051 h 1260409"/>
                      <a:gd name="connsiteX822" fmla="*/ 74350 w 1189600"/>
                      <a:gd name="connsiteY822" fmla="*/ 442560 h 1260409"/>
                      <a:gd name="connsiteX823" fmla="*/ 75766 w 1189600"/>
                      <a:gd name="connsiteY823" fmla="*/ 445392 h 1260409"/>
                      <a:gd name="connsiteX824" fmla="*/ 181980 w 1189600"/>
                      <a:gd name="connsiteY824" fmla="*/ 436895 h 1260409"/>
                      <a:gd name="connsiteX825" fmla="*/ 317935 w 1189600"/>
                      <a:gd name="connsiteY825" fmla="*/ 533196 h 1260409"/>
                      <a:gd name="connsiteX826" fmla="*/ 235796 w 1189600"/>
                      <a:gd name="connsiteY826" fmla="*/ 534612 h 1260409"/>
                      <a:gd name="connsiteX827" fmla="*/ 234380 w 1189600"/>
                      <a:gd name="connsiteY827" fmla="*/ 489294 h 1260409"/>
                      <a:gd name="connsiteX828" fmla="*/ 234380 w 1189600"/>
                      <a:gd name="connsiteY828" fmla="*/ 489294 h 1260409"/>
                      <a:gd name="connsiteX829" fmla="*/ 231547 w 1189600"/>
                      <a:gd name="connsiteY829" fmla="*/ 489294 h 1260409"/>
                      <a:gd name="connsiteX830" fmla="*/ 232964 w 1189600"/>
                      <a:gd name="connsiteY830" fmla="*/ 485045 h 1260409"/>
                      <a:gd name="connsiteX831" fmla="*/ 232964 w 1189600"/>
                      <a:gd name="connsiteY831" fmla="*/ 483629 h 1260409"/>
                      <a:gd name="connsiteX832" fmla="*/ 224466 w 1189600"/>
                      <a:gd name="connsiteY832" fmla="*/ 490710 h 1260409"/>
                      <a:gd name="connsiteX833" fmla="*/ 97009 w 1189600"/>
                      <a:gd name="connsiteY833" fmla="*/ 526115 h 1260409"/>
                      <a:gd name="connsiteX834" fmla="*/ 136663 w 1189600"/>
                      <a:gd name="connsiteY834" fmla="*/ 441143 h 1260409"/>
                      <a:gd name="connsiteX835" fmla="*/ 181980 w 1189600"/>
                      <a:gd name="connsiteY835" fmla="*/ 436895 h 1260409"/>
                      <a:gd name="connsiteX836" fmla="*/ 208888 w 1189600"/>
                      <a:gd name="connsiteY836" fmla="*/ 636578 h 1260409"/>
                      <a:gd name="connsiteX837" fmla="*/ 160737 w 1189600"/>
                      <a:gd name="connsiteY837" fmla="*/ 659237 h 1260409"/>
                      <a:gd name="connsiteX838" fmla="*/ 177732 w 1189600"/>
                      <a:gd name="connsiteY838" fmla="*/ 618167 h 1260409"/>
                      <a:gd name="connsiteX839" fmla="*/ 208888 w 1189600"/>
                      <a:gd name="connsiteY839" fmla="*/ 636578 h 1260409"/>
                      <a:gd name="connsiteX840" fmla="*/ 102674 w 1189600"/>
                      <a:gd name="connsiteY840" fmla="*/ 788110 h 1260409"/>
                      <a:gd name="connsiteX841" fmla="*/ 77183 w 1189600"/>
                      <a:gd name="connsiteY841" fmla="*/ 698890 h 1260409"/>
                      <a:gd name="connsiteX842" fmla="*/ 156489 w 1189600"/>
                      <a:gd name="connsiteY842" fmla="*/ 662069 h 1260409"/>
                      <a:gd name="connsiteX843" fmla="*/ 102674 w 1189600"/>
                      <a:gd name="connsiteY843" fmla="*/ 788110 h 1260409"/>
                      <a:gd name="connsiteX844" fmla="*/ 104090 w 1189600"/>
                      <a:gd name="connsiteY844" fmla="*/ 799439 h 1260409"/>
                      <a:gd name="connsiteX845" fmla="*/ 95593 w 1189600"/>
                      <a:gd name="connsiteY845" fmla="*/ 812185 h 1260409"/>
                      <a:gd name="connsiteX846" fmla="*/ 102674 w 1189600"/>
                      <a:gd name="connsiteY846" fmla="*/ 795191 h 1260409"/>
                      <a:gd name="connsiteX847" fmla="*/ 104090 w 1189600"/>
                      <a:gd name="connsiteY847" fmla="*/ 799439 h 1260409"/>
                      <a:gd name="connsiteX848" fmla="*/ 357588 w 1189600"/>
                      <a:gd name="connsiteY848" fmla="*/ 790942 h 1260409"/>
                      <a:gd name="connsiteX849" fmla="*/ 357588 w 1189600"/>
                      <a:gd name="connsiteY849" fmla="*/ 790942 h 1260409"/>
                      <a:gd name="connsiteX850" fmla="*/ 405739 w 1189600"/>
                      <a:gd name="connsiteY850" fmla="*/ 756954 h 1260409"/>
                      <a:gd name="connsiteX851" fmla="*/ 405739 w 1189600"/>
                      <a:gd name="connsiteY851" fmla="*/ 756954 h 1260409"/>
                      <a:gd name="connsiteX852" fmla="*/ 405739 w 1189600"/>
                      <a:gd name="connsiteY852" fmla="*/ 754122 h 1260409"/>
                      <a:gd name="connsiteX853" fmla="*/ 441144 w 1189600"/>
                      <a:gd name="connsiteY853" fmla="*/ 747041 h 1260409"/>
                      <a:gd name="connsiteX854" fmla="*/ 469468 w 1189600"/>
                      <a:gd name="connsiteY854" fmla="*/ 772532 h 1260409"/>
                      <a:gd name="connsiteX855" fmla="*/ 303773 w 1189600"/>
                      <a:gd name="connsiteY855" fmla="*/ 844758 h 1260409"/>
                      <a:gd name="connsiteX856" fmla="*/ 281114 w 1189600"/>
                      <a:gd name="connsiteY856" fmla="*/ 769699 h 1260409"/>
                      <a:gd name="connsiteX857" fmla="*/ 357588 w 1189600"/>
                      <a:gd name="connsiteY857" fmla="*/ 790942 h 1260409"/>
                      <a:gd name="connsiteX858" fmla="*/ 434063 w 1189600"/>
                      <a:gd name="connsiteY858" fmla="*/ 630913 h 1260409"/>
                      <a:gd name="connsiteX859" fmla="*/ 434063 w 1189600"/>
                      <a:gd name="connsiteY859" fmla="*/ 630913 h 1260409"/>
                      <a:gd name="connsiteX860" fmla="*/ 424150 w 1189600"/>
                      <a:gd name="connsiteY860" fmla="*/ 608254 h 1260409"/>
                      <a:gd name="connsiteX861" fmla="*/ 544526 w 1189600"/>
                      <a:gd name="connsiteY861" fmla="*/ 693225 h 1260409"/>
                      <a:gd name="connsiteX862" fmla="*/ 558688 w 1189600"/>
                      <a:gd name="connsiteY862" fmla="*/ 721549 h 1260409"/>
                      <a:gd name="connsiteX863" fmla="*/ 442560 w 1189600"/>
                      <a:gd name="connsiteY863" fmla="*/ 744208 h 1260409"/>
                      <a:gd name="connsiteX864" fmla="*/ 414236 w 1189600"/>
                      <a:gd name="connsiteY864" fmla="*/ 718717 h 1260409"/>
                      <a:gd name="connsiteX865" fmla="*/ 434063 w 1189600"/>
                      <a:gd name="connsiteY865" fmla="*/ 630913 h 1260409"/>
                      <a:gd name="connsiteX866" fmla="*/ 561520 w 1189600"/>
                      <a:gd name="connsiteY866" fmla="*/ 704555 h 1260409"/>
                      <a:gd name="connsiteX867" fmla="*/ 565769 w 1189600"/>
                      <a:gd name="connsiteY867" fmla="*/ 707387 h 1260409"/>
                      <a:gd name="connsiteX868" fmla="*/ 561520 w 1189600"/>
                      <a:gd name="connsiteY868" fmla="*/ 714468 h 1260409"/>
                      <a:gd name="connsiteX869" fmla="*/ 561520 w 1189600"/>
                      <a:gd name="connsiteY869" fmla="*/ 704555 h 1260409"/>
                      <a:gd name="connsiteX870" fmla="*/ 561520 w 1189600"/>
                      <a:gd name="connsiteY870" fmla="*/ 670566 h 1260409"/>
                      <a:gd name="connsiteX871" fmla="*/ 577098 w 1189600"/>
                      <a:gd name="connsiteY871" fmla="*/ 670566 h 1260409"/>
                      <a:gd name="connsiteX872" fmla="*/ 585595 w 1189600"/>
                      <a:gd name="connsiteY872" fmla="*/ 677647 h 1260409"/>
                      <a:gd name="connsiteX873" fmla="*/ 567185 w 1189600"/>
                      <a:gd name="connsiteY873" fmla="*/ 705971 h 1260409"/>
                      <a:gd name="connsiteX874" fmla="*/ 561520 w 1189600"/>
                      <a:gd name="connsiteY874" fmla="*/ 701722 h 1260409"/>
                      <a:gd name="connsiteX875" fmla="*/ 561520 w 1189600"/>
                      <a:gd name="connsiteY875" fmla="*/ 670566 h 1260409"/>
                      <a:gd name="connsiteX876" fmla="*/ 588427 w 1189600"/>
                      <a:gd name="connsiteY876" fmla="*/ 677647 h 1260409"/>
                      <a:gd name="connsiteX877" fmla="*/ 594092 w 1189600"/>
                      <a:gd name="connsiteY877" fmla="*/ 669150 h 1260409"/>
                      <a:gd name="connsiteX878" fmla="*/ 690393 w 1189600"/>
                      <a:gd name="connsiteY878" fmla="*/ 666318 h 1260409"/>
                      <a:gd name="connsiteX879" fmla="*/ 683312 w 1189600"/>
                      <a:gd name="connsiteY879" fmla="*/ 762618 h 1260409"/>
                      <a:gd name="connsiteX880" fmla="*/ 588427 w 1189600"/>
                      <a:gd name="connsiteY880" fmla="*/ 677647 h 1260409"/>
                      <a:gd name="connsiteX881" fmla="*/ 694642 w 1189600"/>
                      <a:gd name="connsiteY881" fmla="*/ 615335 h 1260409"/>
                      <a:gd name="connsiteX882" fmla="*/ 792359 w 1189600"/>
                      <a:gd name="connsiteY882" fmla="*/ 622416 h 1260409"/>
                      <a:gd name="connsiteX883" fmla="*/ 796608 w 1189600"/>
                      <a:gd name="connsiteY883" fmla="*/ 626664 h 1260409"/>
                      <a:gd name="connsiteX884" fmla="*/ 800856 w 1189600"/>
                      <a:gd name="connsiteY884" fmla="*/ 662069 h 1260409"/>
                      <a:gd name="connsiteX885" fmla="*/ 691809 w 1189600"/>
                      <a:gd name="connsiteY885" fmla="*/ 666318 h 1260409"/>
                      <a:gd name="connsiteX886" fmla="*/ 694642 w 1189600"/>
                      <a:gd name="connsiteY886" fmla="*/ 615335 h 1260409"/>
                      <a:gd name="connsiteX887" fmla="*/ 832012 w 1189600"/>
                      <a:gd name="connsiteY887" fmla="*/ 662069 h 1260409"/>
                      <a:gd name="connsiteX888" fmla="*/ 904238 w 1189600"/>
                      <a:gd name="connsiteY888" fmla="*/ 761203 h 1260409"/>
                      <a:gd name="connsiteX889" fmla="*/ 833428 w 1189600"/>
                      <a:gd name="connsiteY889" fmla="*/ 875914 h 1260409"/>
                      <a:gd name="connsiteX890" fmla="*/ 827764 w 1189600"/>
                      <a:gd name="connsiteY890" fmla="*/ 874498 h 1260409"/>
                      <a:gd name="connsiteX891" fmla="*/ 803689 w 1189600"/>
                      <a:gd name="connsiteY891" fmla="*/ 663485 h 1260409"/>
                      <a:gd name="connsiteX892" fmla="*/ 832012 w 1189600"/>
                      <a:gd name="connsiteY892" fmla="*/ 662069 h 1260409"/>
                      <a:gd name="connsiteX893" fmla="*/ 870250 w 1189600"/>
                      <a:gd name="connsiteY893" fmla="*/ 887243 h 1260409"/>
                      <a:gd name="connsiteX894" fmla="*/ 827764 w 1189600"/>
                      <a:gd name="connsiteY894" fmla="*/ 890076 h 1260409"/>
                      <a:gd name="connsiteX895" fmla="*/ 836261 w 1189600"/>
                      <a:gd name="connsiteY895" fmla="*/ 877330 h 1260409"/>
                      <a:gd name="connsiteX896" fmla="*/ 870250 w 1189600"/>
                      <a:gd name="connsiteY896" fmla="*/ 887243 h 1260409"/>
                      <a:gd name="connsiteX897" fmla="*/ 948140 w 1189600"/>
                      <a:gd name="connsiteY897" fmla="*/ 882995 h 1260409"/>
                      <a:gd name="connsiteX898" fmla="*/ 948140 w 1189600"/>
                      <a:gd name="connsiteY898" fmla="*/ 882995 h 1260409"/>
                      <a:gd name="connsiteX899" fmla="*/ 948140 w 1189600"/>
                      <a:gd name="connsiteY899" fmla="*/ 882995 h 1260409"/>
                      <a:gd name="connsiteX900" fmla="*/ 956637 w 1189600"/>
                      <a:gd name="connsiteY900" fmla="*/ 908486 h 1260409"/>
                      <a:gd name="connsiteX901" fmla="*/ 881579 w 1189600"/>
                      <a:gd name="connsiteY901" fmla="*/ 887243 h 1260409"/>
                      <a:gd name="connsiteX902" fmla="*/ 948140 w 1189600"/>
                      <a:gd name="connsiteY902" fmla="*/ 882995 h 1260409"/>
                      <a:gd name="connsiteX903" fmla="*/ 1122332 w 1189600"/>
                      <a:gd name="connsiteY903" fmla="*/ 681896 h 1260409"/>
                      <a:gd name="connsiteX904" fmla="*/ 1125164 w 1189600"/>
                      <a:gd name="connsiteY904" fmla="*/ 684728 h 1260409"/>
                      <a:gd name="connsiteX905" fmla="*/ 1123748 w 1189600"/>
                      <a:gd name="connsiteY905" fmla="*/ 691809 h 1260409"/>
                      <a:gd name="connsiteX906" fmla="*/ 1122332 w 1189600"/>
                      <a:gd name="connsiteY906" fmla="*/ 681896 h 1260409"/>
                      <a:gd name="connsiteX907" fmla="*/ 1147823 w 1189600"/>
                      <a:gd name="connsiteY907" fmla="*/ 558687 h 1260409"/>
                      <a:gd name="connsiteX908" fmla="*/ 1147823 w 1189600"/>
                      <a:gd name="connsiteY908" fmla="*/ 558687 h 1260409"/>
                      <a:gd name="connsiteX909" fmla="*/ 1147823 w 1189600"/>
                      <a:gd name="connsiteY909" fmla="*/ 558687 h 1260409"/>
                      <a:gd name="connsiteX910" fmla="*/ 1190309 w 1189600"/>
                      <a:gd name="connsiteY910" fmla="*/ 555855 h 1260409"/>
                      <a:gd name="connsiteX911" fmla="*/ 1187476 w 1189600"/>
                      <a:gd name="connsiteY911" fmla="*/ 747041 h 1260409"/>
                      <a:gd name="connsiteX912" fmla="*/ 1126580 w 1189600"/>
                      <a:gd name="connsiteY912" fmla="*/ 683312 h 1260409"/>
                      <a:gd name="connsiteX913" fmla="*/ 1147823 w 1189600"/>
                      <a:gd name="connsiteY913" fmla="*/ 558687 h 1260409"/>
                      <a:gd name="connsiteX914" fmla="*/ 112587 w 1189600"/>
                      <a:gd name="connsiteY914" fmla="*/ 578514 h 1260409"/>
                      <a:gd name="connsiteX915" fmla="*/ 51691 w 1189600"/>
                      <a:gd name="connsiteY915" fmla="*/ 625248 h 1260409"/>
                      <a:gd name="connsiteX916" fmla="*/ 81431 w 1189600"/>
                      <a:gd name="connsiteY916" fmla="*/ 560103 h 1260409"/>
                      <a:gd name="connsiteX917" fmla="*/ 112587 w 1189600"/>
                      <a:gd name="connsiteY917" fmla="*/ 578514 h 1260409"/>
                      <a:gd name="connsiteX918" fmla="*/ 568601 w 1189600"/>
                      <a:gd name="connsiteY918" fmla="*/ 707387 h 1260409"/>
                      <a:gd name="connsiteX919" fmla="*/ 587012 w 1189600"/>
                      <a:gd name="connsiteY919" fmla="*/ 679063 h 1260409"/>
                      <a:gd name="connsiteX920" fmla="*/ 683312 w 1189600"/>
                      <a:gd name="connsiteY920" fmla="*/ 764035 h 1260409"/>
                      <a:gd name="connsiteX921" fmla="*/ 681897 w 1189600"/>
                      <a:gd name="connsiteY921" fmla="*/ 786694 h 1260409"/>
                      <a:gd name="connsiteX922" fmla="*/ 568601 w 1189600"/>
                      <a:gd name="connsiteY922" fmla="*/ 707387 h 1260409"/>
                      <a:gd name="connsiteX923" fmla="*/ 950973 w 1189600"/>
                      <a:gd name="connsiteY923" fmla="*/ 213137 h 1260409"/>
                      <a:gd name="connsiteX924" fmla="*/ 960886 w 1189600"/>
                      <a:gd name="connsiteY924" fmla="*/ 210304 h 1260409"/>
                      <a:gd name="connsiteX925" fmla="*/ 962302 w 1189600"/>
                      <a:gd name="connsiteY925" fmla="*/ 210304 h 1260409"/>
                      <a:gd name="connsiteX926" fmla="*/ 950973 w 1189600"/>
                      <a:gd name="connsiteY926" fmla="*/ 213137 h 1260409"/>
                      <a:gd name="connsiteX927" fmla="*/ 599757 w 1189600"/>
                      <a:gd name="connsiteY927" fmla="*/ 152241 h 1260409"/>
                      <a:gd name="connsiteX928" fmla="*/ 585595 w 1189600"/>
                      <a:gd name="connsiteY928" fmla="*/ 149408 h 1260409"/>
                      <a:gd name="connsiteX929" fmla="*/ 609670 w 1189600"/>
                      <a:gd name="connsiteY929" fmla="*/ 43194 h 1260409"/>
                      <a:gd name="connsiteX930" fmla="*/ 599757 w 1189600"/>
                      <a:gd name="connsiteY930" fmla="*/ 152241 h 126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Lst>
                    <a:rect l="l" t="t" r="r" b="b"/>
                    <a:pathLst>
                      <a:path w="1189600" h="1260409">
                        <a:moveTo>
                          <a:pt x="1147823" y="557271"/>
                        </a:moveTo>
                        <a:lnTo>
                          <a:pt x="1147823" y="555855"/>
                        </a:lnTo>
                        <a:lnTo>
                          <a:pt x="1147823" y="555855"/>
                        </a:lnTo>
                        <a:lnTo>
                          <a:pt x="1135078" y="554439"/>
                        </a:lnTo>
                        <a:lnTo>
                          <a:pt x="1109586" y="545941"/>
                        </a:lnTo>
                        <a:lnTo>
                          <a:pt x="1120916" y="441143"/>
                        </a:lnTo>
                        <a:lnTo>
                          <a:pt x="1120916" y="441143"/>
                        </a:lnTo>
                        <a:lnTo>
                          <a:pt x="958054" y="526115"/>
                        </a:lnTo>
                        <a:lnTo>
                          <a:pt x="938227" y="526115"/>
                        </a:lnTo>
                        <a:lnTo>
                          <a:pt x="843342" y="511953"/>
                        </a:lnTo>
                        <a:lnTo>
                          <a:pt x="820683" y="431230"/>
                        </a:lnTo>
                        <a:lnTo>
                          <a:pt x="948140" y="375999"/>
                        </a:lnTo>
                        <a:lnTo>
                          <a:pt x="1084094" y="364669"/>
                        </a:lnTo>
                        <a:lnTo>
                          <a:pt x="1084094" y="364669"/>
                        </a:lnTo>
                        <a:lnTo>
                          <a:pt x="960886" y="211720"/>
                        </a:lnTo>
                        <a:lnTo>
                          <a:pt x="965135" y="211720"/>
                        </a:lnTo>
                        <a:lnTo>
                          <a:pt x="959470" y="208888"/>
                        </a:lnTo>
                        <a:lnTo>
                          <a:pt x="959470" y="208888"/>
                        </a:lnTo>
                        <a:lnTo>
                          <a:pt x="958054" y="208888"/>
                        </a:lnTo>
                        <a:lnTo>
                          <a:pt x="882995" y="172067"/>
                        </a:lnTo>
                        <a:lnTo>
                          <a:pt x="887244" y="21951"/>
                        </a:lnTo>
                        <a:lnTo>
                          <a:pt x="928313" y="126749"/>
                        </a:lnTo>
                        <a:lnTo>
                          <a:pt x="928313" y="126749"/>
                        </a:lnTo>
                        <a:lnTo>
                          <a:pt x="929730" y="125333"/>
                        </a:lnTo>
                        <a:lnTo>
                          <a:pt x="885828" y="12037"/>
                        </a:lnTo>
                        <a:lnTo>
                          <a:pt x="885828" y="10621"/>
                        </a:lnTo>
                        <a:lnTo>
                          <a:pt x="881579" y="172067"/>
                        </a:lnTo>
                        <a:lnTo>
                          <a:pt x="881579" y="172067"/>
                        </a:lnTo>
                        <a:lnTo>
                          <a:pt x="952389" y="206056"/>
                        </a:lnTo>
                        <a:lnTo>
                          <a:pt x="673399" y="163570"/>
                        </a:lnTo>
                        <a:lnTo>
                          <a:pt x="721550" y="160737"/>
                        </a:lnTo>
                        <a:lnTo>
                          <a:pt x="721550" y="160737"/>
                        </a:lnTo>
                        <a:lnTo>
                          <a:pt x="608254" y="41777"/>
                        </a:lnTo>
                        <a:lnTo>
                          <a:pt x="608254" y="41777"/>
                        </a:lnTo>
                        <a:lnTo>
                          <a:pt x="608254" y="38945"/>
                        </a:lnTo>
                        <a:lnTo>
                          <a:pt x="608254" y="37529"/>
                        </a:lnTo>
                        <a:lnTo>
                          <a:pt x="511954" y="138079"/>
                        </a:lnTo>
                        <a:lnTo>
                          <a:pt x="402907" y="121084"/>
                        </a:lnTo>
                        <a:lnTo>
                          <a:pt x="400074" y="118252"/>
                        </a:lnTo>
                        <a:lnTo>
                          <a:pt x="400074" y="118252"/>
                        </a:lnTo>
                        <a:lnTo>
                          <a:pt x="392993" y="126749"/>
                        </a:lnTo>
                        <a:lnTo>
                          <a:pt x="283946" y="200391"/>
                        </a:lnTo>
                        <a:lnTo>
                          <a:pt x="232964" y="295275"/>
                        </a:lnTo>
                        <a:lnTo>
                          <a:pt x="95593" y="367501"/>
                        </a:lnTo>
                        <a:lnTo>
                          <a:pt x="85679" y="368918"/>
                        </a:lnTo>
                        <a:lnTo>
                          <a:pt x="85679" y="368918"/>
                        </a:lnTo>
                        <a:lnTo>
                          <a:pt x="88512" y="371750"/>
                        </a:lnTo>
                        <a:lnTo>
                          <a:pt x="41778" y="392993"/>
                        </a:lnTo>
                        <a:lnTo>
                          <a:pt x="36113" y="391577"/>
                        </a:lnTo>
                        <a:lnTo>
                          <a:pt x="36113" y="391577"/>
                        </a:lnTo>
                        <a:lnTo>
                          <a:pt x="36113" y="392993"/>
                        </a:lnTo>
                        <a:lnTo>
                          <a:pt x="38945" y="392993"/>
                        </a:lnTo>
                        <a:lnTo>
                          <a:pt x="37529" y="392993"/>
                        </a:lnTo>
                        <a:lnTo>
                          <a:pt x="37529" y="392993"/>
                        </a:lnTo>
                        <a:lnTo>
                          <a:pt x="70102" y="438311"/>
                        </a:lnTo>
                        <a:lnTo>
                          <a:pt x="10621" y="469467"/>
                        </a:lnTo>
                        <a:lnTo>
                          <a:pt x="10621" y="469467"/>
                        </a:lnTo>
                        <a:lnTo>
                          <a:pt x="10621" y="470883"/>
                        </a:lnTo>
                        <a:lnTo>
                          <a:pt x="126749" y="438311"/>
                        </a:lnTo>
                        <a:lnTo>
                          <a:pt x="132414" y="438311"/>
                        </a:lnTo>
                        <a:lnTo>
                          <a:pt x="92760" y="523282"/>
                        </a:lnTo>
                        <a:lnTo>
                          <a:pt x="53107" y="534612"/>
                        </a:lnTo>
                        <a:lnTo>
                          <a:pt x="38945" y="534612"/>
                        </a:lnTo>
                        <a:lnTo>
                          <a:pt x="37529" y="534612"/>
                        </a:lnTo>
                        <a:lnTo>
                          <a:pt x="41778" y="537444"/>
                        </a:lnTo>
                        <a:lnTo>
                          <a:pt x="41778" y="537444"/>
                        </a:lnTo>
                        <a:lnTo>
                          <a:pt x="41778" y="537444"/>
                        </a:lnTo>
                        <a:lnTo>
                          <a:pt x="41778" y="538860"/>
                        </a:lnTo>
                        <a:lnTo>
                          <a:pt x="44610" y="538860"/>
                        </a:lnTo>
                        <a:lnTo>
                          <a:pt x="75766" y="557271"/>
                        </a:lnTo>
                        <a:lnTo>
                          <a:pt x="41778" y="629497"/>
                        </a:lnTo>
                        <a:lnTo>
                          <a:pt x="41778" y="630913"/>
                        </a:lnTo>
                        <a:lnTo>
                          <a:pt x="109755" y="578514"/>
                        </a:lnTo>
                        <a:lnTo>
                          <a:pt x="172068" y="615335"/>
                        </a:lnTo>
                        <a:lnTo>
                          <a:pt x="153656" y="659237"/>
                        </a:lnTo>
                        <a:lnTo>
                          <a:pt x="70102" y="697474"/>
                        </a:lnTo>
                        <a:lnTo>
                          <a:pt x="70102" y="697474"/>
                        </a:lnTo>
                        <a:lnTo>
                          <a:pt x="97009" y="790942"/>
                        </a:lnTo>
                        <a:lnTo>
                          <a:pt x="84264" y="819266"/>
                        </a:lnTo>
                        <a:lnTo>
                          <a:pt x="84264" y="819266"/>
                        </a:lnTo>
                        <a:lnTo>
                          <a:pt x="85679" y="820682"/>
                        </a:lnTo>
                        <a:lnTo>
                          <a:pt x="99841" y="802272"/>
                        </a:lnTo>
                        <a:lnTo>
                          <a:pt x="118252" y="863168"/>
                        </a:lnTo>
                        <a:lnTo>
                          <a:pt x="118252" y="863168"/>
                        </a:lnTo>
                        <a:lnTo>
                          <a:pt x="257039" y="796607"/>
                        </a:lnTo>
                        <a:lnTo>
                          <a:pt x="257039" y="796607"/>
                        </a:lnTo>
                        <a:lnTo>
                          <a:pt x="180564" y="739960"/>
                        </a:lnTo>
                        <a:lnTo>
                          <a:pt x="272617" y="766867"/>
                        </a:lnTo>
                        <a:lnTo>
                          <a:pt x="296692" y="846174"/>
                        </a:lnTo>
                        <a:lnTo>
                          <a:pt x="296692" y="846174"/>
                        </a:lnTo>
                        <a:lnTo>
                          <a:pt x="466635" y="772532"/>
                        </a:lnTo>
                        <a:lnTo>
                          <a:pt x="466635" y="772532"/>
                        </a:lnTo>
                        <a:lnTo>
                          <a:pt x="436895" y="745624"/>
                        </a:lnTo>
                        <a:lnTo>
                          <a:pt x="551607" y="722965"/>
                        </a:lnTo>
                        <a:lnTo>
                          <a:pt x="554439" y="728630"/>
                        </a:lnTo>
                        <a:lnTo>
                          <a:pt x="554439" y="730046"/>
                        </a:lnTo>
                        <a:lnTo>
                          <a:pt x="554439" y="721549"/>
                        </a:lnTo>
                        <a:lnTo>
                          <a:pt x="561520" y="711636"/>
                        </a:lnTo>
                        <a:lnTo>
                          <a:pt x="674816" y="792359"/>
                        </a:lnTo>
                        <a:lnTo>
                          <a:pt x="670566" y="849006"/>
                        </a:lnTo>
                        <a:lnTo>
                          <a:pt x="670566" y="849006"/>
                        </a:lnTo>
                        <a:lnTo>
                          <a:pt x="816435" y="1034527"/>
                        </a:lnTo>
                        <a:lnTo>
                          <a:pt x="1040193" y="1173314"/>
                        </a:lnTo>
                        <a:lnTo>
                          <a:pt x="994874" y="1255453"/>
                        </a:lnTo>
                        <a:lnTo>
                          <a:pt x="994874" y="1255453"/>
                        </a:lnTo>
                        <a:lnTo>
                          <a:pt x="996290" y="1256869"/>
                        </a:lnTo>
                        <a:lnTo>
                          <a:pt x="1043025" y="1173314"/>
                        </a:lnTo>
                        <a:lnTo>
                          <a:pt x="1043025" y="1173314"/>
                        </a:lnTo>
                        <a:lnTo>
                          <a:pt x="817851" y="1033111"/>
                        </a:lnTo>
                        <a:lnTo>
                          <a:pt x="671983" y="849006"/>
                        </a:lnTo>
                        <a:lnTo>
                          <a:pt x="676231" y="793775"/>
                        </a:lnTo>
                        <a:lnTo>
                          <a:pt x="816435" y="892908"/>
                        </a:lnTo>
                        <a:lnTo>
                          <a:pt x="816435" y="892908"/>
                        </a:lnTo>
                        <a:lnTo>
                          <a:pt x="817851" y="891492"/>
                        </a:lnTo>
                        <a:lnTo>
                          <a:pt x="677647" y="766867"/>
                        </a:lnTo>
                        <a:lnTo>
                          <a:pt x="684728" y="669150"/>
                        </a:lnTo>
                        <a:lnTo>
                          <a:pt x="793775" y="664901"/>
                        </a:lnTo>
                        <a:lnTo>
                          <a:pt x="817851" y="877330"/>
                        </a:lnTo>
                        <a:lnTo>
                          <a:pt x="817851" y="877330"/>
                        </a:lnTo>
                        <a:lnTo>
                          <a:pt x="824932" y="878746"/>
                        </a:lnTo>
                        <a:lnTo>
                          <a:pt x="815018" y="894324"/>
                        </a:lnTo>
                        <a:lnTo>
                          <a:pt x="815018" y="894324"/>
                        </a:lnTo>
                        <a:lnTo>
                          <a:pt x="867417" y="890076"/>
                        </a:lnTo>
                        <a:lnTo>
                          <a:pt x="949556" y="912735"/>
                        </a:lnTo>
                        <a:lnTo>
                          <a:pt x="976464" y="1006203"/>
                        </a:lnTo>
                        <a:lnTo>
                          <a:pt x="885828" y="1060019"/>
                        </a:lnTo>
                        <a:lnTo>
                          <a:pt x="885828" y="1060019"/>
                        </a:lnTo>
                        <a:lnTo>
                          <a:pt x="993459" y="1057186"/>
                        </a:lnTo>
                        <a:lnTo>
                          <a:pt x="993459" y="1057186"/>
                        </a:lnTo>
                        <a:lnTo>
                          <a:pt x="979297" y="1007620"/>
                        </a:lnTo>
                        <a:lnTo>
                          <a:pt x="1078430" y="949556"/>
                        </a:lnTo>
                        <a:lnTo>
                          <a:pt x="1137909" y="841925"/>
                        </a:lnTo>
                        <a:lnTo>
                          <a:pt x="1137909" y="841925"/>
                        </a:lnTo>
                        <a:lnTo>
                          <a:pt x="1118083" y="700306"/>
                        </a:lnTo>
                        <a:lnTo>
                          <a:pt x="1119499" y="687560"/>
                        </a:lnTo>
                        <a:lnTo>
                          <a:pt x="1181812" y="752705"/>
                        </a:lnTo>
                        <a:lnTo>
                          <a:pt x="1181812" y="752705"/>
                        </a:lnTo>
                        <a:lnTo>
                          <a:pt x="1184644" y="554439"/>
                        </a:lnTo>
                        <a:lnTo>
                          <a:pt x="1184644" y="554439"/>
                        </a:lnTo>
                        <a:lnTo>
                          <a:pt x="1147823" y="557271"/>
                        </a:lnTo>
                        <a:lnTo>
                          <a:pt x="1147823" y="557271"/>
                        </a:lnTo>
                        <a:close/>
                        <a:moveTo>
                          <a:pt x="901406" y="1057186"/>
                        </a:moveTo>
                        <a:lnTo>
                          <a:pt x="984961" y="1007620"/>
                        </a:lnTo>
                        <a:lnTo>
                          <a:pt x="997707" y="1054354"/>
                        </a:lnTo>
                        <a:lnTo>
                          <a:pt x="901406" y="1057186"/>
                        </a:lnTo>
                        <a:close/>
                        <a:moveTo>
                          <a:pt x="809354" y="878746"/>
                        </a:moveTo>
                        <a:lnTo>
                          <a:pt x="683312" y="789526"/>
                        </a:lnTo>
                        <a:lnTo>
                          <a:pt x="684728" y="768284"/>
                        </a:lnTo>
                        <a:lnTo>
                          <a:pt x="809354" y="878746"/>
                        </a:lnTo>
                        <a:close/>
                        <a:moveTo>
                          <a:pt x="984961" y="1004787"/>
                        </a:moveTo>
                        <a:lnTo>
                          <a:pt x="958054" y="912735"/>
                        </a:lnTo>
                        <a:lnTo>
                          <a:pt x="1081262" y="946723"/>
                        </a:lnTo>
                        <a:lnTo>
                          <a:pt x="1081262" y="946723"/>
                        </a:lnTo>
                        <a:lnTo>
                          <a:pt x="1120916" y="705971"/>
                        </a:lnTo>
                        <a:lnTo>
                          <a:pt x="1139326" y="840509"/>
                        </a:lnTo>
                        <a:lnTo>
                          <a:pt x="1079846" y="948140"/>
                        </a:lnTo>
                        <a:lnTo>
                          <a:pt x="984961" y="1004787"/>
                        </a:lnTo>
                        <a:close/>
                        <a:moveTo>
                          <a:pt x="123917" y="861752"/>
                        </a:moveTo>
                        <a:lnTo>
                          <a:pt x="105506" y="800856"/>
                        </a:lnTo>
                        <a:lnTo>
                          <a:pt x="220218" y="645075"/>
                        </a:lnTo>
                        <a:lnTo>
                          <a:pt x="244293" y="660653"/>
                        </a:lnTo>
                        <a:lnTo>
                          <a:pt x="275449" y="766867"/>
                        </a:lnTo>
                        <a:lnTo>
                          <a:pt x="174899" y="737127"/>
                        </a:lnTo>
                        <a:lnTo>
                          <a:pt x="173483" y="737127"/>
                        </a:lnTo>
                        <a:lnTo>
                          <a:pt x="255622" y="799439"/>
                        </a:lnTo>
                        <a:lnTo>
                          <a:pt x="123917" y="861752"/>
                        </a:lnTo>
                        <a:close/>
                        <a:moveTo>
                          <a:pt x="210304" y="536028"/>
                        </a:moveTo>
                        <a:lnTo>
                          <a:pt x="176316" y="615335"/>
                        </a:lnTo>
                        <a:lnTo>
                          <a:pt x="115420" y="578514"/>
                        </a:lnTo>
                        <a:lnTo>
                          <a:pt x="169235" y="536028"/>
                        </a:lnTo>
                        <a:lnTo>
                          <a:pt x="210304" y="536028"/>
                        </a:lnTo>
                        <a:close/>
                        <a:moveTo>
                          <a:pt x="82847" y="558687"/>
                        </a:moveTo>
                        <a:lnTo>
                          <a:pt x="92760" y="537444"/>
                        </a:lnTo>
                        <a:lnTo>
                          <a:pt x="166402" y="536028"/>
                        </a:lnTo>
                        <a:lnTo>
                          <a:pt x="114003" y="577098"/>
                        </a:lnTo>
                        <a:lnTo>
                          <a:pt x="82847" y="558687"/>
                        </a:lnTo>
                        <a:close/>
                        <a:moveTo>
                          <a:pt x="57356" y="538860"/>
                        </a:moveTo>
                        <a:lnTo>
                          <a:pt x="91345" y="538860"/>
                        </a:lnTo>
                        <a:lnTo>
                          <a:pt x="81431" y="558687"/>
                        </a:lnTo>
                        <a:lnTo>
                          <a:pt x="51691" y="540277"/>
                        </a:lnTo>
                        <a:lnTo>
                          <a:pt x="57356" y="538860"/>
                        </a:lnTo>
                        <a:close/>
                        <a:moveTo>
                          <a:pt x="91345" y="536028"/>
                        </a:moveTo>
                        <a:lnTo>
                          <a:pt x="64437" y="536028"/>
                        </a:lnTo>
                        <a:lnTo>
                          <a:pt x="94177" y="527531"/>
                        </a:lnTo>
                        <a:lnTo>
                          <a:pt x="91345" y="536028"/>
                        </a:lnTo>
                        <a:close/>
                        <a:moveTo>
                          <a:pt x="94177" y="371750"/>
                        </a:moveTo>
                        <a:lnTo>
                          <a:pt x="94177" y="371750"/>
                        </a:lnTo>
                        <a:lnTo>
                          <a:pt x="94177" y="371750"/>
                        </a:lnTo>
                        <a:lnTo>
                          <a:pt x="94177" y="371750"/>
                        </a:lnTo>
                        <a:close/>
                        <a:moveTo>
                          <a:pt x="601173" y="166402"/>
                        </a:moveTo>
                        <a:lnTo>
                          <a:pt x="602589" y="155073"/>
                        </a:lnTo>
                        <a:lnTo>
                          <a:pt x="656404" y="163570"/>
                        </a:lnTo>
                        <a:lnTo>
                          <a:pt x="601173" y="166402"/>
                        </a:lnTo>
                        <a:close/>
                        <a:moveTo>
                          <a:pt x="602589" y="153656"/>
                        </a:moveTo>
                        <a:lnTo>
                          <a:pt x="612503" y="47442"/>
                        </a:lnTo>
                        <a:lnTo>
                          <a:pt x="720133" y="160737"/>
                        </a:lnTo>
                        <a:lnTo>
                          <a:pt x="666318" y="163570"/>
                        </a:lnTo>
                        <a:lnTo>
                          <a:pt x="602589" y="153656"/>
                        </a:lnTo>
                        <a:close/>
                        <a:moveTo>
                          <a:pt x="781030" y="385912"/>
                        </a:moveTo>
                        <a:lnTo>
                          <a:pt x="857504" y="272617"/>
                        </a:lnTo>
                        <a:lnTo>
                          <a:pt x="955221" y="370334"/>
                        </a:lnTo>
                        <a:lnTo>
                          <a:pt x="949556" y="373166"/>
                        </a:lnTo>
                        <a:lnTo>
                          <a:pt x="781030" y="385912"/>
                        </a:lnTo>
                        <a:close/>
                        <a:moveTo>
                          <a:pt x="841926" y="509120"/>
                        </a:moveTo>
                        <a:lnTo>
                          <a:pt x="783862" y="500623"/>
                        </a:lnTo>
                        <a:lnTo>
                          <a:pt x="772532" y="397241"/>
                        </a:lnTo>
                        <a:lnTo>
                          <a:pt x="772532" y="397241"/>
                        </a:lnTo>
                        <a:lnTo>
                          <a:pt x="779613" y="387328"/>
                        </a:lnTo>
                        <a:lnTo>
                          <a:pt x="942475" y="374582"/>
                        </a:lnTo>
                        <a:lnTo>
                          <a:pt x="819266" y="428398"/>
                        </a:lnTo>
                        <a:lnTo>
                          <a:pt x="819266" y="428398"/>
                        </a:lnTo>
                        <a:lnTo>
                          <a:pt x="841926" y="509120"/>
                        </a:lnTo>
                        <a:close/>
                        <a:moveTo>
                          <a:pt x="1119499" y="676231"/>
                        </a:moveTo>
                        <a:lnTo>
                          <a:pt x="1122332" y="698890"/>
                        </a:lnTo>
                        <a:lnTo>
                          <a:pt x="1081262" y="943891"/>
                        </a:lnTo>
                        <a:lnTo>
                          <a:pt x="958054" y="909903"/>
                        </a:lnTo>
                        <a:lnTo>
                          <a:pt x="949556" y="881579"/>
                        </a:lnTo>
                        <a:lnTo>
                          <a:pt x="1017533" y="809353"/>
                        </a:lnTo>
                        <a:lnTo>
                          <a:pt x="1017533" y="809353"/>
                        </a:lnTo>
                        <a:lnTo>
                          <a:pt x="1017533" y="809353"/>
                        </a:lnTo>
                        <a:lnTo>
                          <a:pt x="1077013" y="858920"/>
                        </a:lnTo>
                        <a:lnTo>
                          <a:pt x="1077013" y="858920"/>
                        </a:lnTo>
                        <a:lnTo>
                          <a:pt x="1109586" y="553022"/>
                        </a:lnTo>
                        <a:lnTo>
                          <a:pt x="1135078" y="557271"/>
                        </a:lnTo>
                        <a:lnTo>
                          <a:pt x="1144990" y="560103"/>
                        </a:lnTo>
                        <a:lnTo>
                          <a:pt x="1123748" y="684728"/>
                        </a:lnTo>
                        <a:lnTo>
                          <a:pt x="1119499" y="676231"/>
                        </a:lnTo>
                        <a:lnTo>
                          <a:pt x="1119499" y="676231"/>
                        </a:lnTo>
                        <a:close/>
                        <a:moveTo>
                          <a:pt x="833428" y="659237"/>
                        </a:moveTo>
                        <a:lnTo>
                          <a:pt x="833428" y="659237"/>
                        </a:lnTo>
                        <a:lnTo>
                          <a:pt x="802273" y="660653"/>
                        </a:lnTo>
                        <a:lnTo>
                          <a:pt x="798024" y="628080"/>
                        </a:lnTo>
                        <a:lnTo>
                          <a:pt x="898574" y="710220"/>
                        </a:lnTo>
                        <a:lnTo>
                          <a:pt x="946724" y="880163"/>
                        </a:lnTo>
                        <a:lnTo>
                          <a:pt x="946724" y="881579"/>
                        </a:lnTo>
                        <a:lnTo>
                          <a:pt x="874498" y="887243"/>
                        </a:lnTo>
                        <a:lnTo>
                          <a:pt x="834845" y="875914"/>
                        </a:lnTo>
                        <a:lnTo>
                          <a:pt x="905655" y="761203"/>
                        </a:lnTo>
                        <a:lnTo>
                          <a:pt x="905655" y="761203"/>
                        </a:lnTo>
                        <a:lnTo>
                          <a:pt x="833428" y="659237"/>
                        </a:lnTo>
                        <a:close/>
                        <a:moveTo>
                          <a:pt x="75766" y="441143"/>
                        </a:moveTo>
                        <a:lnTo>
                          <a:pt x="138079" y="408571"/>
                        </a:lnTo>
                        <a:lnTo>
                          <a:pt x="143744" y="409987"/>
                        </a:lnTo>
                        <a:lnTo>
                          <a:pt x="147992" y="412820"/>
                        </a:lnTo>
                        <a:lnTo>
                          <a:pt x="136663" y="436895"/>
                        </a:lnTo>
                        <a:lnTo>
                          <a:pt x="129582" y="438311"/>
                        </a:lnTo>
                        <a:lnTo>
                          <a:pt x="75766" y="442560"/>
                        </a:lnTo>
                        <a:lnTo>
                          <a:pt x="75766" y="441143"/>
                        </a:lnTo>
                        <a:close/>
                        <a:moveTo>
                          <a:pt x="459554" y="198975"/>
                        </a:moveTo>
                        <a:lnTo>
                          <a:pt x="459554" y="198975"/>
                        </a:lnTo>
                        <a:lnTo>
                          <a:pt x="514785" y="140911"/>
                        </a:lnTo>
                        <a:lnTo>
                          <a:pt x="582763" y="150824"/>
                        </a:lnTo>
                        <a:lnTo>
                          <a:pt x="579931" y="166402"/>
                        </a:lnTo>
                        <a:lnTo>
                          <a:pt x="526115" y="169235"/>
                        </a:lnTo>
                        <a:lnTo>
                          <a:pt x="460970" y="200391"/>
                        </a:lnTo>
                        <a:lnTo>
                          <a:pt x="443976" y="215969"/>
                        </a:lnTo>
                        <a:lnTo>
                          <a:pt x="323599" y="218801"/>
                        </a:lnTo>
                        <a:lnTo>
                          <a:pt x="395826" y="128165"/>
                        </a:lnTo>
                        <a:lnTo>
                          <a:pt x="402907" y="123917"/>
                        </a:lnTo>
                        <a:lnTo>
                          <a:pt x="459554" y="198975"/>
                        </a:lnTo>
                        <a:close/>
                        <a:moveTo>
                          <a:pt x="558688" y="669150"/>
                        </a:moveTo>
                        <a:lnTo>
                          <a:pt x="558688" y="700306"/>
                        </a:lnTo>
                        <a:lnTo>
                          <a:pt x="544526" y="690393"/>
                        </a:lnTo>
                        <a:lnTo>
                          <a:pt x="502040" y="604005"/>
                        </a:lnTo>
                        <a:lnTo>
                          <a:pt x="574265" y="667734"/>
                        </a:lnTo>
                        <a:lnTo>
                          <a:pt x="558688" y="669150"/>
                        </a:lnTo>
                        <a:lnTo>
                          <a:pt x="558688" y="669150"/>
                        </a:lnTo>
                        <a:close/>
                        <a:moveTo>
                          <a:pt x="230131" y="492126"/>
                        </a:moveTo>
                        <a:lnTo>
                          <a:pt x="211721" y="534612"/>
                        </a:lnTo>
                        <a:lnTo>
                          <a:pt x="173483" y="534612"/>
                        </a:lnTo>
                        <a:lnTo>
                          <a:pt x="228715" y="492126"/>
                        </a:lnTo>
                        <a:lnTo>
                          <a:pt x="230131" y="492126"/>
                        </a:lnTo>
                        <a:close/>
                        <a:moveTo>
                          <a:pt x="169235" y="426981"/>
                        </a:moveTo>
                        <a:lnTo>
                          <a:pt x="139495" y="435479"/>
                        </a:lnTo>
                        <a:lnTo>
                          <a:pt x="149408" y="412820"/>
                        </a:lnTo>
                        <a:lnTo>
                          <a:pt x="169235" y="426981"/>
                        </a:lnTo>
                        <a:close/>
                        <a:moveTo>
                          <a:pt x="150825" y="409987"/>
                        </a:moveTo>
                        <a:lnTo>
                          <a:pt x="150825" y="409987"/>
                        </a:lnTo>
                        <a:lnTo>
                          <a:pt x="147992" y="409987"/>
                        </a:lnTo>
                        <a:lnTo>
                          <a:pt x="150825" y="409987"/>
                        </a:lnTo>
                        <a:close/>
                        <a:moveTo>
                          <a:pt x="697474" y="544525"/>
                        </a:moveTo>
                        <a:lnTo>
                          <a:pt x="693226" y="612503"/>
                        </a:lnTo>
                        <a:lnTo>
                          <a:pt x="633746" y="608254"/>
                        </a:lnTo>
                        <a:lnTo>
                          <a:pt x="683312" y="531780"/>
                        </a:lnTo>
                        <a:lnTo>
                          <a:pt x="697474" y="544525"/>
                        </a:lnTo>
                        <a:close/>
                        <a:moveTo>
                          <a:pt x="402907" y="751289"/>
                        </a:moveTo>
                        <a:lnTo>
                          <a:pt x="247126" y="657820"/>
                        </a:lnTo>
                        <a:lnTo>
                          <a:pt x="237212" y="625248"/>
                        </a:lnTo>
                        <a:lnTo>
                          <a:pt x="237212" y="625248"/>
                        </a:lnTo>
                        <a:lnTo>
                          <a:pt x="237212" y="625248"/>
                        </a:lnTo>
                        <a:lnTo>
                          <a:pt x="235796" y="536028"/>
                        </a:lnTo>
                        <a:lnTo>
                          <a:pt x="320768" y="534612"/>
                        </a:lnTo>
                        <a:lnTo>
                          <a:pt x="367502" y="567184"/>
                        </a:lnTo>
                        <a:lnTo>
                          <a:pt x="323599" y="639410"/>
                        </a:lnTo>
                        <a:lnTo>
                          <a:pt x="323599" y="639410"/>
                        </a:lnTo>
                        <a:lnTo>
                          <a:pt x="411403" y="718717"/>
                        </a:lnTo>
                        <a:lnTo>
                          <a:pt x="402907" y="751289"/>
                        </a:lnTo>
                        <a:lnTo>
                          <a:pt x="402907" y="751289"/>
                        </a:lnTo>
                        <a:close/>
                        <a:moveTo>
                          <a:pt x="228715" y="629497"/>
                        </a:moveTo>
                        <a:lnTo>
                          <a:pt x="220218" y="640826"/>
                        </a:lnTo>
                        <a:lnTo>
                          <a:pt x="213137" y="636578"/>
                        </a:lnTo>
                        <a:lnTo>
                          <a:pt x="228715" y="629497"/>
                        </a:lnTo>
                        <a:close/>
                        <a:moveTo>
                          <a:pt x="153656" y="400074"/>
                        </a:moveTo>
                        <a:lnTo>
                          <a:pt x="150825" y="407155"/>
                        </a:lnTo>
                        <a:lnTo>
                          <a:pt x="145160" y="405739"/>
                        </a:lnTo>
                        <a:lnTo>
                          <a:pt x="143744" y="404322"/>
                        </a:lnTo>
                        <a:lnTo>
                          <a:pt x="153656" y="400074"/>
                        </a:lnTo>
                        <a:close/>
                        <a:moveTo>
                          <a:pt x="152241" y="409987"/>
                        </a:moveTo>
                        <a:lnTo>
                          <a:pt x="203223" y="417068"/>
                        </a:lnTo>
                        <a:lnTo>
                          <a:pt x="172068" y="425565"/>
                        </a:lnTo>
                        <a:lnTo>
                          <a:pt x="152241" y="409987"/>
                        </a:lnTo>
                        <a:lnTo>
                          <a:pt x="152241" y="409987"/>
                        </a:lnTo>
                        <a:close/>
                        <a:moveTo>
                          <a:pt x="771116" y="391577"/>
                        </a:moveTo>
                        <a:lnTo>
                          <a:pt x="771116" y="391577"/>
                        </a:lnTo>
                        <a:lnTo>
                          <a:pt x="771116" y="391577"/>
                        </a:lnTo>
                        <a:lnTo>
                          <a:pt x="768284" y="388744"/>
                        </a:lnTo>
                        <a:lnTo>
                          <a:pt x="776781" y="388744"/>
                        </a:lnTo>
                        <a:lnTo>
                          <a:pt x="772532" y="395825"/>
                        </a:lnTo>
                        <a:lnTo>
                          <a:pt x="772532" y="394409"/>
                        </a:lnTo>
                        <a:lnTo>
                          <a:pt x="771116" y="391577"/>
                        </a:lnTo>
                        <a:close/>
                        <a:moveTo>
                          <a:pt x="710220" y="490710"/>
                        </a:moveTo>
                        <a:lnTo>
                          <a:pt x="771116" y="397241"/>
                        </a:lnTo>
                        <a:lnTo>
                          <a:pt x="783862" y="500623"/>
                        </a:lnTo>
                        <a:lnTo>
                          <a:pt x="710220" y="490710"/>
                        </a:lnTo>
                        <a:close/>
                        <a:moveTo>
                          <a:pt x="739960" y="528947"/>
                        </a:moveTo>
                        <a:lnTo>
                          <a:pt x="785278" y="528947"/>
                        </a:lnTo>
                        <a:lnTo>
                          <a:pt x="789527" y="564352"/>
                        </a:lnTo>
                        <a:lnTo>
                          <a:pt x="739960" y="528947"/>
                        </a:lnTo>
                        <a:close/>
                        <a:moveTo>
                          <a:pt x="698890" y="528947"/>
                        </a:moveTo>
                        <a:lnTo>
                          <a:pt x="697474" y="541693"/>
                        </a:lnTo>
                        <a:lnTo>
                          <a:pt x="683312" y="530363"/>
                        </a:lnTo>
                        <a:lnTo>
                          <a:pt x="683312" y="528947"/>
                        </a:lnTo>
                        <a:lnTo>
                          <a:pt x="698890" y="528947"/>
                        </a:lnTo>
                        <a:close/>
                        <a:moveTo>
                          <a:pt x="686145" y="527531"/>
                        </a:moveTo>
                        <a:lnTo>
                          <a:pt x="700307" y="504872"/>
                        </a:lnTo>
                        <a:lnTo>
                          <a:pt x="698890" y="527531"/>
                        </a:lnTo>
                        <a:lnTo>
                          <a:pt x="686145" y="527531"/>
                        </a:lnTo>
                        <a:close/>
                        <a:moveTo>
                          <a:pt x="646492" y="275449"/>
                        </a:moveTo>
                        <a:lnTo>
                          <a:pt x="667735" y="245709"/>
                        </a:lnTo>
                        <a:lnTo>
                          <a:pt x="683312" y="266952"/>
                        </a:lnTo>
                        <a:lnTo>
                          <a:pt x="646492" y="275449"/>
                        </a:lnTo>
                        <a:close/>
                        <a:moveTo>
                          <a:pt x="732879" y="526115"/>
                        </a:moveTo>
                        <a:lnTo>
                          <a:pt x="700307" y="526115"/>
                        </a:lnTo>
                        <a:lnTo>
                          <a:pt x="701723" y="504872"/>
                        </a:lnTo>
                        <a:lnTo>
                          <a:pt x="732879" y="526115"/>
                        </a:lnTo>
                        <a:close/>
                        <a:moveTo>
                          <a:pt x="705971" y="492126"/>
                        </a:moveTo>
                        <a:lnTo>
                          <a:pt x="683312" y="527531"/>
                        </a:lnTo>
                        <a:lnTo>
                          <a:pt x="680480" y="527531"/>
                        </a:lnTo>
                        <a:lnTo>
                          <a:pt x="622416" y="479380"/>
                        </a:lnTo>
                        <a:lnTo>
                          <a:pt x="705971" y="492126"/>
                        </a:lnTo>
                        <a:close/>
                        <a:moveTo>
                          <a:pt x="588427" y="313686"/>
                        </a:moveTo>
                        <a:lnTo>
                          <a:pt x="623832" y="303773"/>
                        </a:lnTo>
                        <a:lnTo>
                          <a:pt x="584179" y="357588"/>
                        </a:lnTo>
                        <a:lnTo>
                          <a:pt x="588427" y="313686"/>
                        </a:lnTo>
                        <a:close/>
                        <a:moveTo>
                          <a:pt x="625249" y="300941"/>
                        </a:moveTo>
                        <a:lnTo>
                          <a:pt x="588427" y="310854"/>
                        </a:lnTo>
                        <a:lnTo>
                          <a:pt x="589844" y="289611"/>
                        </a:lnTo>
                        <a:lnTo>
                          <a:pt x="640827" y="278281"/>
                        </a:lnTo>
                        <a:lnTo>
                          <a:pt x="625249" y="300941"/>
                        </a:lnTo>
                        <a:close/>
                        <a:moveTo>
                          <a:pt x="547358" y="322183"/>
                        </a:moveTo>
                        <a:lnTo>
                          <a:pt x="553023" y="296692"/>
                        </a:lnTo>
                        <a:lnTo>
                          <a:pt x="588427" y="289611"/>
                        </a:lnTo>
                        <a:lnTo>
                          <a:pt x="587012" y="310854"/>
                        </a:lnTo>
                        <a:lnTo>
                          <a:pt x="547358" y="322183"/>
                        </a:lnTo>
                        <a:close/>
                        <a:moveTo>
                          <a:pt x="339178" y="421317"/>
                        </a:moveTo>
                        <a:lnTo>
                          <a:pt x="334930" y="412820"/>
                        </a:lnTo>
                        <a:lnTo>
                          <a:pt x="349092" y="421317"/>
                        </a:lnTo>
                        <a:lnTo>
                          <a:pt x="339178" y="421317"/>
                        </a:lnTo>
                        <a:close/>
                        <a:moveTo>
                          <a:pt x="340594" y="424149"/>
                        </a:moveTo>
                        <a:lnTo>
                          <a:pt x="353340" y="422733"/>
                        </a:lnTo>
                        <a:lnTo>
                          <a:pt x="388745" y="442560"/>
                        </a:lnTo>
                        <a:lnTo>
                          <a:pt x="347675" y="436895"/>
                        </a:lnTo>
                        <a:lnTo>
                          <a:pt x="340594" y="424149"/>
                        </a:lnTo>
                        <a:close/>
                        <a:moveTo>
                          <a:pt x="442560" y="452473"/>
                        </a:moveTo>
                        <a:lnTo>
                          <a:pt x="514785" y="462386"/>
                        </a:lnTo>
                        <a:lnTo>
                          <a:pt x="504873" y="506288"/>
                        </a:lnTo>
                        <a:lnTo>
                          <a:pt x="442560" y="452473"/>
                        </a:lnTo>
                        <a:close/>
                        <a:moveTo>
                          <a:pt x="429814" y="465218"/>
                        </a:moveTo>
                        <a:lnTo>
                          <a:pt x="397242" y="446808"/>
                        </a:lnTo>
                        <a:lnTo>
                          <a:pt x="436895" y="452473"/>
                        </a:lnTo>
                        <a:lnTo>
                          <a:pt x="429814" y="465218"/>
                        </a:lnTo>
                        <a:close/>
                        <a:moveTo>
                          <a:pt x="431230" y="466635"/>
                        </a:moveTo>
                        <a:lnTo>
                          <a:pt x="439727" y="453889"/>
                        </a:lnTo>
                        <a:lnTo>
                          <a:pt x="502040" y="507704"/>
                        </a:lnTo>
                        <a:lnTo>
                          <a:pt x="431230" y="466635"/>
                        </a:lnTo>
                        <a:close/>
                        <a:moveTo>
                          <a:pt x="465219" y="411403"/>
                        </a:moveTo>
                        <a:lnTo>
                          <a:pt x="489294" y="373166"/>
                        </a:lnTo>
                        <a:lnTo>
                          <a:pt x="527531" y="404322"/>
                        </a:lnTo>
                        <a:lnTo>
                          <a:pt x="527531" y="405739"/>
                        </a:lnTo>
                        <a:lnTo>
                          <a:pt x="465219" y="411403"/>
                        </a:lnTo>
                        <a:close/>
                        <a:moveTo>
                          <a:pt x="438311" y="451056"/>
                        </a:moveTo>
                        <a:lnTo>
                          <a:pt x="401490" y="418484"/>
                        </a:lnTo>
                        <a:lnTo>
                          <a:pt x="460970" y="414236"/>
                        </a:lnTo>
                        <a:lnTo>
                          <a:pt x="438311" y="451056"/>
                        </a:lnTo>
                        <a:close/>
                        <a:moveTo>
                          <a:pt x="435479" y="449641"/>
                        </a:moveTo>
                        <a:lnTo>
                          <a:pt x="392993" y="443975"/>
                        </a:lnTo>
                        <a:lnTo>
                          <a:pt x="356172" y="422733"/>
                        </a:lnTo>
                        <a:lnTo>
                          <a:pt x="398658" y="419901"/>
                        </a:lnTo>
                        <a:lnTo>
                          <a:pt x="435479" y="449641"/>
                        </a:lnTo>
                        <a:close/>
                        <a:moveTo>
                          <a:pt x="392993" y="445392"/>
                        </a:moveTo>
                        <a:lnTo>
                          <a:pt x="429814" y="466635"/>
                        </a:lnTo>
                        <a:lnTo>
                          <a:pt x="390161" y="531780"/>
                        </a:lnTo>
                        <a:lnTo>
                          <a:pt x="390161" y="531780"/>
                        </a:lnTo>
                        <a:lnTo>
                          <a:pt x="349092" y="439727"/>
                        </a:lnTo>
                        <a:lnTo>
                          <a:pt x="392993" y="445392"/>
                        </a:lnTo>
                        <a:close/>
                        <a:moveTo>
                          <a:pt x="431230" y="468051"/>
                        </a:moveTo>
                        <a:lnTo>
                          <a:pt x="506288" y="511953"/>
                        </a:lnTo>
                        <a:lnTo>
                          <a:pt x="504873" y="530363"/>
                        </a:lnTo>
                        <a:lnTo>
                          <a:pt x="392993" y="531780"/>
                        </a:lnTo>
                        <a:lnTo>
                          <a:pt x="431230" y="468051"/>
                        </a:lnTo>
                        <a:close/>
                        <a:moveTo>
                          <a:pt x="441144" y="451056"/>
                        </a:moveTo>
                        <a:lnTo>
                          <a:pt x="463803" y="414236"/>
                        </a:lnTo>
                        <a:lnTo>
                          <a:pt x="526115" y="408571"/>
                        </a:lnTo>
                        <a:lnTo>
                          <a:pt x="514785" y="460970"/>
                        </a:lnTo>
                        <a:lnTo>
                          <a:pt x="441144" y="451056"/>
                        </a:lnTo>
                        <a:close/>
                        <a:moveTo>
                          <a:pt x="285363" y="428398"/>
                        </a:moveTo>
                        <a:lnTo>
                          <a:pt x="339178" y="424149"/>
                        </a:lnTo>
                        <a:lnTo>
                          <a:pt x="344842" y="436895"/>
                        </a:lnTo>
                        <a:lnTo>
                          <a:pt x="285363" y="428398"/>
                        </a:lnTo>
                        <a:close/>
                        <a:moveTo>
                          <a:pt x="516202" y="462386"/>
                        </a:moveTo>
                        <a:lnTo>
                          <a:pt x="528947" y="408571"/>
                        </a:lnTo>
                        <a:lnTo>
                          <a:pt x="531780" y="408571"/>
                        </a:lnTo>
                        <a:lnTo>
                          <a:pt x="615335" y="476548"/>
                        </a:lnTo>
                        <a:lnTo>
                          <a:pt x="516202" y="462386"/>
                        </a:lnTo>
                        <a:close/>
                        <a:moveTo>
                          <a:pt x="528947" y="405739"/>
                        </a:moveTo>
                        <a:lnTo>
                          <a:pt x="528947" y="405739"/>
                        </a:lnTo>
                        <a:lnTo>
                          <a:pt x="528947" y="405739"/>
                        </a:lnTo>
                        <a:lnTo>
                          <a:pt x="528947" y="405739"/>
                        </a:lnTo>
                        <a:close/>
                        <a:moveTo>
                          <a:pt x="544526" y="325016"/>
                        </a:moveTo>
                        <a:lnTo>
                          <a:pt x="527531" y="401490"/>
                        </a:lnTo>
                        <a:lnTo>
                          <a:pt x="487878" y="368918"/>
                        </a:lnTo>
                        <a:lnTo>
                          <a:pt x="487878" y="368918"/>
                        </a:lnTo>
                        <a:lnTo>
                          <a:pt x="462387" y="411403"/>
                        </a:lnTo>
                        <a:lnTo>
                          <a:pt x="400074" y="417068"/>
                        </a:lnTo>
                        <a:lnTo>
                          <a:pt x="356172" y="378831"/>
                        </a:lnTo>
                        <a:lnTo>
                          <a:pt x="544526" y="325016"/>
                        </a:lnTo>
                        <a:close/>
                        <a:moveTo>
                          <a:pt x="506288" y="530363"/>
                        </a:moveTo>
                        <a:lnTo>
                          <a:pt x="507704" y="511953"/>
                        </a:lnTo>
                        <a:lnTo>
                          <a:pt x="507704" y="511953"/>
                        </a:lnTo>
                        <a:lnTo>
                          <a:pt x="506288" y="510537"/>
                        </a:lnTo>
                        <a:lnTo>
                          <a:pt x="516202" y="463803"/>
                        </a:lnTo>
                        <a:lnTo>
                          <a:pt x="618168" y="479380"/>
                        </a:lnTo>
                        <a:lnTo>
                          <a:pt x="677647" y="527531"/>
                        </a:lnTo>
                        <a:lnTo>
                          <a:pt x="506288" y="530363"/>
                        </a:lnTo>
                        <a:close/>
                        <a:moveTo>
                          <a:pt x="387328" y="533196"/>
                        </a:moveTo>
                        <a:lnTo>
                          <a:pt x="387328" y="533196"/>
                        </a:lnTo>
                        <a:lnTo>
                          <a:pt x="367502" y="565768"/>
                        </a:lnTo>
                        <a:lnTo>
                          <a:pt x="323599" y="534612"/>
                        </a:lnTo>
                        <a:lnTo>
                          <a:pt x="387328" y="533196"/>
                        </a:lnTo>
                        <a:close/>
                        <a:moveTo>
                          <a:pt x="353340" y="419901"/>
                        </a:moveTo>
                        <a:lnTo>
                          <a:pt x="332097" y="407155"/>
                        </a:lnTo>
                        <a:lnTo>
                          <a:pt x="332097" y="407155"/>
                        </a:lnTo>
                        <a:lnTo>
                          <a:pt x="339178" y="421317"/>
                        </a:lnTo>
                        <a:lnTo>
                          <a:pt x="276865" y="426981"/>
                        </a:lnTo>
                        <a:lnTo>
                          <a:pt x="214553" y="418484"/>
                        </a:lnTo>
                        <a:lnTo>
                          <a:pt x="354756" y="380247"/>
                        </a:lnTo>
                        <a:lnTo>
                          <a:pt x="398658" y="418484"/>
                        </a:lnTo>
                        <a:lnTo>
                          <a:pt x="353340" y="419901"/>
                        </a:lnTo>
                        <a:close/>
                        <a:moveTo>
                          <a:pt x="618168" y="476548"/>
                        </a:moveTo>
                        <a:lnTo>
                          <a:pt x="534612" y="407155"/>
                        </a:lnTo>
                        <a:lnTo>
                          <a:pt x="765451" y="388744"/>
                        </a:lnTo>
                        <a:lnTo>
                          <a:pt x="768284" y="394409"/>
                        </a:lnTo>
                        <a:lnTo>
                          <a:pt x="705971" y="490710"/>
                        </a:lnTo>
                        <a:lnTo>
                          <a:pt x="618168" y="476548"/>
                        </a:lnTo>
                        <a:close/>
                        <a:moveTo>
                          <a:pt x="531780" y="405739"/>
                        </a:moveTo>
                        <a:lnTo>
                          <a:pt x="528947" y="402906"/>
                        </a:lnTo>
                        <a:lnTo>
                          <a:pt x="545942" y="323599"/>
                        </a:lnTo>
                        <a:lnTo>
                          <a:pt x="584179" y="312270"/>
                        </a:lnTo>
                        <a:lnTo>
                          <a:pt x="579931" y="363253"/>
                        </a:lnTo>
                        <a:lnTo>
                          <a:pt x="625249" y="300941"/>
                        </a:lnTo>
                        <a:lnTo>
                          <a:pt x="691809" y="282530"/>
                        </a:lnTo>
                        <a:lnTo>
                          <a:pt x="762619" y="385912"/>
                        </a:lnTo>
                        <a:lnTo>
                          <a:pt x="531780" y="405739"/>
                        </a:lnTo>
                        <a:close/>
                        <a:moveTo>
                          <a:pt x="629497" y="299524"/>
                        </a:moveTo>
                        <a:lnTo>
                          <a:pt x="645075" y="278281"/>
                        </a:lnTo>
                        <a:lnTo>
                          <a:pt x="684728" y="269784"/>
                        </a:lnTo>
                        <a:lnTo>
                          <a:pt x="693226" y="282530"/>
                        </a:lnTo>
                        <a:lnTo>
                          <a:pt x="629497" y="299524"/>
                        </a:lnTo>
                        <a:close/>
                        <a:moveTo>
                          <a:pt x="588427" y="288194"/>
                        </a:moveTo>
                        <a:lnTo>
                          <a:pt x="554439" y="295275"/>
                        </a:lnTo>
                        <a:lnTo>
                          <a:pt x="571433" y="217385"/>
                        </a:lnTo>
                        <a:lnTo>
                          <a:pt x="595508" y="217385"/>
                        </a:lnTo>
                        <a:lnTo>
                          <a:pt x="588427" y="288194"/>
                        </a:lnTo>
                        <a:close/>
                        <a:moveTo>
                          <a:pt x="463803" y="203223"/>
                        </a:moveTo>
                        <a:lnTo>
                          <a:pt x="527531" y="172067"/>
                        </a:lnTo>
                        <a:lnTo>
                          <a:pt x="579931" y="169235"/>
                        </a:lnTo>
                        <a:lnTo>
                          <a:pt x="570017" y="214553"/>
                        </a:lnTo>
                        <a:lnTo>
                          <a:pt x="449641" y="217385"/>
                        </a:lnTo>
                        <a:lnTo>
                          <a:pt x="463803" y="203223"/>
                        </a:lnTo>
                        <a:close/>
                        <a:moveTo>
                          <a:pt x="568601" y="217385"/>
                        </a:moveTo>
                        <a:lnTo>
                          <a:pt x="551607" y="295275"/>
                        </a:lnTo>
                        <a:lnTo>
                          <a:pt x="319351" y="343426"/>
                        </a:lnTo>
                        <a:lnTo>
                          <a:pt x="446808" y="220218"/>
                        </a:lnTo>
                        <a:lnTo>
                          <a:pt x="568601" y="217385"/>
                        </a:lnTo>
                        <a:close/>
                        <a:moveTo>
                          <a:pt x="545942" y="323599"/>
                        </a:moveTo>
                        <a:lnTo>
                          <a:pt x="354756" y="375999"/>
                        </a:lnTo>
                        <a:lnTo>
                          <a:pt x="320768" y="346258"/>
                        </a:lnTo>
                        <a:lnTo>
                          <a:pt x="551607" y="298108"/>
                        </a:lnTo>
                        <a:lnTo>
                          <a:pt x="545942" y="323599"/>
                        </a:lnTo>
                        <a:close/>
                        <a:moveTo>
                          <a:pt x="174899" y="428398"/>
                        </a:moveTo>
                        <a:lnTo>
                          <a:pt x="208888" y="418484"/>
                        </a:lnTo>
                        <a:lnTo>
                          <a:pt x="266952" y="426981"/>
                        </a:lnTo>
                        <a:lnTo>
                          <a:pt x="183397" y="434062"/>
                        </a:lnTo>
                        <a:lnTo>
                          <a:pt x="174899" y="428398"/>
                        </a:lnTo>
                        <a:close/>
                        <a:moveTo>
                          <a:pt x="275449" y="428398"/>
                        </a:moveTo>
                        <a:lnTo>
                          <a:pt x="344842" y="438311"/>
                        </a:lnTo>
                        <a:lnTo>
                          <a:pt x="385912" y="531780"/>
                        </a:lnTo>
                        <a:lnTo>
                          <a:pt x="320768" y="533196"/>
                        </a:lnTo>
                        <a:lnTo>
                          <a:pt x="184813" y="436895"/>
                        </a:lnTo>
                        <a:lnTo>
                          <a:pt x="275449" y="428398"/>
                        </a:lnTo>
                        <a:close/>
                        <a:moveTo>
                          <a:pt x="370334" y="567184"/>
                        </a:moveTo>
                        <a:lnTo>
                          <a:pt x="388745" y="536028"/>
                        </a:lnTo>
                        <a:lnTo>
                          <a:pt x="418484" y="601173"/>
                        </a:lnTo>
                        <a:lnTo>
                          <a:pt x="370334" y="567184"/>
                        </a:lnTo>
                        <a:close/>
                        <a:moveTo>
                          <a:pt x="390161" y="534612"/>
                        </a:moveTo>
                        <a:lnTo>
                          <a:pt x="390161" y="534612"/>
                        </a:lnTo>
                        <a:lnTo>
                          <a:pt x="503456" y="533196"/>
                        </a:lnTo>
                        <a:lnTo>
                          <a:pt x="499207" y="599756"/>
                        </a:lnTo>
                        <a:lnTo>
                          <a:pt x="496375" y="599756"/>
                        </a:lnTo>
                        <a:lnTo>
                          <a:pt x="496375" y="599756"/>
                        </a:lnTo>
                        <a:lnTo>
                          <a:pt x="499207" y="602589"/>
                        </a:lnTo>
                        <a:lnTo>
                          <a:pt x="499207" y="604005"/>
                        </a:lnTo>
                        <a:lnTo>
                          <a:pt x="499207" y="604005"/>
                        </a:lnTo>
                        <a:lnTo>
                          <a:pt x="541693" y="690393"/>
                        </a:lnTo>
                        <a:lnTo>
                          <a:pt x="421317" y="605422"/>
                        </a:lnTo>
                        <a:lnTo>
                          <a:pt x="390161" y="534612"/>
                        </a:lnTo>
                        <a:close/>
                        <a:moveTo>
                          <a:pt x="502040" y="598341"/>
                        </a:moveTo>
                        <a:lnTo>
                          <a:pt x="506288" y="531780"/>
                        </a:lnTo>
                        <a:lnTo>
                          <a:pt x="680480" y="528947"/>
                        </a:lnTo>
                        <a:lnTo>
                          <a:pt x="681897" y="530363"/>
                        </a:lnTo>
                        <a:lnTo>
                          <a:pt x="630913" y="608254"/>
                        </a:lnTo>
                        <a:lnTo>
                          <a:pt x="502040" y="598341"/>
                        </a:lnTo>
                        <a:close/>
                        <a:moveTo>
                          <a:pt x="700307" y="528947"/>
                        </a:moveTo>
                        <a:lnTo>
                          <a:pt x="735712" y="528947"/>
                        </a:lnTo>
                        <a:lnTo>
                          <a:pt x="789527" y="565768"/>
                        </a:lnTo>
                        <a:lnTo>
                          <a:pt x="795192" y="620999"/>
                        </a:lnTo>
                        <a:lnTo>
                          <a:pt x="792359" y="620999"/>
                        </a:lnTo>
                        <a:lnTo>
                          <a:pt x="698890" y="544525"/>
                        </a:lnTo>
                        <a:lnTo>
                          <a:pt x="700307" y="528947"/>
                        </a:lnTo>
                        <a:close/>
                        <a:moveTo>
                          <a:pt x="737127" y="526115"/>
                        </a:moveTo>
                        <a:lnTo>
                          <a:pt x="701723" y="502039"/>
                        </a:lnTo>
                        <a:lnTo>
                          <a:pt x="708804" y="492126"/>
                        </a:lnTo>
                        <a:lnTo>
                          <a:pt x="782446" y="503456"/>
                        </a:lnTo>
                        <a:lnTo>
                          <a:pt x="785278" y="526115"/>
                        </a:lnTo>
                        <a:lnTo>
                          <a:pt x="737127" y="526115"/>
                        </a:lnTo>
                        <a:close/>
                        <a:moveTo>
                          <a:pt x="235796" y="625248"/>
                        </a:moveTo>
                        <a:lnTo>
                          <a:pt x="235796" y="625248"/>
                        </a:lnTo>
                        <a:lnTo>
                          <a:pt x="235796" y="625248"/>
                        </a:lnTo>
                        <a:lnTo>
                          <a:pt x="235796" y="625248"/>
                        </a:lnTo>
                        <a:close/>
                        <a:moveTo>
                          <a:pt x="235796" y="626664"/>
                        </a:moveTo>
                        <a:lnTo>
                          <a:pt x="244293" y="656404"/>
                        </a:lnTo>
                        <a:lnTo>
                          <a:pt x="221634" y="642242"/>
                        </a:lnTo>
                        <a:lnTo>
                          <a:pt x="231547" y="628080"/>
                        </a:lnTo>
                        <a:lnTo>
                          <a:pt x="235796" y="626664"/>
                        </a:lnTo>
                        <a:close/>
                        <a:moveTo>
                          <a:pt x="326432" y="639410"/>
                        </a:moveTo>
                        <a:lnTo>
                          <a:pt x="368918" y="570017"/>
                        </a:lnTo>
                        <a:lnTo>
                          <a:pt x="419901" y="605422"/>
                        </a:lnTo>
                        <a:lnTo>
                          <a:pt x="431230" y="630913"/>
                        </a:lnTo>
                        <a:lnTo>
                          <a:pt x="411403" y="717301"/>
                        </a:lnTo>
                        <a:lnTo>
                          <a:pt x="326432" y="639410"/>
                        </a:lnTo>
                        <a:close/>
                        <a:moveTo>
                          <a:pt x="502040" y="601173"/>
                        </a:moveTo>
                        <a:lnTo>
                          <a:pt x="629497" y="611086"/>
                        </a:lnTo>
                        <a:lnTo>
                          <a:pt x="592676" y="669150"/>
                        </a:lnTo>
                        <a:lnTo>
                          <a:pt x="578514" y="669150"/>
                        </a:lnTo>
                        <a:lnTo>
                          <a:pt x="502040" y="601173"/>
                        </a:lnTo>
                        <a:close/>
                        <a:moveTo>
                          <a:pt x="681897" y="528947"/>
                        </a:moveTo>
                        <a:lnTo>
                          <a:pt x="681897" y="528947"/>
                        </a:lnTo>
                        <a:lnTo>
                          <a:pt x="681897" y="528947"/>
                        </a:lnTo>
                        <a:lnTo>
                          <a:pt x="681897" y="528947"/>
                        </a:lnTo>
                        <a:close/>
                        <a:moveTo>
                          <a:pt x="829180" y="592676"/>
                        </a:moveTo>
                        <a:lnTo>
                          <a:pt x="829180" y="592676"/>
                        </a:lnTo>
                        <a:lnTo>
                          <a:pt x="861752" y="575682"/>
                        </a:lnTo>
                        <a:lnTo>
                          <a:pt x="875914" y="625248"/>
                        </a:lnTo>
                        <a:lnTo>
                          <a:pt x="798024" y="619584"/>
                        </a:lnTo>
                        <a:lnTo>
                          <a:pt x="792359" y="565768"/>
                        </a:lnTo>
                        <a:lnTo>
                          <a:pt x="829180" y="592676"/>
                        </a:lnTo>
                        <a:close/>
                        <a:moveTo>
                          <a:pt x="829180" y="591260"/>
                        </a:moveTo>
                        <a:lnTo>
                          <a:pt x="790943" y="565768"/>
                        </a:lnTo>
                        <a:lnTo>
                          <a:pt x="786694" y="528947"/>
                        </a:lnTo>
                        <a:lnTo>
                          <a:pt x="846174" y="527531"/>
                        </a:lnTo>
                        <a:lnTo>
                          <a:pt x="860336" y="574265"/>
                        </a:lnTo>
                        <a:lnTo>
                          <a:pt x="829180" y="591260"/>
                        </a:lnTo>
                        <a:close/>
                        <a:moveTo>
                          <a:pt x="686145" y="269784"/>
                        </a:moveTo>
                        <a:lnTo>
                          <a:pt x="890076" y="227298"/>
                        </a:lnTo>
                        <a:lnTo>
                          <a:pt x="694642" y="281114"/>
                        </a:lnTo>
                        <a:lnTo>
                          <a:pt x="686145" y="269784"/>
                        </a:lnTo>
                        <a:close/>
                        <a:moveTo>
                          <a:pt x="571433" y="215969"/>
                        </a:moveTo>
                        <a:lnTo>
                          <a:pt x="581346" y="170651"/>
                        </a:lnTo>
                        <a:lnTo>
                          <a:pt x="598341" y="169235"/>
                        </a:lnTo>
                        <a:lnTo>
                          <a:pt x="594092" y="215969"/>
                        </a:lnTo>
                        <a:lnTo>
                          <a:pt x="571433" y="215969"/>
                        </a:lnTo>
                        <a:close/>
                        <a:moveTo>
                          <a:pt x="232964" y="490710"/>
                        </a:moveTo>
                        <a:lnTo>
                          <a:pt x="234380" y="534612"/>
                        </a:lnTo>
                        <a:lnTo>
                          <a:pt x="213137" y="534612"/>
                        </a:lnTo>
                        <a:lnTo>
                          <a:pt x="232964" y="490710"/>
                        </a:lnTo>
                        <a:lnTo>
                          <a:pt x="232964" y="490710"/>
                        </a:lnTo>
                        <a:close/>
                        <a:moveTo>
                          <a:pt x="405739" y="751289"/>
                        </a:moveTo>
                        <a:lnTo>
                          <a:pt x="412820" y="721549"/>
                        </a:lnTo>
                        <a:lnTo>
                          <a:pt x="438311" y="745624"/>
                        </a:lnTo>
                        <a:lnTo>
                          <a:pt x="405739" y="751289"/>
                        </a:lnTo>
                        <a:close/>
                        <a:moveTo>
                          <a:pt x="789527" y="619584"/>
                        </a:moveTo>
                        <a:lnTo>
                          <a:pt x="694642" y="612503"/>
                        </a:lnTo>
                        <a:lnTo>
                          <a:pt x="698890" y="545941"/>
                        </a:lnTo>
                        <a:lnTo>
                          <a:pt x="789527" y="619584"/>
                        </a:lnTo>
                        <a:close/>
                        <a:moveTo>
                          <a:pt x="796608" y="622416"/>
                        </a:moveTo>
                        <a:lnTo>
                          <a:pt x="796608" y="622416"/>
                        </a:lnTo>
                        <a:lnTo>
                          <a:pt x="796608" y="622416"/>
                        </a:lnTo>
                        <a:lnTo>
                          <a:pt x="796608" y="622416"/>
                        </a:lnTo>
                        <a:close/>
                        <a:moveTo>
                          <a:pt x="901406" y="708803"/>
                        </a:moveTo>
                        <a:lnTo>
                          <a:pt x="878747" y="628080"/>
                        </a:lnTo>
                        <a:lnTo>
                          <a:pt x="963718" y="633745"/>
                        </a:lnTo>
                        <a:lnTo>
                          <a:pt x="963718" y="633745"/>
                        </a:lnTo>
                        <a:lnTo>
                          <a:pt x="963718" y="632329"/>
                        </a:lnTo>
                        <a:lnTo>
                          <a:pt x="963718" y="635161"/>
                        </a:lnTo>
                        <a:lnTo>
                          <a:pt x="963718" y="635161"/>
                        </a:lnTo>
                        <a:lnTo>
                          <a:pt x="1013285" y="800856"/>
                        </a:lnTo>
                        <a:lnTo>
                          <a:pt x="901406" y="708803"/>
                        </a:lnTo>
                        <a:close/>
                        <a:moveTo>
                          <a:pt x="1016117" y="803688"/>
                        </a:moveTo>
                        <a:lnTo>
                          <a:pt x="965135" y="635161"/>
                        </a:lnTo>
                        <a:lnTo>
                          <a:pt x="966551" y="629497"/>
                        </a:lnTo>
                        <a:lnTo>
                          <a:pt x="1035944" y="540277"/>
                        </a:lnTo>
                        <a:lnTo>
                          <a:pt x="1108170" y="550190"/>
                        </a:lnTo>
                        <a:lnTo>
                          <a:pt x="1075598" y="853255"/>
                        </a:lnTo>
                        <a:lnTo>
                          <a:pt x="1016117" y="803688"/>
                        </a:lnTo>
                        <a:close/>
                        <a:moveTo>
                          <a:pt x="1035944" y="537444"/>
                        </a:moveTo>
                        <a:lnTo>
                          <a:pt x="1027447" y="536028"/>
                        </a:lnTo>
                        <a:lnTo>
                          <a:pt x="1041609" y="530363"/>
                        </a:lnTo>
                        <a:lnTo>
                          <a:pt x="1035944" y="537444"/>
                        </a:lnTo>
                        <a:close/>
                        <a:moveTo>
                          <a:pt x="1034528" y="540277"/>
                        </a:moveTo>
                        <a:lnTo>
                          <a:pt x="969383" y="625248"/>
                        </a:lnTo>
                        <a:lnTo>
                          <a:pt x="987794" y="555855"/>
                        </a:lnTo>
                        <a:lnTo>
                          <a:pt x="1024614" y="538860"/>
                        </a:lnTo>
                        <a:lnTo>
                          <a:pt x="1034528" y="540277"/>
                        </a:lnTo>
                        <a:close/>
                        <a:moveTo>
                          <a:pt x="875914" y="628080"/>
                        </a:moveTo>
                        <a:lnTo>
                          <a:pt x="898574" y="707387"/>
                        </a:lnTo>
                        <a:lnTo>
                          <a:pt x="798024" y="625248"/>
                        </a:lnTo>
                        <a:lnTo>
                          <a:pt x="798024" y="622416"/>
                        </a:lnTo>
                        <a:lnTo>
                          <a:pt x="875914" y="628080"/>
                        </a:lnTo>
                        <a:close/>
                        <a:moveTo>
                          <a:pt x="1014701" y="805104"/>
                        </a:moveTo>
                        <a:lnTo>
                          <a:pt x="1016117" y="807937"/>
                        </a:lnTo>
                        <a:lnTo>
                          <a:pt x="949556" y="878746"/>
                        </a:lnTo>
                        <a:lnTo>
                          <a:pt x="902822" y="713052"/>
                        </a:lnTo>
                        <a:lnTo>
                          <a:pt x="1014701" y="805104"/>
                        </a:lnTo>
                        <a:close/>
                        <a:moveTo>
                          <a:pt x="684728" y="268368"/>
                        </a:moveTo>
                        <a:lnTo>
                          <a:pt x="667735" y="244293"/>
                        </a:lnTo>
                        <a:lnTo>
                          <a:pt x="667735" y="244293"/>
                        </a:lnTo>
                        <a:lnTo>
                          <a:pt x="643659" y="276865"/>
                        </a:lnTo>
                        <a:lnTo>
                          <a:pt x="591260" y="288194"/>
                        </a:lnTo>
                        <a:lnTo>
                          <a:pt x="596925" y="217385"/>
                        </a:lnTo>
                        <a:lnTo>
                          <a:pt x="952389" y="210304"/>
                        </a:lnTo>
                        <a:lnTo>
                          <a:pt x="919817" y="218801"/>
                        </a:lnTo>
                        <a:lnTo>
                          <a:pt x="684728" y="268368"/>
                        </a:lnTo>
                        <a:close/>
                        <a:moveTo>
                          <a:pt x="140911" y="407155"/>
                        </a:moveTo>
                        <a:lnTo>
                          <a:pt x="140911" y="407155"/>
                        </a:lnTo>
                        <a:lnTo>
                          <a:pt x="140911" y="407155"/>
                        </a:lnTo>
                        <a:lnTo>
                          <a:pt x="140911" y="407155"/>
                        </a:lnTo>
                        <a:close/>
                        <a:moveTo>
                          <a:pt x="234380" y="536028"/>
                        </a:moveTo>
                        <a:lnTo>
                          <a:pt x="235796" y="620999"/>
                        </a:lnTo>
                        <a:lnTo>
                          <a:pt x="235796" y="620999"/>
                        </a:lnTo>
                        <a:lnTo>
                          <a:pt x="231547" y="626664"/>
                        </a:lnTo>
                        <a:lnTo>
                          <a:pt x="211721" y="636578"/>
                        </a:lnTo>
                        <a:lnTo>
                          <a:pt x="179149" y="616751"/>
                        </a:lnTo>
                        <a:lnTo>
                          <a:pt x="213137" y="536028"/>
                        </a:lnTo>
                        <a:lnTo>
                          <a:pt x="234380" y="536028"/>
                        </a:lnTo>
                        <a:close/>
                        <a:moveTo>
                          <a:pt x="591260" y="670566"/>
                        </a:moveTo>
                        <a:lnTo>
                          <a:pt x="587012" y="677647"/>
                        </a:lnTo>
                        <a:lnTo>
                          <a:pt x="579931" y="671982"/>
                        </a:lnTo>
                        <a:lnTo>
                          <a:pt x="591260" y="670566"/>
                        </a:lnTo>
                        <a:close/>
                        <a:moveTo>
                          <a:pt x="1109586" y="548774"/>
                        </a:moveTo>
                        <a:lnTo>
                          <a:pt x="1038776" y="538860"/>
                        </a:lnTo>
                        <a:lnTo>
                          <a:pt x="1045857" y="528947"/>
                        </a:lnTo>
                        <a:lnTo>
                          <a:pt x="1050106" y="527531"/>
                        </a:lnTo>
                        <a:lnTo>
                          <a:pt x="1109586" y="547358"/>
                        </a:lnTo>
                        <a:lnTo>
                          <a:pt x="1109586" y="548774"/>
                        </a:lnTo>
                        <a:close/>
                        <a:moveTo>
                          <a:pt x="984961" y="553022"/>
                        </a:moveTo>
                        <a:lnTo>
                          <a:pt x="984961" y="553022"/>
                        </a:lnTo>
                        <a:lnTo>
                          <a:pt x="965135" y="628080"/>
                        </a:lnTo>
                        <a:lnTo>
                          <a:pt x="962302" y="632329"/>
                        </a:lnTo>
                        <a:lnTo>
                          <a:pt x="877331" y="626664"/>
                        </a:lnTo>
                        <a:lnTo>
                          <a:pt x="863169" y="575682"/>
                        </a:lnTo>
                        <a:lnTo>
                          <a:pt x="955221" y="528947"/>
                        </a:lnTo>
                        <a:lnTo>
                          <a:pt x="1020366" y="538860"/>
                        </a:lnTo>
                        <a:lnTo>
                          <a:pt x="984961" y="553022"/>
                        </a:lnTo>
                        <a:close/>
                        <a:moveTo>
                          <a:pt x="786694" y="526115"/>
                        </a:moveTo>
                        <a:lnTo>
                          <a:pt x="783862" y="503456"/>
                        </a:lnTo>
                        <a:lnTo>
                          <a:pt x="841926" y="511953"/>
                        </a:lnTo>
                        <a:lnTo>
                          <a:pt x="846174" y="524699"/>
                        </a:lnTo>
                        <a:lnTo>
                          <a:pt x="786694" y="526115"/>
                        </a:lnTo>
                        <a:close/>
                        <a:moveTo>
                          <a:pt x="599757" y="166402"/>
                        </a:moveTo>
                        <a:lnTo>
                          <a:pt x="582763" y="167818"/>
                        </a:lnTo>
                        <a:lnTo>
                          <a:pt x="585595" y="152241"/>
                        </a:lnTo>
                        <a:lnTo>
                          <a:pt x="599757" y="155073"/>
                        </a:lnTo>
                        <a:lnTo>
                          <a:pt x="599757" y="166402"/>
                        </a:lnTo>
                        <a:close/>
                        <a:moveTo>
                          <a:pt x="315103" y="344842"/>
                        </a:moveTo>
                        <a:lnTo>
                          <a:pt x="313687" y="346258"/>
                        </a:lnTo>
                        <a:lnTo>
                          <a:pt x="313687" y="346258"/>
                        </a:lnTo>
                        <a:lnTo>
                          <a:pt x="317935" y="344842"/>
                        </a:lnTo>
                        <a:lnTo>
                          <a:pt x="351923" y="374582"/>
                        </a:lnTo>
                        <a:lnTo>
                          <a:pt x="208888" y="414236"/>
                        </a:lnTo>
                        <a:lnTo>
                          <a:pt x="153656" y="405739"/>
                        </a:lnTo>
                        <a:lnTo>
                          <a:pt x="159322" y="392993"/>
                        </a:lnTo>
                        <a:lnTo>
                          <a:pt x="142327" y="401490"/>
                        </a:lnTo>
                        <a:lnTo>
                          <a:pt x="97009" y="368918"/>
                        </a:lnTo>
                        <a:lnTo>
                          <a:pt x="101258" y="367501"/>
                        </a:lnTo>
                        <a:lnTo>
                          <a:pt x="315103" y="344842"/>
                        </a:lnTo>
                        <a:lnTo>
                          <a:pt x="315103" y="344842"/>
                        </a:lnTo>
                        <a:close/>
                        <a:moveTo>
                          <a:pt x="172068" y="428398"/>
                        </a:moveTo>
                        <a:lnTo>
                          <a:pt x="179149" y="434062"/>
                        </a:lnTo>
                        <a:lnTo>
                          <a:pt x="140911" y="436895"/>
                        </a:lnTo>
                        <a:lnTo>
                          <a:pt x="172068" y="428398"/>
                        </a:lnTo>
                        <a:close/>
                        <a:moveTo>
                          <a:pt x="94177" y="536028"/>
                        </a:moveTo>
                        <a:lnTo>
                          <a:pt x="98425" y="527531"/>
                        </a:lnTo>
                        <a:lnTo>
                          <a:pt x="223050" y="493542"/>
                        </a:lnTo>
                        <a:lnTo>
                          <a:pt x="170651" y="534612"/>
                        </a:lnTo>
                        <a:lnTo>
                          <a:pt x="94177" y="536028"/>
                        </a:lnTo>
                        <a:close/>
                        <a:moveTo>
                          <a:pt x="218802" y="643658"/>
                        </a:moveTo>
                        <a:lnTo>
                          <a:pt x="105506" y="798023"/>
                        </a:lnTo>
                        <a:lnTo>
                          <a:pt x="104090" y="792359"/>
                        </a:lnTo>
                        <a:lnTo>
                          <a:pt x="159322" y="662069"/>
                        </a:lnTo>
                        <a:lnTo>
                          <a:pt x="210304" y="637994"/>
                        </a:lnTo>
                        <a:lnTo>
                          <a:pt x="218802" y="643658"/>
                        </a:lnTo>
                        <a:close/>
                        <a:moveTo>
                          <a:pt x="402907" y="754122"/>
                        </a:moveTo>
                        <a:lnTo>
                          <a:pt x="402907" y="754122"/>
                        </a:lnTo>
                        <a:lnTo>
                          <a:pt x="402907" y="754122"/>
                        </a:lnTo>
                        <a:lnTo>
                          <a:pt x="402907" y="754122"/>
                        </a:lnTo>
                        <a:lnTo>
                          <a:pt x="357588" y="788110"/>
                        </a:lnTo>
                        <a:lnTo>
                          <a:pt x="279698" y="765451"/>
                        </a:lnTo>
                        <a:lnTo>
                          <a:pt x="248541" y="660653"/>
                        </a:lnTo>
                        <a:lnTo>
                          <a:pt x="402907" y="754122"/>
                        </a:lnTo>
                        <a:close/>
                        <a:moveTo>
                          <a:pt x="547358" y="694641"/>
                        </a:moveTo>
                        <a:lnTo>
                          <a:pt x="560104" y="703139"/>
                        </a:lnTo>
                        <a:lnTo>
                          <a:pt x="560104" y="718717"/>
                        </a:lnTo>
                        <a:lnTo>
                          <a:pt x="560104" y="718717"/>
                        </a:lnTo>
                        <a:lnTo>
                          <a:pt x="547358" y="694641"/>
                        </a:lnTo>
                        <a:close/>
                        <a:moveTo>
                          <a:pt x="632330" y="611086"/>
                        </a:moveTo>
                        <a:lnTo>
                          <a:pt x="693226" y="615335"/>
                        </a:lnTo>
                        <a:lnTo>
                          <a:pt x="690393" y="664901"/>
                        </a:lnTo>
                        <a:lnTo>
                          <a:pt x="595508" y="667734"/>
                        </a:lnTo>
                        <a:lnTo>
                          <a:pt x="632330" y="611086"/>
                        </a:lnTo>
                        <a:close/>
                        <a:moveTo>
                          <a:pt x="1111002" y="548774"/>
                        </a:moveTo>
                        <a:lnTo>
                          <a:pt x="1111002" y="545941"/>
                        </a:lnTo>
                        <a:lnTo>
                          <a:pt x="1123748" y="550190"/>
                        </a:lnTo>
                        <a:lnTo>
                          <a:pt x="1111002" y="548774"/>
                        </a:lnTo>
                        <a:close/>
                        <a:moveTo>
                          <a:pt x="1050106" y="524699"/>
                        </a:moveTo>
                        <a:lnTo>
                          <a:pt x="1050106" y="524699"/>
                        </a:lnTo>
                        <a:lnTo>
                          <a:pt x="1048690" y="526115"/>
                        </a:lnTo>
                        <a:lnTo>
                          <a:pt x="1051522" y="523282"/>
                        </a:lnTo>
                        <a:lnTo>
                          <a:pt x="1051522" y="523282"/>
                        </a:lnTo>
                        <a:lnTo>
                          <a:pt x="965135" y="524699"/>
                        </a:lnTo>
                        <a:lnTo>
                          <a:pt x="1120916" y="443975"/>
                        </a:lnTo>
                        <a:lnTo>
                          <a:pt x="1109586" y="545941"/>
                        </a:lnTo>
                        <a:lnTo>
                          <a:pt x="1050106" y="524699"/>
                        </a:lnTo>
                        <a:close/>
                        <a:moveTo>
                          <a:pt x="1044441" y="527531"/>
                        </a:moveTo>
                        <a:lnTo>
                          <a:pt x="1024614" y="536028"/>
                        </a:lnTo>
                        <a:lnTo>
                          <a:pt x="958054" y="526115"/>
                        </a:lnTo>
                        <a:lnTo>
                          <a:pt x="959470" y="524699"/>
                        </a:lnTo>
                        <a:lnTo>
                          <a:pt x="1045857" y="523282"/>
                        </a:lnTo>
                        <a:lnTo>
                          <a:pt x="1044441" y="527531"/>
                        </a:lnTo>
                        <a:close/>
                        <a:moveTo>
                          <a:pt x="863169" y="572849"/>
                        </a:moveTo>
                        <a:lnTo>
                          <a:pt x="850423" y="526115"/>
                        </a:lnTo>
                        <a:lnTo>
                          <a:pt x="939643" y="524699"/>
                        </a:lnTo>
                        <a:lnTo>
                          <a:pt x="952389" y="526115"/>
                        </a:lnTo>
                        <a:lnTo>
                          <a:pt x="863169" y="572849"/>
                        </a:lnTo>
                        <a:close/>
                        <a:moveTo>
                          <a:pt x="849007" y="524699"/>
                        </a:moveTo>
                        <a:lnTo>
                          <a:pt x="844759" y="511953"/>
                        </a:lnTo>
                        <a:lnTo>
                          <a:pt x="925481" y="523282"/>
                        </a:lnTo>
                        <a:lnTo>
                          <a:pt x="849007" y="524699"/>
                        </a:lnTo>
                        <a:close/>
                        <a:moveTo>
                          <a:pt x="958054" y="370334"/>
                        </a:moveTo>
                        <a:lnTo>
                          <a:pt x="958054" y="370334"/>
                        </a:lnTo>
                        <a:lnTo>
                          <a:pt x="857504" y="269784"/>
                        </a:lnTo>
                        <a:lnTo>
                          <a:pt x="778197" y="385912"/>
                        </a:lnTo>
                        <a:lnTo>
                          <a:pt x="766868" y="387328"/>
                        </a:lnTo>
                        <a:lnTo>
                          <a:pt x="694642" y="283946"/>
                        </a:lnTo>
                        <a:lnTo>
                          <a:pt x="919817" y="221634"/>
                        </a:lnTo>
                        <a:lnTo>
                          <a:pt x="960886" y="213137"/>
                        </a:lnTo>
                        <a:lnTo>
                          <a:pt x="1081262" y="361837"/>
                        </a:lnTo>
                        <a:lnTo>
                          <a:pt x="955221" y="371750"/>
                        </a:lnTo>
                        <a:lnTo>
                          <a:pt x="958054" y="370334"/>
                        </a:lnTo>
                        <a:close/>
                        <a:moveTo>
                          <a:pt x="596925" y="214553"/>
                        </a:moveTo>
                        <a:lnTo>
                          <a:pt x="601173" y="167818"/>
                        </a:lnTo>
                        <a:lnTo>
                          <a:pt x="664902" y="163570"/>
                        </a:lnTo>
                        <a:lnTo>
                          <a:pt x="946724" y="207472"/>
                        </a:lnTo>
                        <a:lnTo>
                          <a:pt x="596925" y="214553"/>
                        </a:lnTo>
                        <a:close/>
                        <a:moveTo>
                          <a:pt x="517618" y="139494"/>
                        </a:moveTo>
                        <a:lnTo>
                          <a:pt x="608254" y="44610"/>
                        </a:lnTo>
                        <a:lnTo>
                          <a:pt x="584179" y="149408"/>
                        </a:lnTo>
                        <a:lnTo>
                          <a:pt x="517618" y="139494"/>
                        </a:lnTo>
                        <a:close/>
                        <a:moveTo>
                          <a:pt x="460970" y="196142"/>
                        </a:moveTo>
                        <a:lnTo>
                          <a:pt x="407155" y="125333"/>
                        </a:lnTo>
                        <a:lnTo>
                          <a:pt x="513369" y="142327"/>
                        </a:lnTo>
                        <a:lnTo>
                          <a:pt x="460970" y="196142"/>
                        </a:lnTo>
                        <a:close/>
                        <a:moveTo>
                          <a:pt x="401490" y="123917"/>
                        </a:moveTo>
                        <a:lnTo>
                          <a:pt x="402907" y="122500"/>
                        </a:lnTo>
                        <a:lnTo>
                          <a:pt x="402907" y="122500"/>
                        </a:lnTo>
                        <a:lnTo>
                          <a:pt x="401490" y="123917"/>
                        </a:lnTo>
                        <a:close/>
                        <a:moveTo>
                          <a:pt x="320768" y="223050"/>
                        </a:moveTo>
                        <a:lnTo>
                          <a:pt x="320768" y="223050"/>
                        </a:lnTo>
                        <a:lnTo>
                          <a:pt x="443976" y="221634"/>
                        </a:lnTo>
                        <a:lnTo>
                          <a:pt x="316518" y="344842"/>
                        </a:lnTo>
                        <a:lnTo>
                          <a:pt x="315103" y="343426"/>
                        </a:lnTo>
                        <a:lnTo>
                          <a:pt x="315103" y="343426"/>
                        </a:lnTo>
                        <a:lnTo>
                          <a:pt x="105506" y="368918"/>
                        </a:lnTo>
                        <a:lnTo>
                          <a:pt x="238628" y="299524"/>
                        </a:lnTo>
                        <a:lnTo>
                          <a:pt x="238628" y="299524"/>
                        </a:lnTo>
                        <a:lnTo>
                          <a:pt x="289611" y="204639"/>
                        </a:lnTo>
                        <a:lnTo>
                          <a:pt x="391577" y="135246"/>
                        </a:lnTo>
                        <a:lnTo>
                          <a:pt x="320768" y="223050"/>
                        </a:lnTo>
                        <a:close/>
                        <a:moveTo>
                          <a:pt x="139495" y="405739"/>
                        </a:moveTo>
                        <a:lnTo>
                          <a:pt x="139495" y="405739"/>
                        </a:lnTo>
                        <a:lnTo>
                          <a:pt x="48859" y="392993"/>
                        </a:lnTo>
                        <a:lnTo>
                          <a:pt x="92760" y="373166"/>
                        </a:lnTo>
                        <a:lnTo>
                          <a:pt x="92760" y="373166"/>
                        </a:lnTo>
                        <a:lnTo>
                          <a:pt x="139495" y="405739"/>
                        </a:lnTo>
                        <a:close/>
                        <a:moveTo>
                          <a:pt x="135246" y="408571"/>
                        </a:moveTo>
                        <a:lnTo>
                          <a:pt x="74350" y="439727"/>
                        </a:lnTo>
                        <a:lnTo>
                          <a:pt x="43194" y="395825"/>
                        </a:lnTo>
                        <a:lnTo>
                          <a:pt x="46026" y="394409"/>
                        </a:lnTo>
                        <a:lnTo>
                          <a:pt x="135246" y="408571"/>
                        </a:lnTo>
                        <a:close/>
                        <a:moveTo>
                          <a:pt x="75766" y="445392"/>
                        </a:moveTo>
                        <a:lnTo>
                          <a:pt x="75766" y="445392"/>
                        </a:lnTo>
                        <a:lnTo>
                          <a:pt x="119668" y="442560"/>
                        </a:lnTo>
                        <a:lnTo>
                          <a:pt x="24783" y="468051"/>
                        </a:lnTo>
                        <a:lnTo>
                          <a:pt x="74350" y="442560"/>
                        </a:lnTo>
                        <a:lnTo>
                          <a:pt x="75766" y="445392"/>
                        </a:lnTo>
                        <a:close/>
                        <a:moveTo>
                          <a:pt x="181980" y="436895"/>
                        </a:moveTo>
                        <a:lnTo>
                          <a:pt x="317935" y="533196"/>
                        </a:lnTo>
                        <a:lnTo>
                          <a:pt x="235796" y="534612"/>
                        </a:lnTo>
                        <a:lnTo>
                          <a:pt x="234380" y="489294"/>
                        </a:lnTo>
                        <a:lnTo>
                          <a:pt x="234380" y="489294"/>
                        </a:lnTo>
                        <a:lnTo>
                          <a:pt x="231547" y="489294"/>
                        </a:lnTo>
                        <a:lnTo>
                          <a:pt x="232964" y="485045"/>
                        </a:lnTo>
                        <a:lnTo>
                          <a:pt x="232964" y="483629"/>
                        </a:lnTo>
                        <a:lnTo>
                          <a:pt x="224466" y="490710"/>
                        </a:lnTo>
                        <a:lnTo>
                          <a:pt x="97009" y="526115"/>
                        </a:lnTo>
                        <a:lnTo>
                          <a:pt x="136663" y="441143"/>
                        </a:lnTo>
                        <a:lnTo>
                          <a:pt x="181980" y="436895"/>
                        </a:lnTo>
                        <a:close/>
                        <a:moveTo>
                          <a:pt x="208888" y="636578"/>
                        </a:moveTo>
                        <a:lnTo>
                          <a:pt x="160737" y="659237"/>
                        </a:lnTo>
                        <a:lnTo>
                          <a:pt x="177732" y="618167"/>
                        </a:lnTo>
                        <a:lnTo>
                          <a:pt x="208888" y="636578"/>
                        </a:lnTo>
                        <a:close/>
                        <a:moveTo>
                          <a:pt x="102674" y="788110"/>
                        </a:moveTo>
                        <a:lnTo>
                          <a:pt x="77183" y="698890"/>
                        </a:lnTo>
                        <a:lnTo>
                          <a:pt x="156489" y="662069"/>
                        </a:lnTo>
                        <a:lnTo>
                          <a:pt x="102674" y="788110"/>
                        </a:lnTo>
                        <a:close/>
                        <a:moveTo>
                          <a:pt x="104090" y="799439"/>
                        </a:moveTo>
                        <a:lnTo>
                          <a:pt x="95593" y="812185"/>
                        </a:lnTo>
                        <a:lnTo>
                          <a:pt x="102674" y="795191"/>
                        </a:lnTo>
                        <a:lnTo>
                          <a:pt x="104090" y="799439"/>
                        </a:lnTo>
                        <a:close/>
                        <a:moveTo>
                          <a:pt x="357588" y="790942"/>
                        </a:moveTo>
                        <a:lnTo>
                          <a:pt x="357588" y="790942"/>
                        </a:lnTo>
                        <a:lnTo>
                          <a:pt x="405739" y="756954"/>
                        </a:lnTo>
                        <a:lnTo>
                          <a:pt x="405739" y="756954"/>
                        </a:lnTo>
                        <a:lnTo>
                          <a:pt x="405739" y="754122"/>
                        </a:lnTo>
                        <a:lnTo>
                          <a:pt x="441144" y="747041"/>
                        </a:lnTo>
                        <a:lnTo>
                          <a:pt x="469468" y="772532"/>
                        </a:lnTo>
                        <a:lnTo>
                          <a:pt x="303773" y="844758"/>
                        </a:lnTo>
                        <a:lnTo>
                          <a:pt x="281114" y="769699"/>
                        </a:lnTo>
                        <a:lnTo>
                          <a:pt x="357588" y="790942"/>
                        </a:lnTo>
                        <a:close/>
                        <a:moveTo>
                          <a:pt x="434063" y="630913"/>
                        </a:moveTo>
                        <a:lnTo>
                          <a:pt x="434063" y="630913"/>
                        </a:lnTo>
                        <a:lnTo>
                          <a:pt x="424150" y="608254"/>
                        </a:lnTo>
                        <a:lnTo>
                          <a:pt x="544526" y="693225"/>
                        </a:lnTo>
                        <a:lnTo>
                          <a:pt x="558688" y="721549"/>
                        </a:lnTo>
                        <a:lnTo>
                          <a:pt x="442560" y="744208"/>
                        </a:lnTo>
                        <a:lnTo>
                          <a:pt x="414236" y="718717"/>
                        </a:lnTo>
                        <a:lnTo>
                          <a:pt x="434063" y="630913"/>
                        </a:lnTo>
                        <a:close/>
                        <a:moveTo>
                          <a:pt x="561520" y="704555"/>
                        </a:moveTo>
                        <a:lnTo>
                          <a:pt x="565769" y="707387"/>
                        </a:lnTo>
                        <a:lnTo>
                          <a:pt x="561520" y="714468"/>
                        </a:lnTo>
                        <a:lnTo>
                          <a:pt x="561520" y="704555"/>
                        </a:lnTo>
                        <a:close/>
                        <a:moveTo>
                          <a:pt x="561520" y="670566"/>
                        </a:moveTo>
                        <a:lnTo>
                          <a:pt x="577098" y="670566"/>
                        </a:lnTo>
                        <a:lnTo>
                          <a:pt x="585595" y="677647"/>
                        </a:lnTo>
                        <a:lnTo>
                          <a:pt x="567185" y="705971"/>
                        </a:lnTo>
                        <a:lnTo>
                          <a:pt x="561520" y="701722"/>
                        </a:lnTo>
                        <a:lnTo>
                          <a:pt x="561520" y="670566"/>
                        </a:lnTo>
                        <a:close/>
                        <a:moveTo>
                          <a:pt x="588427" y="677647"/>
                        </a:moveTo>
                        <a:lnTo>
                          <a:pt x="594092" y="669150"/>
                        </a:lnTo>
                        <a:lnTo>
                          <a:pt x="690393" y="666318"/>
                        </a:lnTo>
                        <a:lnTo>
                          <a:pt x="683312" y="762618"/>
                        </a:lnTo>
                        <a:lnTo>
                          <a:pt x="588427" y="677647"/>
                        </a:lnTo>
                        <a:close/>
                        <a:moveTo>
                          <a:pt x="694642" y="615335"/>
                        </a:moveTo>
                        <a:lnTo>
                          <a:pt x="792359" y="622416"/>
                        </a:lnTo>
                        <a:lnTo>
                          <a:pt x="796608" y="626664"/>
                        </a:lnTo>
                        <a:lnTo>
                          <a:pt x="800856" y="662069"/>
                        </a:lnTo>
                        <a:lnTo>
                          <a:pt x="691809" y="666318"/>
                        </a:lnTo>
                        <a:lnTo>
                          <a:pt x="694642" y="615335"/>
                        </a:lnTo>
                        <a:close/>
                        <a:moveTo>
                          <a:pt x="832012" y="662069"/>
                        </a:moveTo>
                        <a:lnTo>
                          <a:pt x="904238" y="761203"/>
                        </a:lnTo>
                        <a:lnTo>
                          <a:pt x="833428" y="875914"/>
                        </a:lnTo>
                        <a:lnTo>
                          <a:pt x="827764" y="874498"/>
                        </a:lnTo>
                        <a:lnTo>
                          <a:pt x="803689" y="663485"/>
                        </a:lnTo>
                        <a:lnTo>
                          <a:pt x="832012" y="662069"/>
                        </a:lnTo>
                        <a:close/>
                        <a:moveTo>
                          <a:pt x="870250" y="887243"/>
                        </a:moveTo>
                        <a:lnTo>
                          <a:pt x="827764" y="890076"/>
                        </a:lnTo>
                        <a:lnTo>
                          <a:pt x="836261" y="877330"/>
                        </a:lnTo>
                        <a:lnTo>
                          <a:pt x="870250" y="887243"/>
                        </a:lnTo>
                        <a:close/>
                        <a:moveTo>
                          <a:pt x="948140" y="882995"/>
                        </a:moveTo>
                        <a:lnTo>
                          <a:pt x="948140" y="882995"/>
                        </a:lnTo>
                        <a:lnTo>
                          <a:pt x="948140" y="882995"/>
                        </a:lnTo>
                        <a:lnTo>
                          <a:pt x="956637" y="908486"/>
                        </a:lnTo>
                        <a:lnTo>
                          <a:pt x="881579" y="887243"/>
                        </a:lnTo>
                        <a:lnTo>
                          <a:pt x="948140" y="882995"/>
                        </a:lnTo>
                        <a:close/>
                        <a:moveTo>
                          <a:pt x="1122332" y="681896"/>
                        </a:moveTo>
                        <a:lnTo>
                          <a:pt x="1125164" y="684728"/>
                        </a:lnTo>
                        <a:lnTo>
                          <a:pt x="1123748" y="691809"/>
                        </a:lnTo>
                        <a:lnTo>
                          <a:pt x="1122332" y="681896"/>
                        </a:lnTo>
                        <a:close/>
                        <a:moveTo>
                          <a:pt x="1147823" y="558687"/>
                        </a:moveTo>
                        <a:lnTo>
                          <a:pt x="1147823" y="558687"/>
                        </a:lnTo>
                        <a:lnTo>
                          <a:pt x="1147823" y="558687"/>
                        </a:lnTo>
                        <a:lnTo>
                          <a:pt x="1190309" y="555855"/>
                        </a:lnTo>
                        <a:lnTo>
                          <a:pt x="1187476" y="747041"/>
                        </a:lnTo>
                        <a:lnTo>
                          <a:pt x="1126580" y="683312"/>
                        </a:lnTo>
                        <a:lnTo>
                          <a:pt x="1147823" y="558687"/>
                        </a:lnTo>
                        <a:close/>
                        <a:moveTo>
                          <a:pt x="112587" y="578514"/>
                        </a:moveTo>
                        <a:lnTo>
                          <a:pt x="51691" y="625248"/>
                        </a:lnTo>
                        <a:lnTo>
                          <a:pt x="81431" y="560103"/>
                        </a:lnTo>
                        <a:lnTo>
                          <a:pt x="112587" y="578514"/>
                        </a:lnTo>
                        <a:close/>
                        <a:moveTo>
                          <a:pt x="568601" y="707387"/>
                        </a:moveTo>
                        <a:lnTo>
                          <a:pt x="587012" y="679063"/>
                        </a:lnTo>
                        <a:lnTo>
                          <a:pt x="683312" y="764035"/>
                        </a:lnTo>
                        <a:lnTo>
                          <a:pt x="681897" y="786694"/>
                        </a:lnTo>
                        <a:lnTo>
                          <a:pt x="568601" y="707387"/>
                        </a:lnTo>
                        <a:close/>
                        <a:moveTo>
                          <a:pt x="950973" y="213137"/>
                        </a:moveTo>
                        <a:lnTo>
                          <a:pt x="960886" y="210304"/>
                        </a:lnTo>
                        <a:lnTo>
                          <a:pt x="962302" y="210304"/>
                        </a:lnTo>
                        <a:lnTo>
                          <a:pt x="950973" y="213137"/>
                        </a:lnTo>
                        <a:close/>
                        <a:moveTo>
                          <a:pt x="599757" y="152241"/>
                        </a:moveTo>
                        <a:lnTo>
                          <a:pt x="585595" y="149408"/>
                        </a:lnTo>
                        <a:lnTo>
                          <a:pt x="609670" y="43194"/>
                        </a:lnTo>
                        <a:lnTo>
                          <a:pt x="599757" y="15224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3" name="Freeform: Shape 952">
                    <a:extLst>
                      <a:ext uri="{FF2B5EF4-FFF2-40B4-BE49-F238E27FC236}">
                        <a16:creationId xmlns:a16="http://schemas.microsoft.com/office/drawing/2014/main" id="{0CB5FFD0-B61B-4790-99F1-42A15595475C}"/>
                      </a:ext>
                    </a:extLst>
                  </p:cNvPr>
                  <p:cNvSpPr/>
                  <p:nvPr/>
                </p:nvSpPr>
                <p:spPr>
                  <a:xfrm>
                    <a:off x="5476416" y="1812418"/>
                    <a:ext cx="608962" cy="396533"/>
                  </a:xfrm>
                  <a:custGeom>
                    <a:avLst/>
                    <a:gdLst>
                      <a:gd name="connsiteX0" fmla="*/ 13454 w 608962"/>
                      <a:gd name="connsiteY0" fmla="*/ 340594 h 396533"/>
                      <a:gd name="connsiteX1" fmla="*/ 13454 w 608962"/>
                      <a:gd name="connsiteY1" fmla="*/ 340594 h 396533"/>
                      <a:gd name="connsiteX2" fmla="*/ 68685 w 608962"/>
                      <a:gd name="connsiteY2" fmla="*/ 340594 h 396533"/>
                      <a:gd name="connsiteX3" fmla="*/ 68685 w 608962"/>
                      <a:gd name="connsiteY3" fmla="*/ 340594 h 396533"/>
                      <a:gd name="connsiteX4" fmla="*/ 40362 w 608962"/>
                      <a:gd name="connsiteY4" fmla="*/ 296692 h 396533"/>
                      <a:gd name="connsiteX5" fmla="*/ 54523 w 608962"/>
                      <a:gd name="connsiteY5" fmla="*/ 271201 h 396533"/>
                      <a:gd name="connsiteX6" fmla="*/ 84264 w 608962"/>
                      <a:gd name="connsiteY6" fmla="*/ 282530 h 396533"/>
                      <a:gd name="connsiteX7" fmla="*/ 84264 w 608962"/>
                      <a:gd name="connsiteY7" fmla="*/ 282530 h 396533"/>
                      <a:gd name="connsiteX8" fmla="*/ 98425 w 608962"/>
                      <a:gd name="connsiteY8" fmla="*/ 198975 h 396533"/>
                      <a:gd name="connsiteX9" fmla="*/ 135246 w 608962"/>
                      <a:gd name="connsiteY9" fmla="*/ 194726 h 396533"/>
                      <a:gd name="connsiteX10" fmla="*/ 245709 w 608962"/>
                      <a:gd name="connsiteY10" fmla="*/ 187645 h 396533"/>
                      <a:gd name="connsiteX11" fmla="*/ 317935 w 608962"/>
                      <a:gd name="connsiteY11" fmla="*/ 312270 h 396533"/>
                      <a:gd name="connsiteX12" fmla="*/ 174900 w 608962"/>
                      <a:gd name="connsiteY12" fmla="*/ 313686 h 396533"/>
                      <a:gd name="connsiteX13" fmla="*/ 174900 w 608962"/>
                      <a:gd name="connsiteY13" fmla="*/ 313686 h 396533"/>
                      <a:gd name="connsiteX14" fmla="*/ 241460 w 608962"/>
                      <a:gd name="connsiteY14" fmla="*/ 388744 h 396533"/>
                      <a:gd name="connsiteX15" fmla="*/ 241460 w 608962"/>
                      <a:gd name="connsiteY15" fmla="*/ 388744 h 396533"/>
                      <a:gd name="connsiteX16" fmla="*/ 329265 w 608962"/>
                      <a:gd name="connsiteY16" fmla="*/ 322183 h 396533"/>
                      <a:gd name="connsiteX17" fmla="*/ 513369 w 608962"/>
                      <a:gd name="connsiteY17" fmla="*/ 298108 h 396533"/>
                      <a:gd name="connsiteX18" fmla="*/ 601173 w 608962"/>
                      <a:gd name="connsiteY18" fmla="*/ 241461 h 396533"/>
                      <a:gd name="connsiteX19" fmla="*/ 601173 w 608962"/>
                      <a:gd name="connsiteY19" fmla="*/ 241461 h 396533"/>
                      <a:gd name="connsiteX20" fmla="*/ 587012 w 608962"/>
                      <a:gd name="connsiteY20" fmla="*/ 106922 h 396533"/>
                      <a:gd name="connsiteX21" fmla="*/ 587012 w 608962"/>
                      <a:gd name="connsiteY21" fmla="*/ 106922 h 396533"/>
                      <a:gd name="connsiteX22" fmla="*/ 585595 w 608962"/>
                      <a:gd name="connsiteY22" fmla="*/ 106922 h 396533"/>
                      <a:gd name="connsiteX23" fmla="*/ 599757 w 608962"/>
                      <a:gd name="connsiteY23" fmla="*/ 240044 h 396533"/>
                      <a:gd name="connsiteX24" fmla="*/ 513369 w 608962"/>
                      <a:gd name="connsiteY24" fmla="*/ 295276 h 396533"/>
                      <a:gd name="connsiteX25" fmla="*/ 329265 w 608962"/>
                      <a:gd name="connsiteY25" fmla="*/ 319351 h 396533"/>
                      <a:gd name="connsiteX26" fmla="*/ 242877 w 608962"/>
                      <a:gd name="connsiteY26" fmla="*/ 385912 h 396533"/>
                      <a:gd name="connsiteX27" fmla="*/ 180564 w 608962"/>
                      <a:gd name="connsiteY27" fmla="*/ 316519 h 396533"/>
                      <a:gd name="connsiteX28" fmla="*/ 322184 w 608962"/>
                      <a:gd name="connsiteY28" fmla="*/ 315102 h 396533"/>
                      <a:gd name="connsiteX29" fmla="*/ 322184 w 608962"/>
                      <a:gd name="connsiteY29" fmla="*/ 315102 h 396533"/>
                      <a:gd name="connsiteX30" fmla="*/ 247126 w 608962"/>
                      <a:gd name="connsiteY30" fmla="*/ 186229 h 396533"/>
                      <a:gd name="connsiteX31" fmla="*/ 247126 w 608962"/>
                      <a:gd name="connsiteY31" fmla="*/ 186229 h 396533"/>
                      <a:gd name="connsiteX32" fmla="*/ 173483 w 608962"/>
                      <a:gd name="connsiteY32" fmla="*/ 190478 h 396533"/>
                      <a:gd name="connsiteX33" fmla="*/ 247126 w 608962"/>
                      <a:gd name="connsiteY33" fmla="*/ 181981 h 396533"/>
                      <a:gd name="connsiteX34" fmla="*/ 247126 w 608962"/>
                      <a:gd name="connsiteY34" fmla="*/ 181981 h 396533"/>
                      <a:gd name="connsiteX35" fmla="*/ 143743 w 608962"/>
                      <a:gd name="connsiteY35" fmla="*/ 97009 h 396533"/>
                      <a:gd name="connsiteX36" fmla="*/ 160738 w 608962"/>
                      <a:gd name="connsiteY36" fmla="*/ 54523 h 396533"/>
                      <a:gd name="connsiteX37" fmla="*/ 177732 w 608962"/>
                      <a:gd name="connsiteY37" fmla="*/ 13454 h 396533"/>
                      <a:gd name="connsiteX38" fmla="*/ 177732 w 608962"/>
                      <a:gd name="connsiteY38" fmla="*/ 12038 h 396533"/>
                      <a:gd name="connsiteX39" fmla="*/ 176316 w 608962"/>
                      <a:gd name="connsiteY39" fmla="*/ 10621 h 396533"/>
                      <a:gd name="connsiteX40" fmla="*/ 176316 w 608962"/>
                      <a:gd name="connsiteY40" fmla="*/ 12038 h 396533"/>
                      <a:gd name="connsiteX41" fmla="*/ 159322 w 608962"/>
                      <a:gd name="connsiteY41" fmla="*/ 53107 h 396533"/>
                      <a:gd name="connsiteX42" fmla="*/ 142327 w 608962"/>
                      <a:gd name="connsiteY42" fmla="*/ 95593 h 396533"/>
                      <a:gd name="connsiteX43" fmla="*/ 142327 w 608962"/>
                      <a:gd name="connsiteY43" fmla="*/ 97009 h 396533"/>
                      <a:gd name="connsiteX44" fmla="*/ 242877 w 608962"/>
                      <a:gd name="connsiteY44" fmla="*/ 179148 h 396533"/>
                      <a:gd name="connsiteX45" fmla="*/ 135246 w 608962"/>
                      <a:gd name="connsiteY45" fmla="*/ 191894 h 396533"/>
                      <a:gd name="connsiteX46" fmla="*/ 95593 w 608962"/>
                      <a:gd name="connsiteY46" fmla="*/ 194726 h 396533"/>
                      <a:gd name="connsiteX47" fmla="*/ 95593 w 608962"/>
                      <a:gd name="connsiteY47" fmla="*/ 194726 h 396533"/>
                      <a:gd name="connsiteX48" fmla="*/ 54523 w 608962"/>
                      <a:gd name="connsiteY48" fmla="*/ 268368 h 396533"/>
                      <a:gd name="connsiteX49" fmla="*/ 10621 w 608962"/>
                      <a:gd name="connsiteY49" fmla="*/ 252790 h 396533"/>
                      <a:gd name="connsiteX50" fmla="*/ 10621 w 608962"/>
                      <a:gd name="connsiteY50" fmla="*/ 252790 h 396533"/>
                      <a:gd name="connsiteX51" fmla="*/ 38945 w 608962"/>
                      <a:gd name="connsiteY51" fmla="*/ 298108 h 396533"/>
                      <a:gd name="connsiteX52" fmla="*/ 13454 w 608962"/>
                      <a:gd name="connsiteY52" fmla="*/ 340594 h 396533"/>
                      <a:gd name="connsiteX53" fmla="*/ 16286 w 608962"/>
                      <a:gd name="connsiteY53" fmla="*/ 339178 h 396533"/>
                      <a:gd name="connsiteX54" fmla="*/ 38945 w 608962"/>
                      <a:gd name="connsiteY54" fmla="*/ 298108 h 396533"/>
                      <a:gd name="connsiteX55" fmla="*/ 64437 w 608962"/>
                      <a:gd name="connsiteY55" fmla="*/ 337762 h 396533"/>
                      <a:gd name="connsiteX56" fmla="*/ 16286 w 608962"/>
                      <a:gd name="connsiteY56" fmla="*/ 339178 h 396533"/>
                      <a:gd name="connsiteX57" fmla="*/ 53107 w 608962"/>
                      <a:gd name="connsiteY57" fmla="*/ 269784 h 396533"/>
                      <a:gd name="connsiteX58" fmla="*/ 38945 w 608962"/>
                      <a:gd name="connsiteY58" fmla="*/ 293860 h 396533"/>
                      <a:gd name="connsiteX59" fmla="*/ 14870 w 608962"/>
                      <a:gd name="connsiteY59" fmla="*/ 255622 h 396533"/>
                      <a:gd name="connsiteX60" fmla="*/ 53107 w 608962"/>
                      <a:gd name="connsiteY60" fmla="*/ 269784 h 396533"/>
                      <a:gd name="connsiteX61" fmla="*/ 55940 w 608962"/>
                      <a:gd name="connsiteY61" fmla="*/ 268368 h 396533"/>
                      <a:gd name="connsiteX62" fmla="*/ 95593 w 608962"/>
                      <a:gd name="connsiteY62" fmla="*/ 196142 h 396533"/>
                      <a:gd name="connsiteX63" fmla="*/ 97009 w 608962"/>
                      <a:gd name="connsiteY63" fmla="*/ 196142 h 396533"/>
                      <a:gd name="connsiteX64" fmla="*/ 97009 w 608962"/>
                      <a:gd name="connsiteY64" fmla="*/ 196142 h 396533"/>
                      <a:gd name="connsiteX65" fmla="*/ 82847 w 608962"/>
                      <a:gd name="connsiteY65" fmla="*/ 278282 h 396533"/>
                      <a:gd name="connsiteX66" fmla="*/ 55940 w 608962"/>
                      <a:gd name="connsiteY66" fmla="*/ 268368 h 3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962" h="396533">
                        <a:moveTo>
                          <a:pt x="13454" y="340594"/>
                        </a:moveTo>
                        <a:lnTo>
                          <a:pt x="13454" y="340594"/>
                        </a:lnTo>
                        <a:lnTo>
                          <a:pt x="68685" y="340594"/>
                        </a:lnTo>
                        <a:lnTo>
                          <a:pt x="68685" y="340594"/>
                        </a:lnTo>
                        <a:lnTo>
                          <a:pt x="40362" y="296692"/>
                        </a:lnTo>
                        <a:lnTo>
                          <a:pt x="54523" y="271201"/>
                        </a:lnTo>
                        <a:lnTo>
                          <a:pt x="84264" y="282530"/>
                        </a:lnTo>
                        <a:lnTo>
                          <a:pt x="84264" y="282530"/>
                        </a:lnTo>
                        <a:lnTo>
                          <a:pt x="98425" y="198975"/>
                        </a:lnTo>
                        <a:lnTo>
                          <a:pt x="135246" y="194726"/>
                        </a:lnTo>
                        <a:lnTo>
                          <a:pt x="245709" y="187645"/>
                        </a:lnTo>
                        <a:lnTo>
                          <a:pt x="317935" y="312270"/>
                        </a:lnTo>
                        <a:lnTo>
                          <a:pt x="174900" y="313686"/>
                        </a:lnTo>
                        <a:lnTo>
                          <a:pt x="174900" y="313686"/>
                        </a:lnTo>
                        <a:lnTo>
                          <a:pt x="241460" y="388744"/>
                        </a:lnTo>
                        <a:lnTo>
                          <a:pt x="241460" y="388744"/>
                        </a:lnTo>
                        <a:lnTo>
                          <a:pt x="329265" y="322183"/>
                        </a:lnTo>
                        <a:lnTo>
                          <a:pt x="513369" y="298108"/>
                        </a:lnTo>
                        <a:lnTo>
                          <a:pt x="601173" y="241461"/>
                        </a:lnTo>
                        <a:lnTo>
                          <a:pt x="601173" y="241461"/>
                        </a:lnTo>
                        <a:lnTo>
                          <a:pt x="587012" y="106922"/>
                        </a:lnTo>
                        <a:lnTo>
                          <a:pt x="587012" y="106922"/>
                        </a:lnTo>
                        <a:lnTo>
                          <a:pt x="585595" y="106922"/>
                        </a:lnTo>
                        <a:lnTo>
                          <a:pt x="599757" y="240044"/>
                        </a:lnTo>
                        <a:lnTo>
                          <a:pt x="513369" y="295276"/>
                        </a:lnTo>
                        <a:lnTo>
                          <a:pt x="329265" y="319351"/>
                        </a:lnTo>
                        <a:lnTo>
                          <a:pt x="242877" y="385912"/>
                        </a:lnTo>
                        <a:lnTo>
                          <a:pt x="180564" y="316519"/>
                        </a:lnTo>
                        <a:lnTo>
                          <a:pt x="322184" y="315102"/>
                        </a:lnTo>
                        <a:lnTo>
                          <a:pt x="322184" y="315102"/>
                        </a:lnTo>
                        <a:lnTo>
                          <a:pt x="247126" y="186229"/>
                        </a:lnTo>
                        <a:lnTo>
                          <a:pt x="247126" y="186229"/>
                        </a:lnTo>
                        <a:lnTo>
                          <a:pt x="173483" y="190478"/>
                        </a:lnTo>
                        <a:lnTo>
                          <a:pt x="247126" y="181981"/>
                        </a:lnTo>
                        <a:lnTo>
                          <a:pt x="247126" y="181981"/>
                        </a:lnTo>
                        <a:lnTo>
                          <a:pt x="143743" y="97009"/>
                        </a:lnTo>
                        <a:cubicBezTo>
                          <a:pt x="149408" y="82847"/>
                          <a:pt x="155073" y="68685"/>
                          <a:pt x="160738" y="54523"/>
                        </a:cubicBezTo>
                        <a:cubicBezTo>
                          <a:pt x="166402" y="41778"/>
                          <a:pt x="172067" y="27616"/>
                          <a:pt x="177732" y="13454"/>
                        </a:cubicBezTo>
                        <a:lnTo>
                          <a:pt x="177732" y="12038"/>
                        </a:lnTo>
                        <a:lnTo>
                          <a:pt x="176316" y="10621"/>
                        </a:lnTo>
                        <a:lnTo>
                          <a:pt x="176316" y="12038"/>
                        </a:lnTo>
                        <a:cubicBezTo>
                          <a:pt x="170651" y="26200"/>
                          <a:pt x="164986" y="40361"/>
                          <a:pt x="159322" y="53107"/>
                        </a:cubicBezTo>
                        <a:cubicBezTo>
                          <a:pt x="153657" y="67269"/>
                          <a:pt x="147992" y="81431"/>
                          <a:pt x="142327" y="95593"/>
                        </a:cubicBezTo>
                        <a:lnTo>
                          <a:pt x="142327" y="97009"/>
                        </a:lnTo>
                        <a:lnTo>
                          <a:pt x="242877" y="179148"/>
                        </a:lnTo>
                        <a:lnTo>
                          <a:pt x="135246" y="191894"/>
                        </a:lnTo>
                        <a:lnTo>
                          <a:pt x="95593" y="194726"/>
                        </a:lnTo>
                        <a:lnTo>
                          <a:pt x="95593" y="194726"/>
                        </a:lnTo>
                        <a:lnTo>
                          <a:pt x="54523" y="268368"/>
                        </a:lnTo>
                        <a:lnTo>
                          <a:pt x="10621" y="252790"/>
                        </a:lnTo>
                        <a:lnTo>
                          <a:pt x="10621" y="252790"/>
                        </a:lnTo>
                        <a:lnTo>
                          <a:pt x="38945" y="298108"/>
                        </a:lnTo>
                        <a:lnTo>
                          <a:pt x="13454" y="340594"/>
                        </a:lnTo>
                        <a:close/>
                        <a:moveTo>
                          <a:pt x="16286" y="339178"/>
                        </a:moveTo>
                        <a:lnTo>
                          <a:pt x="38945" y="298108"/>
                        </a:lnTo>
                        <a:lnTo>
                          <a:pt x="64437" y="337762"/>
                        </a:lnTo>
                        <a:lnTo>
                          <a:pt x="16286" y="339178"/>
                        </a:lnTo>
                        <a:close/>
                        <a:moveTo>
                          <a:pt x="53107" y="269784"/>
                        </a:moveTo>
                        <a:lnTo>
                          <a:pt x="38945" y="293860"/>
                        </a:lnTo>
                        <a:lnTo>
                          <a:pt x="14870" y="255622"/>
                        </a:lnTo>
                        <a:lnTo>
                          <a:pt x="53107" y="269784"/>
                        </a:lnTo>
                        <a:close/>
                        <a:moveTo>
                          <a:pt x="55940" y="268368"/>
                        </a:moveTo>
                        <a:lnTo>
                          <a:pt x="95593" y="196142"/>
                        </a:lnTo>
                        <a:lnTo>
                          <a:pt x="97009" y="196142"/>
                        </a:lnTo>
                        <a:lnTo>
                          <a:pt x="97009" y="196142"/>
                        </a:lnTo>
                        <a:lnTo>
                          <a:pt x="82847" y="278282"/>
                        </a:lnTo>
                        <a:lnTo>
                          <a:pt x="55940" y="268368"/>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4" name="Freeform: Shape 953">
                    <a:extLst>
                      <a:ext uri="{FF2B5EF4-FFF2-40B4-BE49-F238E27FC236}">
                        <a16:creationId xmlns:a16="http://schemas.microsoft.com/office/drawing/2014/main" id="{8E9D87CE-5ED0-4504-B9DA-85C5391247E3}"/>
                      </a:ext>
                    </a:extLst>
                  </p:cNvPr>
                  <p:cNvSpPr/>
                  <p:nvPr/>
                </p:nvSpPr>
                <p:spPr>
                  <a:xfrm>
                    <a:off x="6147691" y="621402"/>
                    <a:ext cx="453181" cy="169943"/>
                  </a:xfrm>
                  <a:custGeom>
                    <a:avLst/>
                    <a:gdLst>
                      <a:gd name="connsiteX0" fmla="*/ 138079 w 453181"/>
                      <a:gd name="connsiteY0" fmla="*/ 27616 h 169942"/>
                      <a:gd name="connsiteX1" fmla="*/ 159322 w 453181"/>
                      <a:gd name="connsiteY1" fmla="*/ 160738 h 169942"/>
                      <a:gd name="connsiteX2" fmla="*/ 159322 w 453181"/>
                      <a:gd name="connsiteY2" fmla="*/ 160738 h 169942"/>
                      <a:gd name="connsiteX3" fmla="*/ 336345 w 453181"/>
                      <a:gd name="connsiteY3" fmla="*/ 61604 h 169942"/>
                      <a:gd name="connsiteX4" fmla="*/ 336345 w 453181"/>
                      <a:gd name="connsiteY4" fmla="*/ 61604 h 169942"/>
                      <a:gd name="connsiteX5" fmla="*/ 150824 w 453181"/>
                      <a:gd name="connsiteY5" fmla="*/ 17702 h 169942"/>
                      <a:gd name="connsiteX6" fmla="*/ 443976 w 453181"/>
                      <a:gd name="connsiteY6" fmla="*/ 13454 h 169942"/>
                      <a:gd name="connsiteX7" fmla="*/ 443976 w 453181"/>
                      <a:gd name="connsiteY7" fmla="*/ 13454 h 169942"/>
                      <a:gd name="connsiteX8" fmla="*/ 443976 w 453181"/>
                      <a:gd name="connsiteY8" fmla="*/ 10621 h 169942"/>
                      <a:gd name="connsiteX9" fmla="*/ 142328 w 453181"/>
                      <a:gd name="connsiteY9" fmla="*/ 16286 h 169942"/>
                      <a:gd name="connsiteX10" fmla="*/ 140911 w 453181"/>
                      <a:gd name="connsiteY10" fmla="*/ 16286 h 169942"/>
                      <a:gd name="connsiteX11" fmla="*/ 140911 w 453181"/>
                      <a:gd name="connsiteY11" fmla="*/ 17702 h 169942"/>
                      <a:gd name="connsiteX12" fmla="*/ 330681 w 453181"/>
                      <a:gd name="connsiteY12" fmla="*/ 61604 h 169942"/>
                      <a:gd name="connsiteX13" fmla="*/ 162154 w 453181"/>
                      <a:gd name="connsiteY13" fmla="*/ 157905 h 169942"/>
                      <a:gd name="connsiteX14" fmla="*/ 139495 w 453181"/>
                      <a:gd name="connsiteY14" fmla="*/ 24783 h 169942"/>
                      <a:gd name="connsiteX15" fmla="*/ 139495 w 453181"/>
                      <a:gd name="connsiteY15" fmla="*/ 24783 h 169942"/>
                      <a:gd name="connsiteX16" fmla="*/ 10621 w 453181"/>
                      <a:gd name="connsiteY16" fmla="*/ 81431 h 169942"/>
                      <a:gd name="connsiteX17" fmla="*/ 10621 w 453181"/>
                      <a:gd name="connsiteY17" fmla="*/ 81431 h 169942"/>
                      <a:gd name="connsiteX18" fmla="*/ 12038 w 453181"/>
                      <a:gd name="connsiteY18" fmla="*/ 82847 h 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181" h="169942">
                        <a:moveTo>
                          <a:pt x="138079" y="27616"/>
                        </a:moveTo>
                        <a:lnTo>
                          <a:pt x="159322" y="160738"/>
                        </a:lnTo>
                        <a:lnTo>
                          <a:pt x="159322" y="160738"/>
                        </a:lnTo>
                        <a:lnTo>
                          <a:pt x="336345" y="61604"/>
                        </a:lnTo>
                        <a:lnTo>
                          <a:pt x="336345" y="61604"/>
                        </a:lnTo>
                        <a:lnTo>
                          <a:pt x="150824" y="17702"/>
                        </a:lnTo>
                        <a:lnTo>
                          <a:pt x="443976" y="13454"/>
                        </a:lnTo>
                        <a:lnTo>
                          <a:pt x="443976" y="13454"/>
                        </a:lnTo>
                        <a:lnTo>
                          <a:pt x="443976" y="10621"/>
                        </a:lnTo>
                        <a:lnTo>
                          <a:pt x="142328" y="16286"/>
                        </a:lnTo>
                        <a:lnTo>
                          <a:pt x="140911" y="16286"/>
                        </a:lnTo>
                        <a:lnTo>
                          <a:pt x="140911" y="17702"/>
                        </a:lnTo>
                        <a:lnTo>
                          <a:pt x="330681" y="61604"/>
                        </a:lnTo>
                        <a:lnTo>
                          <a:pt x="162154" y="157905"/>
                        </a:lnTo>
                        <a:lnTo>
                          <a:pt x="139495" y="24783"/>
                        </a:lnTo>
                        <a:lnTo>
                          <a:pt x="139495" y="24783"/>
                        </a:lnTo>
                        <a:lnTo>
                          <a:pt x="10621" y="81431"/>
                        </a:lnTo>
                        <a:lnTo>
                          <a:pt x="10621" y="81431"/>
                        </a:lnTo>
                        <a:lnTo>
                          <a:pt x="12038" y="82847"/>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5" name="Freeform: Shape 954">
                    <a:extLst>
                      <a:ext uri="{FF2B5EF4-FFF2-40B4-BE49-F238E27FC236}">
                        <a16:creationId xmlns:a16="http://schemas.microsoft.com/office/drawing/2014/main" id="{9708B38E-8466-4605-8F8A-29272C7532FA}"/>
                      </a:ext>
                    </a:extLst>
                  </p:cNvPr>
                  <p:cNvSpPr/>
                  <p:nvPr/>
                </p:nvSpPr>
                <p:spPr>
                  <a:xfrm>
                    <a:off x="7331627" y="847992"/>
                    <a:ext cx="368210" cy="325724"/>
                  </a:xfrm>
                  <a:custGeom>
                    <a:avLst/>
                    <a:gdLst>
                      <a:gd name="connsiteX0" fmla="*/ 10621 w 368209"/>
                      <a:gd name="connsiteY0" fmla="*/ 211721 h 325723"/>
                      <a:gd name="connsiteX1" fmla="*/ 12038 w 368209"/>
                      <a:gd name="connsiteY1" fmla="*/ 213137 h 325723"/>
                      <a:gd name="connsiteX2" fmla="*/ 12038 w 368209"/>
                      <a:gd name="connsiteY2" fmla="*/ 213137 h 325723"/>
                      <a:gd name="connsiteX3" fmla="*/ 361837 w 368209"/>
                      <a:gd name="connsiteY3" fmla="*/ 17702 h 325723"/>
                      <a:gd name="connsiteX4" fmla="*/ 186229 w 368209"/>
                      <a:gd name="connsiteY4" fmla="*/ 183397 h 325723"/>
                      <a:gd name="connsiteX5" fmla="*/ 10621 w 368209"/>
                      <a:gd name="connsiteY5" fmla="*/ 220218 h 325723"/>
                      <a:gd name="connsiteX6" fmla="*/ 10621 w 368209"/>
                      <a:gd name="connsiteY6" fmla="*/ 220218 h 325723"/>
                      <a:gd name="connsiteX7" fmla="*/ 128165 w 368209"/>
                      <a:gd name="connsiteY7" fmla="*/ 320767 h 325723"/>
                      <a:gd name="connsiteX8" fmla="*/ 129581 w 368209"/>
                      <a:gd name="connsiteY8" fmla="*/ 320767 h 325723"/>
                      <a:gd name="connsiteX9" fmla="*/ 129581 w 368209"/>
                      <a:gd name="connsiteY9" fmla="*/ 319351 h 325723"/>
                      <a:gd name="connsiteX10" fmla="*/ 129581 w 368209"/>
                      <a:gd name="connsiteY10" fmla="*/ 319351 h 325723"/>
                      <a:gd name="connsiteX11" fmla="*/ 14870 w 368209"/>
                      <a:gd name="connsiteY11" fmla="*/ 221634 h 325723"/>
                      <a:gd name="connsiteX12" fmla="*/ 187645 w 368209"/>
                      <a:gd name="connsiteY12" fmla="*/ 184813 h 325723"/>
                      <a:gd name="connsiteX13" fmla="*/ 368918 w 368209"/>
                      <a:gd name="connsiteY13" fmla="*/ 12038 h 325723"/>
                      <a:gd name="connsiteX14" fmla="*/ 370334 w 368209"/>
                      <a:gd name="connsiteY14" fmla="*/ 12038 h 325723"/>
                      <a:gd name="connsiteX15" fmla="*/ 368918 w 368209"/>
                      <a:gd name="connsiteY15" fmla="*/ 10621 h 325723"/>
                      <a:gd name="connsiteX16" fmla="*/ 10621 w 368209"/>
                      <a:gd name="connsiteY16" fmla="*/ 211721 h 3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209" h="325723">
                        <a:moveTo>
                          <a:pt x="10621" y="211721"/>
                        </a:moveTo>
                        <a:lnTo>
                          <a:pt x="12038" y="213137"/>
                        </a:lnTo>
                        <a:lnTo>
                          <a:pt x="12038" y="213137"/>
                        </a:lnTo>
                        <a:lnTo>
                          <a:pt x="361837" y="17702"/>
                        </a:lnTo>
                        <a:lnTo>
                          <a:pt x="186229" y="183397"/>
                        </a:lnTo>
                        <a:lnTo>
                          <a:pt x="10621" y="220218"/>
                        </a:lnTo>
                        <a:lnTo>
                          <a:pt x="10621" y="220218"/>
                        </a:lnTo>
                        <a:lnTo>
                          <a:pt x="128165" y="320767"/>
                        </a:lnTo>
                        <a:lnTo>
                          <a:pt x="129581" y="320767"/>
                        </a:lnTo>
                        <a:lnTo>
                          <a:pt x="129581" y="319351"/>
                        </a:lnTo>
                        <a:lnTo>
                          <a:pt x="129581" y="319351"/>
                        </a:lnTo>
                        <a:lnTo>
                          <a:pt x="14870" y="221634"/>
                        </a:lnTo>
                        <a:lnTo>
                          <a:pt x="187645" y="184813"/>
                        </a:lnTo>
                        <a:lnTo>
                          <a:pt x="368918" y="12038"/>
                        </a:lnTo>
                        <a:lnTo>
                          <a:pt x="370334" y="12038"/>
                        </a:lnTo>
                        <a:lnTo>
                          <a:pt x="368918" y="10621"/>
                        </a:lnTo>
                        <a:lnTo>
                          <a:pt x="10621" y="21172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6" name="Freeform: Shape 955">
                    <a:extLst>
                      <a:ext uri="{FF2B5EF4-FFF2-40B4-BE49-F238E27FC236}">
                        <a16:creationId xmlns:a16="http://schemas.microsoft.com/office/drawing/2014/main" id="{31C9DB33-B299-4C83-944C-6A821707AA7F}"/>
                      </a:ext>
                    </a:extLst>
                  </p:cNvPr>
                  <p:cNvSpPr/>
                  <p:nvPr/>
                </p:nvSpPr>
                <p:spPr>
                  <a:xfrm>
                    <a:off x="7238158" y="482615"/>
                    <a:ext cx="410695" cy="127457"/>
                  </a:xfrm>
                  <a:custGeom>
                    <a:avLst/>
                    <a:gdLst>
                      <a:gd name="connsiteX0" fmla="*/ 279698 w 410695"/>
                      <a:gd name="connsiteY0" fmla="*/ 13454 h 127457"/>
                      <a:gd name="connsiteX1" fmla="*/ 292443 w 410695"/>
                      <a:gd name="connsiteY1" fmla="*/ 82847 h 127457"/>
                      <a:gd name="connsiteX2" fmla="*/ 20535 w 410695"/>
                      <a:gd name="connsiteY2" fmla="*/ 104090 h 127457"/>
                      <a:gd name="connsiteX3" fmla="*/ 20535 w 410695"/>
                      <a:gd name="connsiteY3" fmla="*/ 104090 h 127457"/>
                      <a:gd name="connsiteX4" fmla="*/ 20535 w 410695"/>
                      <a:gd name="connsiteY4" fmla="*/ 105506 h 127457"/>
                      <a:gd name="connsiteX5" fmla="*/ 292443 w 410695"/>
                      <a:gd name="connsiteY5" fmla="*/ 84263 h 127457"/>
                      <a:gd name="connsiteX6" fmla="*/ 300941 w 410695"/>
                      <a:gd name="connsiteY6" fmla="*/ 129581 h 127457"/>
                      <a:gd name="connsiteX7" fmla="*/ 300941 w 410695"/>
                      <a:gd name="connsiteY7" fmla="*/ 129581 h 127457"/>
                      <a:gd name="connsiteX8" fmla="*/ 401490 w 410695"/>
                      <a:gd name="connsiteY8" fmla="*/ 74350 h 127457"/>
                      <a:gd name="connsiteX9" fmla="*/ 402907 w 410695"/>
                      <a:gd name="connsiteY9" fmla="*/ 74350 h 127457"/>
                      <a:gd name="connsiteX10" fmla="*/ 293860 w 410695"/>
                      <a:gd name="connsiteY10" fmla="*/ 82847 h 127457"/>
                      <a:gd name="connsiteX11" fmla="*/ 281114 w 410695"/>
                      <a:gd name="connsiteY11" fmla="*/ 10621 h 127457"/>
                      <a:gd name="connsiteX12" fmla="*/ 281114 w 410695"/>
                      <a:gd name="connsiteY12" fmla="*/ 10621 h 127457"/>
                      <a:gd name="connsiteX13" fmla="*/ 10621 w 410695"/>
                      <a:gd name="connsiteY13" fmla="*/ 97009 h 127457"/>
                      <a:gd name="connsiteX14" fmla="*/ 10621 w 410695"/>
                      <a:gd name="connsiteY14" fmla="*/ 97009 h 127457"/>
                      <a:gd name="connsiteX15" fmla="*/ 10621 w 410695"/>
                      <a:gd name="connsiteY15" fmla="*/ 98425 h 127457"/>
                      <a:gd name="connsiteX16" fmla="*/ 279698 w 410695"/>
                      <a:gd name="connsiteY16" fmla="*/ 13454 h 127457"/>
                      <a:gd name="connsiteX17" fmla="*/ 302357 w 410695"/>
                      <a:gd name="connsiteY17" fmla="*/ 126749 h 127457"/>
                      <a:gd name="connsiteX18" fmla="*/ 295276 w 410695"/>
                      <a:gd name="connsiteY18" fmla="*/ 84263 h 127457"/>
                      <a:gd name="connsiteX19" fmla="*/ 394409 w 410695"/>
                      <a:gd name="connsiteY19" fmla="*/ 75766 h 127457"/>
                      <a:gd name="connsiteX20" fmla="*/ 302357 w 410695"/>
                      <a:gd name="connsiteY20" fmla="*/ 126749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695" h="127457">
                        <a:moveTo>
                          <a:pt x="279698" y="13454"/>
                        </a:moveTo>
                        <a:lnTo>
                          <a:pt x="292443" y="82847"/>
                        </a:lnTo>
                        <a:lnTo>
                          <a:pt x="20535" y="104090"/>
                        </a:lnTo>
                        <a:lnTo>
                          <a:pt x="20535" y="104090"/>
                        </a:lnTo>
                        <a:lnTo>
                          <a:pt x="20535" y="105506"/>
                        </a:lnTo>
                        <a:lnTo>
                          <a:pt x="292443" y="84263"/>
                        </a:lnTo>
                        <a:lnTo>
                          <a:pt x="300941" y="129581"/>
                        </a:lnTo>
                        <a:lnTo>
                          <a:pt x="300941" y="129581"/>
                        </a:lnTo>
                        <a:lnTo>
                          <a:pt x="401490" y="74350"/>
                        </a:lnTo>
                        <a:lnTo>
                          <a:pt x="402907" y="74350"/>
                        </a:lnTo>
                        <a:lnTo>
                          <a:pt x="293860" y="82847"/>
                        </a:lnTo>
                        <a:lnTo>
                          <a:pt x="281114" y="10621"/>
                        </a:lnTo>
                        <a:lnTo>
                          <a:pt x="281114" y="10621"/>
                        </a:lnTo>
                        <a:lnTo>
                          <a:pt x="10621" y="97009"/>
                        </a:lnTo>
                        <a:lnTo>
                          <a:pt x="10621" y="97009"/>
                        </a:lnTo>
                        <a:lnTo>
                          <a:pt x="10621" y="98425"/>
                        </a:lnTo>
                        <a:lnTo>
                          <a:pt x="279698" y="13454"/>
                        </a:lnTo>
                        <a:close/>
                        <a:moveTo>
                          <a:pt x="302357" y="126749"/>
                        </a:moveTo>
                        <a:lnTo>
                          <a:pt x="295276" y="84263"/>
                        </a:lnTo>
                        <a:lnTo>
                          <a:pt x="394409" y="75766"/>
                        </a:lnTo>
                        <a:lnTo>
                          <a:pt x="302357" y="126749"/>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grpSp>
          <p:grpSp>
            <p:nvGrpSpPr>
              <p:cNvPr id="964" name="Dots">
                <a:extLst>
                  <a:ext uri="{FF2B5EF4-FFF2-40B4-BE49-F238E27FC236}">
                    <a16:creationId xmlns:a16="http://schemas.microsoft.com/office/drawing/2014/main" id="{97A908EF-FAB2-486E-99A1-9499518562B7}"/>
                  </a:ext>
                </a:extLst>
              </p:cNvPr>
              <p:cNvGrpSpPr/>
              <p:nvPr/>
            </p:nvGrpSpPr>
            <p:grpSpPr>
              <a:xfrm>
                <a:off x="1003631" y="341084"/>
                <a:ext cx="10542484" cy="6180366"/>
                <a:chOff x="826141" y="332996"/>
                <a:chExt cx="10535048" cy="6176008"/>
              </a:xfrm>
              <a:solidFill>
                <a:schemeClr val="accent1">
                  <a:lumMod val="75000"/>
                </a:schemeClr>
              </a:solidFill>
            </p:grpSpPr>
            <p:sp>
              <p:nvSpPr>
                <p:cNvPr id="965" name="Freeform: Shape 964">
                  <a:extLst>
                    <a:ext uri="{FF2B5EF4-FFF2-40B4-BE49-F238E27FC236}">
                      <a16:creationId xmlns:a16="http://schemas.microsoft.com/office/drawing/2014/main" id="{0BCD449E-67FB-4604-B2A1-7A25AC8EF15D}"/>
                    </a:ext>
                  </a:extLst>
                </p:cNvPr>
                <p:cNvSpPr/>
                <p:nvPr/>
              </p:nvSpPr>
              <p:spPr>
                <a:xfrm>
                  <a:off x="11181332" y="1308751"/>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1" y="15789"/>
                        <a:pt x="55442" y="15789"/>
                      </a:cubicBezTo>
                      <a:cubicBezTo>
                        <a:pt x="34199"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6" name="Freeform: Shape 965">
                  <a:extLst>
                    <a:ext uri="{FF2B5EF4-FFF2-40B4-BE49-F238E27FC236}">
                      <a16:creationId xmlns:a16="http://schemas.microsoft.com/office/drawing/2014/main" id="{45DAA57E-F6A2-44D9-A10D-3F581A17AE6E}"/>
                    </a:ext>
                  </a:extLst>
                </p:cNvPr>
                <p:cNvSpPr/>
                <p:nvPr/>
              </p:nvSpPr>
              <p:spPr>
                <a:xfrm>
                  <a:off x="9156179" y="2165547"/>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2"/>
                        <a:pt x="95095" y="55442"/>
                      </a:cubicBezTo>
                      <a:cubicBezTo>
                        <a:pt x="95095" y="34200"/>
                        <a:pt x="78101" y="15789"/>
                        <a:pt x="55442" y="15789"/>
                      </a:cubicBezTo>
                      <a:cubicBezTo>
                        <a:pt x="32783"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7" name="Freeform: Shape 966">
                  <a:extLst>
                    <a:ext uri="{FF2B5EF4-FFF2-40B4-BE49-F238E27FC236}">
                      <a16:creationId xmlns:a16="http://schemas.microsoft.com/office/drawing/2014/main" id="{C629BDF1-D2CA-4D4A-8F9D-4360FB10E950}"/>
                    </a:ext>
                  </a:extLst>
                </p:cNvPr>
                <p:cNvSpPr/>
                <p:nvPr/>
              </p:nvSpPr>
              <p:spPr>
                <a:xfrm>
                  <a:off x="9304879" y="152401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8" name="Freeform: Shape 967">
                  <a:extLst>
                    <a:ext uri="{FF2B5EF4-FFF2-40B4-BE49-F238E27FC236}">
                      <a16:creationId xmlns:a16="http://schemas.microsoft.com/office/drawing/2014/main" id="{4603E273-76E5-466E-9014-58493F404BAB}"/>
                    </a:ext>
                  </a:extLst>
                </p:cNvPr>
                <p:cNvSpPr/>
                <p:nvPr/>
              </p:nvSpPr>
              <p:spPr>
                <a:xfrm>
                  <a:off x="10181501" y="1157219"/>
                  <a:ext cx="155781" cy="155781"/>
                </a:xfrm>
                <a:custGeom>
                  <a:avLst/>
                  <a:gdLst>
                    <a:gd name="connsiteX0" fmla="*/ 80934 w 155781"/>
                    <a:gd name="connsiteY0" fmla="*/ 146079 h 155780"/>
                    <a:gd name="connsiteX1" fmla="*/ 146079 w 155781"/>
                    <a:gd name="connsiteY1" fmla="*/ 80934 h 155780"/>
                    <a:gd name="connsiteX2" fmla="*/ 80934 w 155781"/>
                    <a:gd name="connsiteY2" fmla="*/ 15789 h 155780"/>
                    <a:gd name="connsiteX3" fmla="*/ 15789 w 155781"/>
                    <a:gd name="connsiteY3" fmla="*/ 80934 h 155780"/>
                    <a:gd name="connsiteX4" fmla="*/ 80934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4" y="146079"/>
                      </a:moveTo>
                      <a:cubicBezTo>
                        <a:pt x="116339" y="146079"/>
                        <a:pt x="146079" y="116339"/>
                        <a:pt x="146079" y="80934"/>
                      </a:cubicBezTo>
                      <a:cubicBezTo>
                        <a:pt x="146079" y="45529"/>
                        <a:pt x="116339" y="15789"/>
                        <a:pt x="80934" y="15789"/>
                      </a:cubicBezTo>
                      <a:cubicBezTo>
                        <a:pt x="45530" y="15789"/>
                        <a:pt x="15789" y="45529"/>
                        <a:pt x="15789" y="80934"/>
                      </a:cubicBezTo>
                      <a:cubicBezTo>
                        <a:pt x="15789" y="116339"/>
                        <a:pt x="44113" y="146079"/>
                        <a:pt x="80934"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9" name="Freeform: Shape 968">
                  <a:extLst>
                    <a:ext uri="{FF2B5EF4-FFF2-40B4-BE49-F238E27FC236}">
                      <a16:creationId xmlns:a16="http://schemas.microsoft.com/office/drawing/2014/main" id="{4679D3FC-2BE4-4256-8379-B1A639FD3D1B}"/>
                    </a:ext>
                  </a:extLst>
                </p:cNvPr>
                <p:cNvSpPr/>
                <p:nvPr/>
              </p:nvSpPr>
              <p:spPr>
                <a:xfrm>
                  <a:off x="9862858" y="2115980"/>
                  <a:ext cx="141619" cy="141619"/>
                </a:xfrm>
                <a:custGeom>
                  <a:avLst/>
                  <a:gdLst>
                    <a:gd name="connsiteX0" fmla="*/ 71021 w 141619"/>
                    <a:gd name="connsiteY0" fmla="*/ 126252 h 141619"/>
                    <a:gd name="connsiteX1" fmla="*/ 126253 w 141619"/>
                    <a:gd name="connsiteY1" fmla="*/ 71020 h 141619"/>
                    <a:gd name="connsiteX2" fmla="*/ 71021 w 141619"/>
                    <a:gd name="connsiteY2" fmla="*/ 15789 h 141619"/>
                    <a:gd name="connsiteX3" fmla="*/ 15789 w 141619"/>
                    <a:gd name="connsiteY3" fmla="*/ 71020 h 141619"/>
                    <a:gd name="connsiteX4" fmla="*/ 71021 w 141619"/>
                    <a:gd name="connsiteY4" fmla="*/ 126252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1021" y="126252"/>
                      </a:moveTo>
                      <a:cubicBezTo>
                        <a:pt x="100760" y="126252"/>
                        <a:pt x="126253" y="100760"/>
                        <a:pt x="126253" y="71020"/>
                      </a:cubicBezTo>
                      <a:cubicBezTo>
                        <a:pt x="126253" y="41280"/>
                        <a:pt x="100760" y="15789"/>
                        <a:pt x="71021" y="15789"/>
                      </a:cubicBezTo>
                      <a:cubicBezTo>
                        <a:pt x="41281" y="15789"/>
                        <a:pt x="15789" y="41280"/>
                        <a:pt x="15789" y="71020"/>
                      </a:cubicBezTo>
                      <a:cubicBezTo>
                        <a:pt x="15789" y="100760"/>
                        <a:pt x="41281" y="126252"/>
                        <a:pt x="71021" y="12625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0" name="Freeform: Shape 969">
                  <a:extLst>
                    <a:ext uri="{FF2B5EF4-FFF2-40B4-BE49-F238E27FC236}">
                      <a16:creationId xmlns:a16="http://schemas.microsoft.com/office/drawing/2014/main" id="{D5E34C85-4DBD-45B9-AD39-132794CE6D32}"/>
                    </a:ext>
                  </a:extLst>
                </p:cNvPr>
                <p:cNvSpPr/>
                <p:nvPr/>
              </p:nvSpPr>
              <p:spPr>
                <a:xfrm>
                  <a:off x="8710079" y="831495"/>
                  <a:ext cx="155781" cy="155781"/>
                </a:xfrm>
                <a:custGeom>
                  <a:avLst/>
                  <a:gdLst>
                    <a:gd name="connsiteX0" fmla="*/ 80933 w 155781"/>
                    <a:gd name="connsiteY0" fmla="*/ 15789 h 155780"/>
                    <a:gd name="connsiteX1" fmla="*/ 146079 w 155781"/>
                    <a:gd name="connsiteY1" fmla="*/ 80934 h 155780"/>
                    <a:gd name="connsiteX2" fmla="*/ 80933 w 155781"/>
                    <a:gd name="connsiteY2" fmla="*/ 146079 h 155780"/>
                    <a:gd name="connsiteX3" fmla="*/ 15789 w 155781"/>
                    <a:gd name="connsiteY3" fmla="*/ 80934 h 155780"/>
                    <a:gd name="connsiteX4" fmla="*/ 80933 w 155781"/>
                    <a:gd name="connsiteY4" fmla="*/ 15789 h 155780"/>
                    <a:gd name="connsiteX5" fmla="*/ 80933 w 155781"/>
                    <a:gd name="connsiteY5" fmla="*/ 15789 h 155780"/>
                    <a:gd name="connsiteX6" fmla="*/ 80933 w 155781"/>
                    <a:gd name="connsiteY6" fmla="*/ 45529 h 155780"/>
                    <a:gd name="connsiteX7" fmla="*/ 44113 w 155781"/>
                    <a:gd name="connsiteY7" fmla="*/ 82350 h 155780"/>
                    <a:gd name="connsiteX8" fmla="*/ 80933 w 155781"/>
                    <a:gd name="connsiteY8" fmla="*/ 119171 h 155780"/>
                    <a:gd name="connsiteX9" fmla="*/ 117755 w 155781"/>
                    <a:gd name="connsiteY9" fmla="*/ 82350 h 155780"/>
                    <a:gd name="connsiteX10" fmla="*/ 80933 w 155781"/>
                    <a:gd name="connsiteY10" fmla="*/ 45529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3" y="15789"/>
                      </a:moveTo>
                      <a:cubicBezTo>
                        <a:pt x="117755" y="15789"/>
                        <a:pt x="146079" y="45529"/>
                        <a:pt x="146079" y="80934"/>
                      </a:cubicBezTo>
                      <a:cubicBezTo>
                        <a:pt x="146079" y="117755"/>
                        <a:pt x="116338" y="146079"/>
                        <a:pt x="80933" y="146079"/>
                      </a:cubicBezTo>
                      <a:cubicBezTo>
                        <a:pt x="44113" y="146079"/>
                        <a:pt x="15789" y="116339"/>
                        <a:pt x="15789" y="80934"/>
                      </a:cubicBezTo>
                      <a:cubicBezTo>
                        <a:pt x="15789" y="45529"/>
                        <a:pt x="44113" y="15789"/>
                        <a:pt x="80933" y="15789"/>
                      </a:cubicBezTo>
                      <a:lnTo>
                        <a:pt x="80933" y="15789"/>
                      </a:lnTo>
                      <a:close/>
                      <a:moveTo>
                        <a:pt x="80933" y="45529"/>
                      </a:moveTo>
                      <a:cubicBezTo>
                        <a:pt x="61107" y="45529"/>
                        <a:pt x="44113" y="62523"/>
                        <a:pt x="44113" y="82350"/>
                      </a:cubicBezTo>
                      <a:cubicBezTo>
                        <a:pt x="44113" y="102177"/>
                        <a:pt x="61107" y="119171"/>
                        <a:pt x="80933" y="119171"/>
                      </a:cubicBezTo>
                      <a:cubicBezTo>
                        <a:pt x="100760" y="119171"/>
                        <a:pt x="117755" y="102177"/>
                        <a:pt x="117755" y="82350"/>
                      </a:cubicBezTo>
                      <a:cubicBezTo>
                        <a:pt x="117755" y="62523"/>
                        <a:pt x="100760" y="45529"/>
                        <a:pt x="80933" y="455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1" name="Freeform: Shape 970">
                  <a:extLst>
                    <a:ext uri="{FF2B5EF4-FFF2-40B4-BE49-F238E27FC236}">
                      <a16:creationId xmlns:a16="http://schemas.microsoft.com/office/drawing/2014/main" id="{BEAAC655-062B-4D2C-8BF4-A342A572A1EB}"/>
                    </a:ext>
                  </a:extLst>
                </p:cNvPr>
                <p:cNvSpPr/>
                <p:nvPr/>
              </p:nvSpPr>
              <p:spPr>
                <a:xfrm>
                  <a:off x="10896678" y="1550920"/>
                  <a:ext cx="155781" cy="155781"/>
                </a:xfrm>
                <a:custGeom>
                  <a:avLst/>
                  <a:gdLst>
                    <a:gd name="connsiteX0" fmla="*/ 80934 w 155781"/>
                    <a:gd name="connsiteY0" fmla="*/ 15789 h 155780"/>
                    <a:gd name="connsiteX1" fmla="*/ 146079 w 155781"/>
                    <a:gd name="connsiteY1" fmla="*/ 80934 h 155780"/>
                    <a:gd name="connsiteX2" fmla="*/ 80934 w 155781"/>
                    <a:gd name="connsiteY2" fmla="*/ 146079 h 155780"/>
                    <a:gd name="connsiteX3" fmla="*/ 15789 w 155781"/>
                    <a:gd name="connsiteY3" fmla="*/ 80934 h 155780"/>
                    <a:gd name="connsiteX4" fmla="*/ 80934 w 155781"/>
                    <a:gd name="connsiteY4" fmla="*/ 15789 h 155780"/>
                    <a:gd name="connsiteX5" fmla="*/ 80934 w 155781"/>
                    <a:gd name="connsiteY5" fmla="*/ 15789 h 155780"/>
                    <a:gd name="connsiteX6" fmla="*/ 80934 w 155781"/>
                    <a:gd name="connsiteY6" fmla="*/ 44113 h 155780"/>
                    <a:gd name="connsiteX7" fmla="*/ 44113 w 155781"/>
                    <a:gd name="connsiteY7" fmla="*/ 80934 h 155780"/>
                    <a:gd name="connsiteX8" fmla="*/ 80934 w 155781"/>
                    <a:gd name="connsiteY8" fmla="*/ 117755 h 155780"/>
                    <a:gd name="connsiteX9" fmla="*/ 117755 w 155781"/>
                    <a:gd name="connsiteY9" fmla="*/ 80934 h 155780"/>
                    <a:gd name="connsiteX10" fmla="*/ 80934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4" y="15789"/>
                      </a:moveTo>
                      <a:cubicBezTo>
                        <a:pt x="117755" y="15789"/>
                        <a:pt x="146079" y="45529"/>
                        <a:pt x="146079" y="80934"/>
                      </a:cubicBezTo>
                      <a:cubicBezTo>
                        <a:pt x="146079" y="117755"/>
                        <a:pt x="116339" y="146079"/>
                        <a:pt x="80934" y="146079"/>
                      </a:cubicBezTo>
                      <a:cubicBezTo>
                        <a:pt x="45530" y="146079"/>
                        <a:pt x="15789" y="116339"/>
                        <a:pt x="15789" y="80934"/>
                      </a:cubicBezTo>
                      <a:cubicBezTo>
                        <a:pt x="15789" y="45529"/>
                        <a:pt x="45530" y="15789"/>
                        <a:pt x="80934" y="15789"/>
                      </a:cubicBezTo>
                      <a:lnTo>
                        <a:pt x="80934" y="15789"/>
                      </a:lnTo>
                      <a:close/>
                      <a:moveTo>
                        <a:pt x="80934" y="44113"/>
                      </a:moveTo>
                      <a:cubicBezTo>
                        <a:pt x="61107" y="44113"/>
                        <a:pt x="44113" y="61107"/>
                        <a:pt x="44113" y="80934"/>
                      </a:cubicBezTo>
                      <a:cubicBezTo>
                        <a:pt x="44113" y="100760"/>
                        <a:pt x="61107" y="117755"/>
                        <a:pt x="80934" y="117755"/>
                      </a:cubicBezTo>
                      <a:cubicBezTo>
                        <a:pt x="100760" y="117755"/>
                        <a:pt x="117755" y="100760"/>
                        <a:pt x="117755" y="80934"/>
                      </a:cubicBezTo>
                      <a:cubicBezTo>
                        <a:pt x="117755" y="61107"/>
                        <a:pt x="100760" y="44113"/>
                        <a:pt x="80934"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2" name="Freeform: Shape 971">
                  <a:extLst>
                    <a:ext uri="{FF2B5EF4-FFF2-40B4-BE49-F238E27FC236}">
                      <a16:creationId xmlns:a16="http://schemas.microsoft.com/office/drawing/2014/main" id="{40FEFD85-7313-4122-A3B6-91D265504267}"/>
                    </a:ext>
                  </a:extLst>
                </p:cNvPr>
                <p:cNvSpPr/>
                <p:nvPr/>
              </p:nvSpPr>
              <p:spPr>
                <a:xfrm>
                  <a:off x="10265057" y="1637308"/>
                  <a:ext cx="141619" cy="141619"/>
                </a:xfrm>
                <a:custGeom>
                  <a:avLst/>
                  <a:gdLst>
                    <a:gd name="connsiteX0" fmla="*/ 71021 w 141619"/>
                    <a:gd name="connsiteY0" fmla="*/ 15789 h 141619"/>
                    <a:gd name="connsiteX1" fmla="*/ 126252 w 141619"/>
                    <a:gd name="connsiteY1" fmla="*/ 71020 h 141619"/>
                    <a:gd name="connsiteX2" fmla="*/ 71021 w 141619"/>
                    <a:gd name="connsiteY2" fmla="*/ 126252 h 141619"/>
                    <a:gd name="connsiteX3" fmla="*/ 15789 w 141619"/>
                    <a:gd name="connsiteY3" fmla="*/ 71020 h 141619"/>
                    <a:gd name="connsiteX4" fmla="*/ 71021 w 141619"/>
                    <a:gd name="connsiteY4" fmla="*/ 15789 h 141619"/>
                    <a:gd name="connsiteX5" fmla="*/ 71021 w 141619"/>
                    <a:gd name="connsiteY5" fmla="*/ 15789 h 141619"/>
                    <a:gd name="connsiteX6" fmla="*/ 71021 w 141619"/>
                    <a:gd name="connsiteY6" fmla="*/ 25702 h 141619"/>
                    <a:gd name="connsiteX7" fmla="*/ 25703 w 141619"/>
                    <a:gd name="connsiteY7" fmla="*/ 71020 h 141619"/>
                    <a:gd name="connsiteX8" fmla="*/ 71021 w 141619"/>
                    <a:gd name="connsiteY8" fmla="*/ 116339 h 141619"/>
                    <a:gd name="connsiteX9" fmla="*/ 116338 w 141619"/>
                    <a:gd name="connsiteY9" fmla="*/ 71020 h 141619"/>
                    <a:gd name="connsiteX10" fmla="*/ 71021 w 141619"/>
                    <a:gd name="connsiteY10" fmla="*/ 25702 h 1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19" h="141619">
                      <a:moveTo>
                        <a:pt x="71021" y="15789"/>
                      </a:moveTo>
                      <a:cubicBezTo>
                        <a:pt x="102176" y="15789"/>
                        <a:pt x="126252" y="41280"/>
                        <a:pt x="126252" y="71020"/>
                      </a:cubicBezTo>
                      <a:cubicBezTo>
                        <a:pt x="126252" y="102177"/>
                        <a:pt x="100760" y="126252"/>
                        <a:pt x="71021" y="126252"/>
                      </a:cubicBezTo>
                      <a:cubicBezTo>
                        <a:pt x="39864" y="126252"/>
                        <a:pt x="15789" y="100760"/>
                        <a:pt x="15789" y="71020"/>
                      </a:cubicBezTo>
                      <a:cubicBezTo>
                        <a:pt x="15789" y="41280"/>
                        <a:pt x="39864" y="15789"/>
                        <a:pt x="71021" y="15789"/>
                      </a:cubicBezTo>
                      <a:lnTo>
                        <a:pt x="71021" y="15789"/>
                      </a:lnTo>
                      <a:close/>
                      <a:moveTo>
                        <a:pt x="71021" y="25702"/>
                      </a:moveTo>
                      <a:cubicBezTo>
                        <a:pt x="45529" y="25702"/>
                        <a:pt x="25703" y="45529"/>
                        <a:pt x="25703" y="71020"/>
                      </a:cubicBezTo>
                      <a:cubicBezTo>
                        <a:pt x="25703" y="96512"/>
                        <a:pt x="45529" y="116339"/>
                        <a:pt x="71021" y="116339"/>
                      </a:cubicBezTo>
                      <a:cubicBezTo>
                        <a:pt x="96512" y="116339"/>
                        <a:pt x="116338" y="96512"/>
                        <a:pt x="116338" y="71020"/>
                      </a:cubicBezTo>
                      <a:cubicBezTo>
                        <a:pt x="116338" y="46945"/>
                        <a:pt x="96512" y="25702"/>
                        <a:pt x="71021"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3" name="Freeform: Shape 972">
                  <a:extLst>
                    <a:ext uri="{FF2B5EF4-FFF2-40B4-BE49-F238E27FC236}">
                      <a16:creationId xmlns:a16="http://schemas.microsoft.com/office/drawing/2014/main" id="{C8F6C25D-DDE9-4216-8751-76F39B040F49}"/>
                    </a:ext>
                  </a:extLst>
                </p:cNvPr>
                <p:cNvSpPr/>
                <p:nvPr/>
              </p:nvSpPr>
              <p:spPr>
                <a:xfrm>
                  <a:off x="11153009" y="150135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4" name="Freeform: Shape 973">
                  <a:extLst>
                    <a:ext uri="{FF2B5EF4-FFF2-40B4-BE49-F238E27FC236}">
                      <a16:creationId xmlns:a16="http://schemas.microsoft.com/office/drawing/2014/main" id="{1483EFED-176E-422D-8826-34CDC34D29E2}"/>
                    </a:ext>
                  </a:extLst>
                </p:cNvPr>
                <p:cNvSpPr/>
                <p:nvPr/>
              </p:nvSpPr>
              <p:spPr>
                <a:xfrm>
                  <a:off x="10743729" y="1504186"/>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8" y="15789"/>
                        <a:pt x="15789" y="31367"/>
                        <a:pt x="15789" y="49778"/>
                      </a:cubicBezTo>
                      <a:cubicBezTo>
                        <a:pt x="15789" y="69604"/>
                        <a:pt x="31368"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5" name="Freeform: Shape 974">
                  <a:extLst>
                    <a:ext uri="{FF2B5EF4-FFF2-40B4-BE49-F238E27FC236}">
                      <a16:creationId xmlns:a16="http://schemas.microsoft.com/office/drawing/2014/main" id="{E230F1C3-B4A0-4557-9FBD-17CC43D67103}"/>
                    </a:ext>
                  </a:extLst>
                </p:cNvPr>
                <p:cNvSpPr/>
                <p:nvPr/>
              </p:nvSpPr>
              <p:spPr>
                <a:xfrm>
                  <a:off x="9959160" y="1787424"/>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5356"/>
                        <a:pt x="31367"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6" name="Freeform: Shape 975">
                  <a:extLst>
                    <a:ext uri="{FF2B5EF4-FFF2-40B4-BE49-F238E27FC236}">
                      <a16:creationId xmlns:a16="http://schemas.microsoft.com/office/drawing/2014/main" id="{95953F7F-7E63-46FD-B740-83ADF87A125E}"/>
                    </a:ext>
                  </a:extLst>
                </p:cNvPr>
                <p:cNvSpPr/>
                <p:nvPr/>
              </p:nvSpPr>
              <p:spPr>
                <a:xfrm>
                  <a:off x="10954742" y="1211034"/>
                  <a:ext cx="84971" cy="84971"/>
                </a:xfrm>
                <a:custGeom>
                  <a:avLst/>
                  <a:gdLst>
                    <a:gd name="connsiteX0" fmla="*/ 72437 w 84971"/>
                    <a:gd name="connsiteY0" fmla="*/ 44113 h 84971"/>
                    <a:gd name="connsiteX1" fmla="*/ 44113 w 84971"/>
                    <a:gd name="connsiteY1" fmla="*/ 72437 h 84971"/>
                    <a:gd name="connsiteX2" fmla="*/ 15789 w 84971"/>
                    <a:gd name="connsiteY2" fmla="*/ 44113 h 84971"/>
                    <a:gd name="connsiteX3" fmla="*/ 44113 w 84971"/>
                    <a:gd name="connsiteY3" fmla="*/ 15789 h 84971"/>
                    <a:gd name="connsiteX4" fmla="*/ 72437 w 84971"/>
                    <a:gd name="connsiteY4" fmla="*/ 4411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2437" y="44113"/>
                      </a:moveTo>
                      <a:cubicBezTo>
                        <a:pt x="72437" y="59756"/>
                        <a:pt x="59756" y="72437"/>
                        <a:pt x="44113" y="72437"/>
                      </a:cubicBezTo>
                      <a:cubicBezTo>
                        <a:pt x="28470" y="72437"/>
                        <a:pt x="15789" y="59756"/>
                        <a:pt x="15789" y="44113"/>
                      </a:cubicBezTo>
                      <a:cubicBezTo>
                        <a:pt x="15789" y="28470"/>
                        <a:pt x="28470" y="15789"/>
                        <a:pt x="44113" y="15789"/>
                      </a:cubicBezTo>
                      <a:cubicBezTo>
                        <a:pt x="59756" y="15789"/>
                        <a:pt x="72437" y="28470"/>
                        <a:pt x="72437"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7" name="Freeform: Shape 976">
                  <a:extLst>
                    <a:ext uri="{FF2B5EF4-FFF2-40B4-BE49-F238E27FC236}">
                      <a16:creationId xmlns:a16="http://schemas.microsoft.com/office/drawing/2014/main" id="{6D38B982-E796-4E62-BFDE-1502C53C8B7B}"/>
                    </a:ext>
                  </a:extLst>
                </p:cNvPr>
                <p:cNvSpPr/>
                <p:nvPr/>
              </p:nvSpPr>
              <p:spPr>
                <a:xfrm>
                  <a:off x="11048210" y="134840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8" name="Freeform: Shape 977">
                  <a:extLst>
                    <a:ext uri="{FF2B5EF4-FFF2-40B4-BE49-F238E27FC236}">
                      <a16:creationId xmlns:a16="http://schemas.microsoft.com/office/drawing/2014/main" id="{485346FA-3BDD-4023-8BF7-B551AC16F53A}"/>
                    </a:ext>
                  </a:extLst>
                </p:cNvPr>
                <p:cNvSpPr/>
                <p:nvPr/>
              </p:nvSpPr>
              <p:spPr>
                <a:xfrm>
                  <a:off x="9886933" y="1678377"/>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9" name="Freeform: Shape 978">
                  <a:extLst>
                    <a:ext uri="{FF2B5EF4-FFF2-40B4-BE49-F238E27FC236}">
                      <a16:creationId xmlns:a16="http://schemas.microsoft.com/office/drawing/2014/main" id="{921DF92E-69E1-4B1A-98F4-D2DAD4D7732A}"/>
                    </a:ext>
                  </a:extLst>
                </p:cNvPr>
                <p:cNvSpPr/>
                <p:nvPr/>
              </p:nvSpPr>
              <p:spPr>
                <a:xfrm>
                  <a:off x="10892429" y="1461700"/>
                  <a:ext cx="84971" cy="84971"/>
                </a:xfrm>
                <a:custGeom>
                  <a:avLst/>
                  <a:gdLst>
                    <a:gd name="connsiteX0" fmla="*/ 48361 w 84971"/>
                    <a:gd name="connsiteY0" fmla="*/ 80934 h 84971"/>
                    <a:gd name="connsiteX1" fmla="*/ 80934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4" y="66772"/>
                        <a:pt x="80934" y="48361"/>
                      </a:cubicBezTo>
                      <a:cubicBezTo>
                        <a:pt x="80934" y="29951"/>
                        <a:pt x="66772" y="15789"/>
                        <a:pt x="48361" y="15789"/>
                      </a:cubicBezTo>
                      <a:cubicBezTo>
                        <a:pt x="29951" y="15789"/>
                        <a:pt x="15789" y="29951"/>
                        <a:pt x="15789" y="48361"/>
                      </a:cubicBezTo>
                      <a:cubicBezTo>
                        <a:pt x="15789" y="66772"/>
                        <a:pt x="31368"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0" name="Freeform: Shape 979">
                  <a:extLst>
                    <a:ext uri="{FF2B5EF4-FFF2-40B4-BE49-F238E27FC236}">
                      <a16:creationId xmlns:a16="http://schemas.microsoft.com/office/drawing/2014/main" id="{33FA03EC-529F-4E87-9695-BFE4D6622390}"/>
                    </a:ext>
                  </a:extLst>
                </p:cNvPr>
                <p:cNvSpPr/>
                <p:nvPr/>
              </p:nvSpPr>
              <p:spPr>
                <a:xfrm>
                  <a:off x="10685666" y="13540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1" name="Freeform: Shape 980">
                  <a:extLst>
                    <a:ext uri="{FF2B5EF4-FFF2-40B4-BE49-F238E27FC236}">
                      <a16:creationId xmlns:a16="http://schemas.microsoft.com/office/drawing/2014/main" id="{ADB4ED15-7A99-4B79-86BE-E3302BCAA240}"/>
                    </a:ext>
                  </a:extLst>
                </p:cNvPr>
                <p:cNvSpPr/>
                <p:nvPr/>
              </p:nvSpPr>
              <p:spPr>
                <a:xfrm>
                  <a:off x="10542630" y="184123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2" name="Freeform: Shape 981">
                  <a:extLst>
                    <a:ext uri="{FF2B5EF4-FFF2-40B4-BE49-F238E27FC236}">
                      <a16:creationId xmlns:a16="http://schemas.microsoft.com/office/drawing/2014/main" id="{DA85733A-64DA-4CB6-94AC-988EA42EDA1E}"/>
                    </a:ext>
                  </a:extLst>
                </p:cNvPr>
                <p:cNvSpPr/>
                <p:nvPr/>
              </p:nvSpPr>
              <p:spPr>
                <a:xfrm>
                  <a:off x="10502976" y="2117396"/>
                  <a:ext cx="84971" cy="84971"/>
                </a:xfrm>
                <a:custGeom>
                  <a:avLst/>
                  <a:gdLst>
                    <a:gd name="connsiteX0" fmla="*/ 44113 w 84971"/>
                    <a:gd name="connsiteY0" fmla="*/ 71020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1020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1020"/>
                      </a:moveTo>
                      <a:cubicBezTo>
                        <a:pt x="59691" y="71020"/>
                        <a:pt x="72437" y="58275"/>
                        <a:pt x="72437" y="44113"/>
                      </a:cubicBezTo>
                      <a:cubicBezTo>
                        <a:pt x="72437" y="28535"/>
                        <a:pt x="59691" y="15789"/>
                        <a:pt x="44113" y="15789"/>
                      </a:cubicBezTo>
                      <a:cubicBezTo>
                        <a:pt x="28535" y="15789"/>
                        <a:pt x="15789" y="28535"/>
                        <a:pt x="15789" y="44113"/>
                      </a:cubicBezTo>
                      <a:cubicBezTo>
                        <a:pt x="17206" y="58275"/>
                        <a:pt x="29951" y="71020"/>
                        <a:pt x="44113" y="710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3" name="Freeform: Shape 982">
                  <a:extLst>
                    <a:ext uri="{FF2B5EF4-FFF2-40B4-BE49-F238E27FC236}">
                      <a16:creationId xmlns:a16="http://schemas.microsoft.com/office/drawing/2014/main" id="{D55C5F11-3298-44FE-B766-9E0C35F88AAF}"/>
                    </a:ext>
                  </a:extLst>
                </p:cNvPr>
                <p:cNvSpPr/>
                <p:nvPr/>
              </p:nvSpPr>
              <p:spPr>
                <a:xfrm>
                  <a:off x="10609191" y="1957367"/>
                  <a:ext cx="70810" cy="70810"/>
                </a:xfrm>
                <a:custGeom>
                  <a:avLst/>
                  <a:gdLst>
                    <a:gd name="connsiteX0" fmla="*/ 38449 w 70809"/>
                    <a:gd name="connsiteY0" fmla="*/ 15789 h 70809"/>
                    <a:gd name="connsiteX1" fmla="*/ 61107 w 70809"/>
                    <a:gd name="connsiteY1" fmla="*/ 38448 h 70809"/>
                    <a:gd name="connsiteX2" fmla="*/ 38449 w 70809"/>
                    <a:gd name="connsiteY2" fmla="*/ 61107 h 70809"/>
                    <a:gd name="connsiteX3" fmla="*/ 15789 w 70809"/>
                    <a:gd name="connsiteY3" fmla="*/ 38448 h 70809"/>
                    <a:gd name="connsiteX4" fmla="*/ 38449 w 70809"/>
                    <a:gd name="connsiteY4" fmla="*/ 15789 h 70809"/>
                    <a:gd name="connsiteX5" fmla="*/ 38449 w 70809"/>
                    <a:gd name="connsiteY5" fmla="*/ 15789 h 70809"/>
                    <a:gd name="connsiteX6" fmla="*/ 38449 w 70809"/>
                    <a:gd name="connsiteY6" fmla="*/ 25702 h 70809"/>
                    <a:gd name="connsiteX7" fmla="*/ 25703 w 70809"/>
                    <a:gd name="connsiteY7" fmla="*/ 38448 h 70809"/>
                    <a:gd name="connsiteX8" fmla="*/ 38449 w 70809"/>
                    <a:gd name="connsiteY8" fmla="*/ 51194 h 70809"/>
                    <a:gd name="connsiteX9" fmla="*/ 51194 w 70809"/>
                    <a:gd name="connsiteY9" fmla="*/ 38448 h 70809"/>
                    <a:gd name="connsiteX10" fmla="*/ 38449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9" y="15789"/>
                      </a:moveTo>
                      <a:cubicBezTo>
                        <a:pt x="51194" y="15789"/>
                        <a:pt x="61107" y="25702"/>
                        <a:pt x="61107" y="38448"/>
                      </a:cubicBezTo>
                      <a:cubicBezTo>
                        <a:pt x="61107" y="51194"/>
                        <a:pt x="51194" y="61107"/>
                        <a:pt x="38449" y="61107"/>
                      </a:cubicBezTo>
                      <a:cubicBezTo>
                        <a:pt x="25703" y="61107"/>
                        <a:pt x="15789" y="51194"/>
                        <a:pt x="15789" y="38448"/>
                      </a:cubicBezTo>
                      <a:cubicBezTo>
                        <a:pt x="15789" y="25702"/>
                        <a:pt x="25703" y="15789"/>
                        <a:pt x="38449" y="15789"/>
                      </a:cubicBezTo>
                      <a:lnTo>
                        <a:pt x="38449" y="15789"/>
                      </a:lnTo>
                      <a:close/>
                      <a:moveTo>
                        <a:pt x="38449" y="25702"/>
                      </a:moveTo>
                      <a:cubicBezTo>
                        <a:pt x="31368" y="25702"/>
                        <a:pt x="25703" y="31367"/>
                        <a:pt x="25703" y="38448"/>
                      </a:cubicBezTo>
                      <a:cubicBezTo>
                        <a:pt x="25703" y="45529"/>
                        <a:pt x="31368" y="51194"/>
                        <a:pt x="38449" y="51194"/>
                      </a:cubicBezTo>
                      <a:cubicBezTo>
                        <a:pt x="45530" y="51194"/>
                        <a:pt x="51194" y="45529"/>
                        <a:pt x="51194" y="38448"/>
                      </a:cubicBezTo>
                      <a:cubicBezTo>
                        <a:pt x="51194" y="31367"/>
                        <a:pt x="45530" y="25702"/>
                        <a:pt x="38449"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4" name="Freeform: Shape 983">
                  <a:extLst>
                    <a:ext uri="{FF2B5EF4-FFF2-40B4-BE49-F238E27FC236}">
                      <a16:creationId xmlns:a16="http://schemas.microsoft.com/office/drawing/2014/main" id="{F4BF30CF-8F90-4BE1-89C6-992BC855BA16}"/>
                    </a:ext>
                  </a:extLst>
                </p:cNvPr>
                <p:cNvSpPr/>
                <p:nvPr/>
              </p:nvSpPr>
              <p:spPr>
                <a:xfrm>
                  <a:off x="10651677" y="176618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5" name="Freeform: Shape 984">
                  <a:extLst>
                    <a:ext uri="{FF2B5EF4-FFF2-40B4-BE49-F238E27FC236}">
                      <a16:creationId xmlns:a16="http://schemas.microsoft.com/office/drawing/2014/main" id="{7B550305-0DDB-4813-8B89-03A8D893A31B}"/>
                    </a:ext>
                  </a:extLst>
                </p:cNvPr>
                <p:cNvSpPr/>
                <p:nvPr/>
              </p:nvSpPr>
              <p:spPr>
                <a:xfrm>
                  <a:off x="10763556" y="1659967"/>
                  <a:ext cx="84971" cy="84971"/>
                </a:xfrm>
                <a:custGeom>
                  <a:avLst/>
                  <a:gdLst>
                    <a:gd name="connsiteX0" fmla="*/ 46945 w 84971"/>
                    <a:gd name="connsiteY0" fmla="*/ 79518 h 84971"/>
                    <a:gd name="connsiteX1" fmla="*/ 78101 w 84971"/>
                    <a:gd name="connsiteY1" fmla="*/ 48361 h 84971"/>
                    <a:gd name="connsiteX2" fmla="*/ 46945 w 84971"/>
                    <a:gd name="connsiteY2" fmla="*/ 15789 h 84971"/>
                    <a:gd name="connsiteX3" fmla="*/ 15789 w 84971"/>
                    <a:gd name="connsiteY3" fmla="*/ 48361 h 84971"/>
                    <a:gd name="connsiteX4" fmla="*/ 46945 w 84971"/>
                    <a:gd name="connsiteY4" fmla="*/ 7951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9518"/>
                      </a:moveTo>
                      <a:cubicBezTo>
                        <a:pt x="63939" y="79518"/>
                        <a:pt x="78101" y="65356"/>
                        <a:pt x="78101" y="48361"/>
                      </a:cubicBezTo>
                      <a:cubicBezTo>
                        <a:pt x="78101" y="31367"/>
                        <a:pt x="63939" y="15789"/>
                        <a:pt x="46945" y="15789"/>
                      </a:cubicBezTo>
                      <a:cubicBezTo>
                        <a:pt x="29951" y="15789"/>
                        <a:pt x="15789" y="29951"/>
                        <a:pt x="15789" y="48361"/>
                      </a:cubicBezTo>
                      <a:cubicBezTo>
                        <a:pt x="15789" y="66772"/>
                        <a:pt x="29951" y="79518"/>
                        <a:pt x="46945" y="795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6" name="Freeform: Shape 985">
                  <a:extLst>
                    <a:ext uri="{FF2B5EF4-FFF2-40B4-BE49-F238E27FC236}">
                      <a16:creationId xmlns:a16="http://schemas.microsoft.com/office/drawing/2014/main" id="{4BA89490-6F50-45F8-8B95-1AC9A1F25116}"/>
                    </a:ext>
                  </a:extLst>
                </p:cNvPr>
                <p:cNvSpPr/>
                <p:nvPr/>
              </p:nvSpPr>
              <p:spPr>
                <a:xfrm>
                  <a:off x="11304541" y="14461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1453"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7" name="Freeform: Shape 986">
                  <a:extLst>
                    <a:ext uri="{FF2B5EF4-FFF2-40B4-BE49-F238E27FC236}">
                      <a16:creationId xmlns:a16="http://schemas.microsoft.com/office/drawing/2014/main" id="{270F5C41-DA9B-4F18-B73C-921548275B01}"/>
                    </a:ext>
                  </a:extLst>
                </p:cNvPr>
                <p:cNvSpPr/>
                <p:nvPr/>
              </p:nvSpPr>
              <p:spPr>
                <a:xfrm>
                  <a:off x="10481734" y="149993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7"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8" name="Freeform: Shape 987">
                  <a:extLst>
                    <a:ext uri="{FF2B5EF4-FFF2-40B4-BE49-F238E27FC236}">
                      <a16:creationId xmlns:a16="http://schemas.microsoft.com/office/drawing/2014/main" id="{FEA3B9D9-B6BB-431A-95E9-B302D282B6A9}"/>
                    </a:ext>
                  </a:extLst>
                </p:cNvPr>
                <p:cNvSpPr/>
                <p:nvPr/>
              </p:nvSpPr>
              <p:spPr>
                <a:xfrm>
                  <a:off x="10528468" y="1161468"/>
                  <a:ext cx="127457" cy="127457"/>
                </a:xfrm>
                <a:custGeom>
                  <a:avLst/>
                  <a:gdLst>
                    <a:gd name="connsiteX0" fmla="*/ 63940 w 127457"/>
                    <a:gd name="connsiteY0" fmla="*/ 15789 h 127457"/>
                    <a:gd name="connsiteX1" fmla="*/ 112091 w 127457"/>
                    <a:gd name="connsiteY1" fmla="*/ 63940 h 127457"/>
                    <a:gd name="connsiteX2" fmla="*/ 63940 w 127457"/>
                    <a:gd name="connsiteY2" fmla="*/ 112090 h 127457"/>
                    <a:gd name="connsiteX3" fmla="*/ 15789 w 127457"/>
                    <a:gd name="connsiteY3" fmla="*/ 63940 h 127457"/>
                    <a:gd name="connsiteX4" fmla="*/ 63940 w 127457"/>
                    <a:gd name="connsiteY4" fmla="*/ 15789 h 127457"/>
                    <a:gd name="connsiteX5" fmla="*/ 63940 w 127457"/>
                    <a:gd name="connsiteY5" fmla="*/ 15789 h 127457"/>
                    <a:gd name="connsiteX6" fmla="*/ 63940 w 127457"/>
                    <a:gd name="connsiteY6" fmla="*/ 24286 h 127457"/>
                    <a:gd name="connsiteX7" fmla="*/ 25703 w 127457"/>
                    <a:gd name="connsiteY7" fmla="*/ 62523 h 127457"/>
                    <a:gd name="connsiteX8" fmla="*/ 63940 w 127457"/>
                    <a:gd name="connsiteY8" fmla="*/ 100760 h 127457"/>
                    <a:gd name="connsiteX9" fmla="*/ 102177 w 127457"/>
                    <a:gd name="connsiteY9" fmla="*/ 62523 h 127457"/>
                    <a:gd name="connsiteX10" fmla="*/ 63940 w 127457"/>
                    <a:gd name="connsiteY10" fmla="*/ 24286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40" y="15789"/>
                      </a:moveTo>
                      <a:cubicBezTo>
                        <a:pt x="90848" y="15789"/>
                        <a:pt x="112091" y="37032"/>
                        <a:pt x="112091" y="63940"/>
                      </a:cubicBezTo>
                      <a:cubicBezTo>
                        <a:pt x="112091" y="90847"/>
                        <a:pt x="90848" y="112090"/>
                        <a:pt x="63940" y="112090"/>
                      </a:cubicBezTo>
                      <a:cubicBezTo>
                        <a:pt x="37032" y="112090"/>
                        <a:pt x="15789" y="90847"/>
                        <a:pt x="15789" y="63940"/>
                      </a:cubicBezTo>
                      <a:cubicBezTo>
                        <a:pt x="15789" y="37032"/>
                        <a:pt x="37032" y="15789"/>
                        <a:pt x="63940" y="15789"/>
                      </a:cubicBezTo>
                      <a:lnTo>
                        <a:pt x="63940" y="15789"/>
                      </a:lnTo>
                      <a:close/>
                      <a:moveTo>
                        <a:pt x="63940" y="24286"/>
                      </a:moveTo>
                      <a:cubicBezTo>
                        <a:pt x="42697" y="24286"/>
                        <a:pt x="25703" y="41280"/>
                        <a:pt x="25703" y="62523"/>
                      </a:cubicBezTo>
                      <a:cubicBezTo>
                        <a:pt x="25703" y="83766"/>
                        <a:pt x="42697" y="100760"/>
                        <a:pt x="63940" y="100760"/>
                      </a:cubicBezTo>
                      <a:cubicBezTo>
                        <a:pt x="85183" y="100760"/>
                        <a:pt x="102177" y="83766"/>
                        <a:pt x="102177" y="62523"/>
                      </a:cubicBezTo>
                      <a:cubicBezTo>
                        <a:pt x="102177" y="42697"/>
                        <a:pt x="85183" y="24286"/>
                        <a:pt x="63940"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9" name="Freeform: Shape 988">
                  <a:extLst>
                    <a:ext uri="{FF2B5EF4-FFF2-40B4-BE49-F238E27FC236}">
                      <a16:creationId xmlns:a16="http://schemas.microsoft.com/office/drawing/2014/main" id="{7A712B3B-FC57-4BD1-A89F-B19843F30657}"/>
                    </a:ext>
                  </a:extLst>
                </p:cNvPr>
                <p:cNvSpPr/>
                <p:nvPr/>
              </p:nvSpPr>
              <p:spPr>
                <a:xfrm>
                  <a:off x="10265057" y="140788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2"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0" name="Freeform: Shape 989">
                  <a:extLst>
                    <a:ext uri="{FF2B5EF4-FFF2-40B4-BE49-F238E27FC236}">
                      <a16:creationId xmlns:a16="http://schemas.microsoft.com/office/drawing/2014/main" id="{9E4F081F-D2F6-4E59-BE2C-4EFE4C57B3D1}"/>
                    </a:ext>
                  </a:extLst>
                </p:cNvPr>
                <p:cNvSpPr/>
                <p:nvPr/>
              </p:nvSpPr>
              <p:spPr>
                <a:xfrm>
                  <a:off x="10398179" y="131724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1" name="Freeform: Shape 990">
                  <a:extLst>
                    <a:ext uri="{FF2B5EF4-FFF2-40B4-BE49-F238E27FC236}">
                      <a16:creationId xmlns:a16="http://schemas.microsoft.com/office/drawing/2014/main" id="{FBD21DEF-52A3-4973-A99E-1D3FEED39450}"/>
                    </a:ext>
                  </a:extLst>
                </p:cNvPr>
                <p:cNvSpPr/>
                <p:nvPr/>
              </p:nvSpPr>
              <p:spPr>
                <a:xfrm>
                  <a:off x="10834366" y="123794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1453"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2" name="Freeform: Shape 991">
                  <a:extLst>
                    <a:ext uri="{FF2B5EF4-FFF2-40B4-BE49-F238E27FC236}">
                      <a16:creationId xmlns:a16="http://schemas.microsoft.com/office/drawing/2014/main" id="{5F30CCC6-E17B-4618-8AFC-269A60C1882F}"/>
                    </a:ext>
                  </a:extLst>
                </p:cNvPr>
                <p:cNvSpPr/>
                <p:nvPr/>
              </p:nvSpPr>
              <p:spPr>
                <a:xfrm>
                  <a:off x="8494817" y="1665632"/>
                  <a:ext cx="155781" cy="15578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3" name="Freeform: Shape 992">
                  <a:extLst>
                    <a:ext uri="{FF2B5EF4-FFF2-40B4-BE49-F238E27FC236}">
                      <a16:creationId xmlns:a16="http://schemas.microsoft.com/office/drawing/2014/main" id="{D37A1194-0EC7-4DA9-866C-5DEC9C9BB808}"/>
                    </a:ext>
                  </a:extLst>
                </p:cNvPr>
                <p:cNvSpPr/>
                <p:nvPr/>
              </p:nvSpPr>
              <p:spPr>
                <a:xfrm>
                  <a:off x="9633435" y="1313000"/>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4" name="Freeform: Shape 993">
                  <a:extLst>
                    <a:ext uri="{FF2B5EF4-FFF2-40B4-BE49-F238E27FC236}">
                      <a16:creationId xmlns:a16="http://schemas.microsoft.com/office/drawing/2014/main" id="{F931DCAE-BB7B-4EC8-8A90-DD588C9F174A}"/>
                    </a:ext>
                  </a:extLst>
                </p:cNvPr>
                <p:cNvSpPr/>
                <p:nvPr/>
              </p:nvSpPr>
              <p:spPr>
                <a:xfrm>
                  <a:off x="9403964" y="2080575"/>
                  <a:ext cx="155781" cy="155781"/>
                </a:xfrm>
                <a:custGeom>
                  <a:avLst/>
                  <a:gdLst>
                    <a:gd name="connsiteX0" fmla="*/ 80982 w 155781"/>
                    <a:gd name="connsiteY0" fmla="*/ 15789 h 155780"/>
                    <a:gd name="connsiteX1" fmla="*/ 146127 w 155781"/>
                    <a:gd name="connsiteY1" fmla="*/ 80934 h 155780"/>
                    <a:gd name="connsiteX2" fmla="*/ 80982 w 155781"/>
                    <a:gd name="connsiteY2" fmla="*/ 146079 h 155780"/>
                    <a:gd name="connsiteX3" fmla="*/ 15838 w 155781"/>
                    <a:gd name="connsiteY3" fmla="*/ 80934 h 155780"/>
                    <a:gd name="connsiteX4" fmla="*/ 80982 w 155781"/>
                    <a:gd name="connsiteY4" fmla="*/ 15789 h 155780"/>
                    <a:gd name="connsiteX5" fmla="*/ 80982 w 155781"/>
                    <a:gd name="connsiteY5" fmla="*/ 15789 h 155780"/>
                    <a:gd name="connsiteX6" fmla="*/ 80982 w 155781"/>
                    <a:gd name="connsiteY6" fmla="*/ 44113 h 155780"/>
                    <a:gd name="connsiteX7" fmla="*/ 44161 w 155781"/>
                    <a:gd name="connsiteY7" fmla="*/ 80934 h 155780"/>
                    <a:gd name="connsiteX8" fmla="*/ 80982 w 155781"/>
                    <a:gd name="connsiteY8" fmla="*/ 117755 h 155780"/>
                    <a:gd name="connsiteX9" fmla="*/ 117804 w 155781"/>
                    <a:gd name="connsiteY9" fmla="*/ 80934 h 155780"/>
                    <a:gd name="connsiteX10" fmla="*/ 80982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2" y="15789"/>
                      </a:moveTo>
                      <a:cubicBezTo>
                        <a:pt x="117804" y="15789"/>
                        <a:pt x="146127" y="45529"/>
                        <a:pt x="146127" y="80934"/>
                      </a:cubicBezTo>
                      <a:cubicBezTo>
                        <a:pt x="146127" y="117755"/>
                        <a:pt x="116387" y="146079"/>
                        <a:pt x="80982" y="146079"/>
                      </a:cubicBezTo>
                      <a:cubicBezTo>
                        <a:pt x="44161" y="146079"/>
                        <a:pt x="15838" y="116339"/>
                        <a:pt x="15838" y="80934"/>
                      </a:cubicBezTo>
                      <a:cubicBezTo>
                        <a:pt x="14421" y="45529"/>
                        <a:pt x="44161" y="15789"/>
                        <a:pt x="80982" y="15789"/>
                      </a:cubicBezTo>
                      <a:lnTo>
                        <a:pt x="80982" y="15789"/>
                      </a:lnTo>
                      <a:close/>
                      <a:moveTo>
                        <a:pt x="80982" y="44113"/>
                      </a:moveTo>
                      <a:cubicBezTo>
                        <a:pt x="61156" y="44113"/>
                        <a:pt x="44161" y="61107"/>
                        <a:pt x="44161" y="80934"/>
                      </a:cubicBezTo>
                      <a:cubicBezTo>
                        <a:pt x="44161" y="100760"/>
                        <a:pt x="61156" y="117755"/>
                        <a:pt x="80982" y="117755"/>
                      </a:cubicBezTo>
                      <a:cubicBezTo>
                        <a:pt x="100809" y="117755"/>
                        <a:pt x="117804" y="100760"/>
                        <a:pt x="117804" y="80934"/>
                      </a:cubicBezTo>
                      <a:cubicBezTo>
                        <a:pt x="117804" y="61107"/>
                        <a:pt x="100809" y="44113"/>
                        <a:pt x="80982"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5" name="Freeform: Shape 994">
                  <a:extLst>
                    <a:ext uri="{FF2B5EF4-FFF2-40B4-BE49-F238E27FC236}">
                      <a16:creationId xmlns:a16="http://schemas.microsoft.com/office/drawing/2014/main" id="{38B0942E-5993-4508-BF93-478C83931DFA}"/>
                    </a:ext>
                  </a:extLst>
                </p:cNvPr>
                <p:cNvSpPr/>
                <p:nvPr/>
              </p:nvSpPr>
              <p:spPr>
                <a:xfrm>
                  <a:off x="9412509" y="1192624"/>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8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8"/>
                        <a:pt x="86599" y="106425"/>
                        <a:pt x="61107" y="106425"/>
                      </a:cubicBezTo>
                      <a:cubicBezTo>
                        <a:pt x="35616" y="106425"/>
                        <a:pt x="15789" y="86598"/>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8"/>
                        <a:pt x="61107" y="86598"/>
                      </a:cubicBezTo>
                      <a:cubicBezTo>
                        <a:pt x="75269" y="86598"/>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6" name="Freeform: Shape 995">
                  <a:extLst>
                    <a:ext uri="{FF2B5EF4-FFF2-40B4-BE49-F238E27FC236}">
                      <a16:creationId xmlns:a16="http://schemas.microsoft.com/office/drawing/2014/main" id="{45CE3690-84CF-444F-98CE-2566BA476F3B}"/>
                    </a:ext>
                  </a:extLst>
                </p:cNvPr>
                <p:cNvSpPr/>
                <p:nvPr/>
              </p:nvSpPr>
              <p:spPr>
                <a:xfrm>
                  <a:off x="8807795" y="242187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7" name="Freeform: Shape 996">
                  <a:extLst>
                    <a:ext uri="{FF2B5EF4-FFF2-40B4-BE49-F238E27FC236}">
                      <a16:creationId xmlns:a16="http://schemas.microsoft.com/office/drawing/2014/main" id="{D7144EED-7769-4082-BD53-C1D0102E726B}"/>
                    </a:ext>
                  </a:extLst>
                </p:cNvPr>
                <p:cNvSpPr/>
                <p:nvPr/>
              </p:nvSpPr>
              <p:spPr>
                <a:xfrm>
                  <a:off x="8950831" y="126343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8" name="Freeform: Shape 997">
                  <a:extLst>
                    <a:ext uri="{FF2B5EF4-FFF2-40B4-BE49-F238E27FC236}">
                      <a16:creationId xmlns:a16="http://schemas.microsoft.com/office/drawing/2014/main" id="{79F5AF8F-8413-4DBB-BEE9-0B1ECEE1A11E}"/>
                    </a:ext>
                  </a:extLst>
                </p:cNvPr>
                <p:cNvSpPr/>
                <p:nvPr/>
              </p:nvSpPr>
              <p:spPr>
                <a:xfrm>
                  <a:off x="8384355" y="1051005"/>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6772"/>
                        <a:pt x="29951"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9" name="Freeform: Shape 998">
                  <a:extLst>
                    <a:ext uri="{FF2B5EF4-FFF2-40B4-BE49-F238E27FC236}">
                      <a16:creationId xmlns:a16="http://schemas.microsoft.com/office/drawing/2014/main" id="{76FFD69C-C028-4127-8376-A70B72FDC9D2}"/>
                    </a:ext>
                  </a:extLst>
                </p:cNvPr>
                <p:cNvSpPr/>
                <p:nvPr/>
              </p:nvSpPr>
              <p:spPr>
                <a:xfrm>
                  <a:off x="9694332" y="2498352"/>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3"/>
                        <a:pt x="48361" y="15789"/>
                        <a:pt x="37032" y="15789"/>
                      </a:cubicBezTo>
                      <a:cubicBezTo>
                        <a:pt x="25703" y="15789"/>
                        <a:pt x="15789" y="25703"/>
                        <a:pt x="15789" y="37032"/>
                      </a:cubicBezTo>
                      <a:cubicBezTo>
                        <a:pt x="15789" y="49778"/>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0" name="Freeform: Shape 999">
                  <a:extLst>
                    <a:ext uri="{FF2B5EF4-FFF2-40B4-BE49-F238E27FC236}">
                      <a16:creationId xmlns:a16="http://schemas.microsoft.com/office/drawing/2014/main" id="{2A6D3FBA-D032-4264-8E9A-5B633C4784BD}"/>
                    </a:ext>
                  </a:extLst>
                </p:cNvPr>
                <p:cNvSpPr/>
                <p:nvPr/>
              </p:nvSpPr>
              <p:spPr>
                <a:xfrm>
                  <a:off x="9868523" y="2375143"/>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7" y="15789"/>
                        <a:pt x="15789" y="31367"/>
                        <a:pt x="15789" y="49778"/>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1" name="Freeform: Shape 1000">
                  <a:extLst>
                    <a:ext uri="{FF2B5EF4-FFF2-40B4-BE49-F238E27FC236}">
                      <a16:creationId xmlns:a16="http://schemas.microsoft.com/office/drawing/2014/main" id="{EDCC4D87-45AE-482B-8872-485BA5DCF862}"/>
                    </a:ext>
                  </a:extLst>
                </p:cNvPr>
                <p:cNvSpPr/>
                <p:nvPr/>
              </p:nvSpPr>
              <p:spPr>
                <a:xfrm>
                  <a:off x="9923755" y="287081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2" name="Freeform: Shape 1001">
                  <a:extLst>
                    <a:ext uri="{FF2B5EF4-FFF2-40B4-BE49-F238E27FC236}">
                      <a16:creationId xmlns:a16="http://schemas.microsoft.com/office/drawing/2014/main" id="{02FB2557-F738-46C8-AECA-485235BD8CB9}"/>
                    </a:ext>
                  </a:extLst>
                </p:cNvPr>
                <p:cNvSpPr/>
                <p:nvPr/>
              </p:nvSpPr>
              <p:spPr>
                <a:xfrm>
                  <a:off x="9983234" y="267537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3" name="Freeform: Shape 1002">
                  <a:extLst>
                    <a:ext uri="{FF2B5EF4-FFF2-40B4-BE49-F238E27FC236}">
                      <a16:creationId xmlns:a16="http://schemas.microsoft.com/office/drawing/2014/main" id="{FD41EE78-BF16-4266-B17C-91F5AC49001F}"/>
                    </a:ext>
                  </a:extLst>
                </p:cNvPr>
                <p:cNvSpPr/>
                <p:nvPr/>
              </p:nvSpPr>
              <p:spPr>
                <a:xfrm>
                  <a:off x="9772222" y="2920377"/>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4" name="Freeform: Shape 1003">
                  <a:extLst>
                    <a:ext uri="{FF2B5EF4-FFF2-40B4-BE49-F238E27FC236}">
                      <a16:creationId xmlns:a16="http://schemas.microsoft.com/office/drawing/2014/main" id="{DDEEF5AB-7ABF-4B74-9A4A-18720CDEF3E3}"/>
                    </a:ext>
                  </a:extLst>
                </p:cNvPr>
                <p:cNvSpPr/>
                <p:nvPr/>
              </p:nvSpPr>
              <p:spPr>
                <a:xfrm>
                  <a:off x="10034217" y="2485606"/>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5" name="Freeform: Shape 1004">
                  <a:extLst>
                    <a:ext uri="{FF2B5EF4-FFF2-40B4-BE49-F238E27FC236}">
                      <a16:creationId xmlns:a16="http://schemas.microsoft.com/office/drawing/2014/main" id="{B60F93F7-25A6-4141-98A1-65ADA1ABB9D6}"/>
                    </a:ext>
                  </a:extLst>
                </p:cNvPr>
                <p:cNvSpPr/>
                <p:nvPr/>
              </p:nvSpPr>
              <p:spPr>
                <a:xfrm>
                  <a:off x="9997396" y="2832573"/>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6" name="Freeform: Shape 1005">
                  <a:extLst>
                    <a:ext uri="{FF2B5EF4-FFF2-40B4-BE49-F238E27FC236}">
                      <a16:creationId xmlns:a16="http://schemas.microsoft.com/office/drawing/2014/main" id="{5FFAAC47-E8BC-433E-92C1-7D64487C071D}"/>
                    </a:ext>
                  </a:extLst>
                </p:cNvPr>
                <p:cNvSpPr/>
                <p:nvPr/>
              </p:nvSpPr>
              <p:spPr>
                <a:xfrm>
                  <a:off x="10117772" y="2512514"/>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7" name="Freeform: Shape 1006">
                  <a:extLst>
                    <a:ext uri="{FF2B5EF4-FFF2-40B4-BE49-F238E27FC236}">
                      <a16:creationId xmlns:a16="http://schemas.microsoft.com/office/drawing/2014/main" id="{C16B8E0C-A036-4DBF-9EA4-50E4780F49F1}"/>
                    </a:ext>
                  </a:extLst>
                </p:cNvPr>
                <p:cNvSpPr/>
                <p:nvPr/>
              </p:nvSpPr>
              <p:spPr>
                <a:xfrm>
                  <a:off x="10107860" y="247852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8" name="Freeform: Shape 1007">
                  <a:extLst>
                    <a:ext uri="{FF2B5EF4-FFF2-40B4-BE49-F238E27FC236}">
                      <a16:creationId xmlns:a16="http://schemas.microsoft.com/office/drawing/2014/main" id="{2EE44B9D-4977-4CB2-9A99-8F07FA531845}"/>
                    </a:ext>
                  </a:extLst>
                </p:cNvPr>
                <p:cNvSpPr/>
                <p:nvPr/>
              </p:nvSpPr>
              <p:spPr>
                <a:xfrm>
                  <a:off x="10293380" y="2420461"/>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7119"/>
                        <a:pt x="18622"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9" name="Freeform: Shape 1008">
                  <a:extLst>
                    <a:ext uri="{FF2B5EF4-FFF2-40B4-BE49-F238E27FC236}">
                      <a16:creationId xmlns:a16="http://schemas.microsoft.com/office/drawing/2014/main" id="{1F0A849F-0F1A-4419-9BBA-EAB8EAA6815D}"/>
                    </a:ext>
                  </a:extLst>
                </p:cNvPr>
                <p:cNvSpPr/>
                <p:nvPr/>
              </p:nvSpPr>
              <p:spPr>
                <a:xfrm>
                  <a:off x="10351444" y="2362397"/>
                  <a:ext cx="42486" cy="42486"/>
                </a:xfrm>
                <a:custGeom>
                  <a:avLst/>
                  <a:gdLst>
                    <a:gd name="connsiteX0" fmla="*/ 29951 w 42485"/>
                    <a:gd name="connsiteY0" fmla="*/ 22870 h 42485"/>
                    <a:gd name="connsiteX1" fmla="*/ 22870 w 42485"/>
                    <a:gd name="connsiteY1" fmla="*/ 29951 h 42485"/>
                    <a:gd name="connsiteX2" fmla="*/ 15789 w 42485"/>
                    <a:gd name="connsiteY2" fmla="*/ 22870 h 42485"/>
                    <a:gd name="connsiteX3" fmla="*/ 22870 w 42485"/>
                    <a:gd name="connsiteY3" fmla="*/ 15789 h 42485"/>
                    <a:gd name="connsiteX4" fmla="*/ 29951 w 42485"/>
                    <a:gd name="connsiteY4" fmla="*/ 2287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22870"/>
                      </a:moveTo>
                      <a:cubicBezTo>
                        <a:pt x="29951" y="26781"/>
                        <a:pt x="26780" y="29951"/>
                        <a:pt x="22870" y="29951"/>
                      </a:cubicBezTo>
                      <a:cubicBezTo>
                        <a:pt x="18959" y="29951"/>
                        <a:pt x="15789" y="26781"/>
                        <a:pt x="15789" y="22870"/>
                      </a:cubicBezTo>
                      <a:cubicBezTo>
                        <a:pt x="15789" y="18959"/>
                        <a:pt x="18959" y="15789"/>
                        <a:pt x="22870" y="15789"/>
                      </a:cubicBezTo>
                      <a:cubicBezTo>
                        <a:pt x="26780" y="15789"/>
                        <a:pt x="29951" y="18959"/>
                        <a:pt x="29951" y="228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10" name="Freeform: Shape 1009">
                  <a:extLst>
                    <a:ext uri="{FF2B5EF4-FFF2-40B4-BE49-F238E27FC236}">
                      <a16:creationId xmlns:a16="http://schemas.microsoft.com/office/drawing/2014/main" id="{5E68FAFB-9ECB-4E47-89BF-728B3894F5DA}"/>
                    </a:ext>
                  </a:extLst>
                </p:cNvPr>
                <p:cNvSpPr/>
                <p:nvPr/>
              </p:nvSpPr>
              <p:spPr>
                <a:xfrm>
                  <a:off x="10442080" y="223352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1"/>
                        <a:pt x="27118" y="15789"/>
                        <a:pt x="22870" y="15789"/>
                      </a:cubicBezTo>
                      <a:cubicBezTo>
                        <a:pt x="18622" y="15789"/>
                        <a:pt x="15789" y="18621"/>
                        <a:pt x="15789" y="22870"/>
                      </a:cubicBezTo>
                      <a:cubicBezTo>
                        <a:pt x="15789" y="27119"/>
                        <a:pt x="20037"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11" name="Freeform: Shape 1010">
                  <a:extLst>
                    <a:ext uri="{FF2B5EF4-FFF2-40B4-BE49-F238E27FC236}">
                      <a16:creationId xmlns:a16="http://schemas.microsoft.com/office/drawing/2014/main" id="{D6B35D65-CB6B-47D5-B102-CA76BD07E6F7}"/>
                    </a:ext>
                  </a:extLst>
                </p:cNvPr>
                <p:cNvSpPr/>
                <p:nvPr/>
              </p:nvSpPr>
              <p:spPr>
                <a:xfrm>
                  <a:off x="10082096" y="2114564"/>
                  <a:ext cx="42486" cy="42486"/>
                </a:xfrm>
                <a:custGeom>
                  <a:avLst/>
                  <a:gdLst>
                    <a:gd name="connsiteX0" fmla="*/ 25974 w 42485"/>
                    <a:gd name="connsiteY0" fmla="*/ 35616 h 42485"/>
                    <a:gd name="connsiteX1" fmla="*/ 35887 w 42485"/>
                    <a:gd name="connsiteY1" fmla="*/ 25702 h 42485"/>
                    <a:gd name="connsiteX2" fmla="*/ 25974 w 42485"/>
                    <a:gd name="connsiteY2" fmla="*/ 15789 h 42485"/>
                    <a:gd name="connsiteX3" fmla="*/ 16060 w 42485"/>
                    <a:gd name="connsiteY3" fmla="*/ 25702 h 42485"/>
                    <a:gd name="connsiteX4" fmla="*/ 25974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74" y="35616"/>
                      </a:moveTo>
                      <a:cubicBezTo>
                        <a:pt x="31639" y="35616"/>
                        <a:pt x="35887" y="31367"/>
                        <a:pt x="35887" y="25702"/>
                      </a:cubicBezTo>
                      <a:cubicBezTo>
                        <a:pt x="35887" y="20038"/>
                        <a:pt x="31639" y="15789"/>
                        <a:pt x="25974" y="15789"/>
                      </a:cubicBezTo>
                      <a:cubicBezTo>
                        <a:pt x="20310" y="15789"/>
                        <a:pt x="16060" y="20038"/>
                        <a:pt x="16060" y="25702"/>
                      </a:cubicBezTo>
                      <a:cubicBezTo>
                        <a:pt x="14644" y="29951"/>
                        <a:pt x="18893" y="35616"/>
                        <a:pt x="259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12" name="Freeform: Shape 1011">
                  <a:extLst>
                    <a:ext uri="{FF2B5EF4-FFF2-40B4-BE49-F238E27FC236}">
                      <a16:creationId xmlns:a16="http://schemas.microsoft.com/office/drawing/2014/main" id="{BED2F49C-F44F-41A3-AC1B-473311BBD8F9}"/>
                    </a:ext>
                  </a:extLst>
                </p:cNvPr>
                <p:cNvSpPr/>
                <p:nvPr/>
              </p:nvSpPr>
              <p:spPr>
                <a:xfrm>
                  <a:off x="9852856" y="2794336"/>
                  <a:ext cx="84971" cy="84971"/>
                </a:xfrm>
                <a:custGeom>
                  <a:avLst/>
                  <a:gdLst>
                    <a:gd name="connsiteX0" fmla="*/ 48451 w 84971"/>
                    <a:gd name="connsiteY0" fmla="*/ 15789 h 84971"/>
                    <a:gd name="connsiteX1" fmla="*/ 81023 w 84971"/>
                    <a:gd name="connsiteY1" fmla="*/ 48361 h 84971"/>
                    <a:gd name="connsiteX2" fmla="*/ 48451 w 84971"/>
                    <a:gd name="connsiteY2" fmla="*/ 80934 h 84971"/>
                    <a:gd name="connsiteX3" fmla="*/ 15879 w 84971"/>
                    <a:gd name="connsiteY3" fmla="*/ 48361 h 84971"/>
                    <a:gd name="connsiteX4" fmla="*/ 48451 w 84971"/>
                    <a:gd name="connsiteY4" fmla="*/ 15789 h 84971"/>
                    <a:gd name="connsiteX5" fmla="*/ 48451 w 84971"/>
                    <a:gd name="connsiteY5" fmla="*/ 15789 h 84971"/>
                    <a:gd name="connsiteX6" fmla="*/ 48451 w 84971"/>
                    <a:gd name="connsiteY6" fmla="*/ 29951 h 84971"/>
                    <a:gd name="connsiteX7" fmla="*/ 30041 w 84971"/>
                    <a:gd name="connsiteY7" fmla="*/ 48361 h 84971"/>
                    <a:gd name="connsiteX8" fmla="*/ 48451 w 84971"/>
                    <a:gd name="connsiteY8" fmla="*/ 66772 h 84971"/>
                    <a:gd name="connsiteX9" fmla="*/ 66861 w 84971"/>
                    <a:gd name="connsiteY9" fmla="*/ 48361 h 84971"/>
                    <a:gd name="connsiteX10" fmla="*/ 48451 w 84971"/>
                    <a:gd name="connsiteY10" fmla="*/ 29951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451" y="15789"/>
                      </a:moveTo>
                      <a:cubicBezTo>
                        <a:pt x="66861" y="15789"/>
                        <a:pt x="81023" y="29951"/>
                        <a:pt x="81023" y="48361"/>
                      </a:cubicBezTo>
                      <a:cubicBezTo>
                        <a:pt x="81023" y="66772"/>
                        <a:pt x="66861" y="80934"/>
                        <a:pt x="48451" y="80934"/>
                      </a:cubicBezTo>
                      <a:cubicBezTo>
                        <a:pt x="30041" y="80934"/>
                        <a:pt x="15879" y="66772"/>
                        <a:pt x="15879" y="48361"/>
                      </a:cubicBezTo>
                      <a:cubicBezTo>
                        <a:pt x="14462" y="31367"/>
                        <a:pt x="30041" y="15789"/>
                        <a:pt x="48451" y="15789"/>
                      </a:cubicBezTo>
                      <a:lnTo>
                        <a:pt x="48451" y="15789"/>
                      </a:lnTo>
                      <a:close/>
                      <a:moveTo>
                        <a:pt x="48451" y="29951"/>
                      </a:moveTo>
                      <a:cubicBezTo>
                        <a:pt x="38537" y="29951"/>
                        <a:pt x="30041" y="38448"/>
                        <a:pt x="30041" y="48361"/>
                      </a:cubicBezTo>
                      <a:cubicBezTo>
                        <a:pt x="30041" y="58275"/>
                        <a:pt x="38537" y="66772"/>
                        <a:pt x="48451" y="66772"/>
                      </a:cubicBezTo>
                      <a:cubicBezTo>
                        <a:pt x="58364" y="66772"/>
                        <a:pt x="66861" y="58275"/>
                        <a:pt x="66861" y="48361"/>
                      </a:cubicBezTo>
                      <a:cubicBezTo>
                        <a:pt x="66861" y="38448"/>
                        <a:pt x="58364" y="29951"/>
                        <a:pt x="48451"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13" name="Freeform: Shape 1012">
                  <a:extLst>
                    <a:ext uri="{FF2B5EF4-FFF2-40B4-BE49-F238E27FC236}">
                      <a16:creationId xmlns:a16="http://schemas.microsoft.com/office/drawing/2014/main" id="{22439C5B-38F5-4A80-8C09-22454E34F861}"/>
                    </a:ext>
                  </a:extLst>
                </p:cNvPr>
                <p:cNvSpPr/>
                <p:nvPr/>
              </p:nvSpPr>
              <p:spPr>
                <a:xfrm>
                  <a:off x="9681585" y="2943036"/>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08" name="Freeform: Shape 1907">
                  <a:extLst>
                    <a:ext uri="{FF2B5EF4-FFF2-40B4-BE49-F238E27FC236}">
                      <a16:creationId xmlns:a16="http://schemas.microsoft.com/office/drawing/2014/main" id="{1F11CABE-8857-4FEE-A1D8-C192CE99627B}"/>
                    </a:ext>
                  </a:extLst>
                </p:cNvPr>
                <p:cNvSpPr/>
                <p:nvPr/>
              </p:nvSpPr>
              <p:spPr>
                <a:xfrm>
                  <a:off x="10078119" y="222927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5703"/>
                        <a:pt x="18622"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09" name="Freeform: Shape 1908">
                  <a:extLst>
                    <a:ext uri="{FF2B5EF4-FFF2-40B4-BE49-F238E27FC236}">
                      <a16:creationId xmlns:a16="http://schemas.microsoft.com/office/drawing/2014/main" id="{9B47B786-D90F-4152-AE82-02C3DF214991}"/>
                    </a:ext>
                  </a:extLst>
                </p:cNvPr>
                <p:cNvSpPr/>
                <p:nvPr/>
              </p:nvSpPr>
              <p:spPr>
                <a:xfrm>
                  <a:off x="10112108" y="2353900"/>
                  <a:ext cx="28324" cy="28324"/>
                </a:xfrm>
                <a:custGeom>
                  <a:avLst/>
                  <a:gdLst>
                    <a:gd name="connsiteX0" fmla="*/ 18622 w 28323"/>
                    <a:gd name="connsiteY0" fmla="*/ 21454 h 28323"/>
                    <a:gd name="connsiteX1" fmla="*/ 21453 w 28323"/>
                    <a:gd name="connsiteY1" fmla="*/ 18621 h 28323"/>
                    <a:gd name="connsiteX2" fmla="*/ 18622 w 28323"/>
                    <a:gd name="connsiteY2" fmla="*/ 15789 h 28323"/>
                    <a:gd name="connsiteX3" fmla="*/ 15789 w 28323"/>
                    <a:gd name="connsiteY3" fmla="*/ 18621 h 28323"/>
                    <a:gd name="connsiteX4" fmla="*/ 18622 w 28323"/>
                    <a:gd name="connsiteY4" fmla="*/ 21454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18622" y="21454"/>
                      </a:moveTo>
                      <a:cubicBezTo>
                        <a:pt x="20037" y="21454"/>
                        <a:pt x="21453" y="20038"/>
                        <a:pt x="21453" y="18621"/>
                      </a:cubicBezTo>
                      <a:cubicBezTo>
                        <a:pt x="21453" y="17205"/>
                        <a:pt x="20037" y="15789"/>
                        <a:pt x="18622" y="15789"/>
                      </a:cubicBezTo>
                      <a:cubicBezTo>
                        <a:pt x="17205" y="15789"/>
                        <a:pt x="15789" y="17205"/>
                        <a:pt x="15789" y="18621"/>
                      </a:cubicBezTo>
                      <a:cubicBezTo>
                        <a:pt x="15789" y="20038"/>
                        <a:pt x="17205" y="21454"/>
                        <a:pt x="18622"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0" name="Freeform: Shape 1909">
                  <a:extLst>
                    <a:ext uri="{FF2B5EF4-FFF2-40B4-BE49-F238E27FC236}">
                      <a16:creationId xmlns:a16="http://schemas.microsoft.com/office/drawing/2014/main" id="{9A642A8A-21E0-4507-8D1A-A39F6562710C}"/>
                    </a:ext>
                  </a:extLst>
                </p:cNvPr>
                <p:cNvSpPr/>
                <p:nvPr/>
              </p:nvSpPr>
              <p:spPr>
                <a:xfrm>
                  <a:off x="9300631" y="2607399"/>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1" name="Freeform: Shape 1910">
                  <a:extLst>
                    <a:ext uri="{FF2B5EF4-FFF2-40B4-BE49-F238E27FC236}">
                      <a16:creationId xmlns:a16="http://schemas.microsoft.com/office/drawing/2014/main" id="{BCF2F986-1ABB-48ED-837B-FFFCA70AFE16}"/>
                    </a:ext>
                  </a:extLst>
                </p:cNvPr>
                <p:cNvSpPr/>
                <p:nvPr/>
              </p:nvSpPr>
              <p:spPr>
                <a:xfrm>
                  <a:off x="9246766" y="2877891"/>
                  <a:ext cx="155781" cy="155781"/>
                </a:xfrm>
                <a:custGeom>
                  <a:avLst/>
                  <a:gdLst>
                    <a:gd name="connsiteX0" fmla="*/ 80983 w 155781"/>
                    <a:gd name="connsiteY0" fmla="*/ 15789 h 155780"/>
                    <a:gd name="connsiteX1" fmla="*/ 146127 w 155781"/>
                    <a:gd name="connsiteY1" fmla="*/ 80934 h 155780"/>
                    <a:gd name="connsiteX2" fmla="*/ 80983 w 155781"/>
                    <a:gd name="connsiteY2" fmla="*/ 146079 h 155780"/>
                    <a:gd name="connsiteX3" fmla="*/ 15838 w 155781"/>
                    <a:gd name="connsiteY3" fmla="*/ 80934 h 155780"/>
                    <a:gd name="connsiteX4" fmla="*/ 80983 w 155781"/>
                    <a:gd name="connsiteY4" fmla="*/ 15789 h 155780"/>
                    <a:gd name="connsiteX5" fmla="*/ 80983 w 155781"/>
                    <a:gd name="connsiteY5" fmla="*/ 15789 h 155780"/>
                    <a:gd name="connsiteX6" fmla="*/ 80983 w 155781"/>
                    <a:gd name="connsiteY6" fmla="*/ 44113 h 155780"/>
                    <a:gd name="connsiteX7" fmla="*/ 44161 w 155781"/>
                    <a:gd name="connsiteY7" fmla="*/ 80934 h 155780"/>
                    <a:gd name="connsiteX8" fmla="*/ 80983 w 155781"/>
                    <a:gd name="connsiteY8" fmla="*/ 117755 h 155780"/>
                    <a:gd name="connsiteX9" fmla="*/ 117804 w 155781"/>
                    <a:gd name="connsiteY9" fmla="*/ 80934 h 155780"/>
                    <a:gd name="connsiteX10" fmla="*/ 80983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3" y="15789"/>
                      </a:moveTo>
                      <a:cubicBezTo>
                        <a:pt x="117804" y="15789"/>
                        <a:pt x="146127" y="45529"/>
                        <a:pt x="146127" y="80934"/>
                      </a:cubicBezTo>
                      <a:cubicBezTo>
                        <a:pt x="146127" y="117755"/>
                        <a:pt x="116388" y="146079"/>
                        <a:pt x="80983" y="146079"/>
                      </a:cubicBezTo>
                      <a:cubicBezTo>
                        <a:pt x="44161" y="146079"/>
                        <a:pt x="15838" y="116339"/>
                        <a:pt x="15838" y="80934"/>
                      </a:cubicBezTo>
                      <a:cubicBezTo>
                        <a:pt x="14422" y="44113"/>
                        <a:pt x="44161" y="15789"/>
                        <a:pt x="80983" y="15789"/>
                      </a:cubicBezTo>
                      <a:lnTo>
                        <a:pt x="80983" y="15789"/>
                      </a:lnTo>
                      <a:close/>
                      <a:moveTo>
                        <a:pt x="80983" y="44113"/>
                      </a:moveTo>
                      <a:cubicBezTo>
                        <a:pt x="61156" y="44113"/>
                        <a:pt x="44161" y="61107"/>
                        <a:pt x="44161" y="80934"/>
                      </a:cubicBezTo>
                      <a:cubicBezTo>
                        <a:pt x="44161" y="100760"/>
                        <a:pt x="61156" y="117755"/>
                        <a:pt x="80983" y="117755"/>
                      </a:cubicBezTo>
                      <a:cubicBezTo>
                        <a:pt x="100809" y="117755"/>
                        <a:pt x="117804" y="100760"/>
                        <a:pt x="117804" y="80934"/>
                      </a:cubicBezTo>
                      <a:cubicBezTo>
                        <a:pt x="117804" y="59691"/>
                        <a:pt x="100809" y="44113"/>
                        <a:pt x="80983"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2" name="Freeform: Shape 1911">
                  <a:extLst>
                    <a:ext uri="{FF2B5EF4-FFF2-40B4-BE49-F238E27FC236}">
                      <a16:creationId xmlns:a16="http://schemas.microsoft.com/office/drawing/2014/main" id="{A459F02F-2B19-4B1A-8F3F-E97E2866297D}"/>
                    </a:ext>
                  </a:extLst>
                </p:cNvPr>
                <p:cNvSpPr/>
                <p:nvPr/>
              </p:nvSpPr>
              <p:spPr>
                <a:xfrm>
                  <a:off x="9198665" y="3295667"/>
                  <a:ext cx="84971" cy="84971"/>
                </a:xfrm>
                <a:custGeom>
                  <a:avLst/>
                  <a:gdLst>
                    <a:gd name="connsiteX0" fmla="*/ 48361 w 84971"/>
                    <a:gd name="connsiteY0" fmla="*/ 15789 h 84971"/>
                    <a:gd name="connsiteX1" fmla="*/ 80933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3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3" y="29951"/>
                        <a:pt x="80933" y="48361"/>
                      </a:cubicBezTo>
                      <a:cubicBezTo>
                        <a:pt x="80933"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3" y="32783"/>
                        <a:pt x="21453" y="48361"/>
                      </a:cubicBezTo>
                      <a:cubicBezTo>
                        <a:pt x="21453"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3" name="Freeform: Shape 1912">
                  <a:extLst>
                    <a:ext uri="{FF2B5EF4-FFF2-40B4-BE49-F238E27FC236}">
                      <a16:creationId xmlns:a16="http://schemas.microsoft.com/office/drawing/2014/main" id="{4EC26B0D-2043-4DE4-A7B2-5D772F31974E}"/>
                    </a:ext>
                  </a:extLst>
                </p:cNvPr>
                <p:cNvSpPr/>
                <p:nvPr/>
              </p:nvSpPr>
              <p:spPr>
                <a:xfrm>
                  <a:off x="8208746" y="1478694"/>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4" name="Freeform: Shape 1913">
                  <a:extLst>
                    <a:ext uri="{FF2B5EF4-FFF2-40B4-BE49-F238E27FC236}">
                      <a16:creationId xmlns:a16="http://schemas.microsoft.com/office/drawing/2014/main" id="{F003D497-1C09-41EB-9EFB-263406E121B4}"/>
                    </a:ext>
                  </a:extLst>
                </p:cNvPr>
                <p:cNvSpPr/>
                <p:nvPr/>
              </p:nvSpPr>
              <p:spPr>
                <a:xfrm>
                  <a:off x="8586870" y="1063750"/>
                  <a:ext cx="127457" cy="127457"/>
                </a:xfrm>
                <a:custGeom>
                  <a:avLst/>
                  <a:gdLst>
                    <a:gd name="connsiteX0" fmla="*/ 63940 w 127457"/>
                    <a:gd name="connsiteY0" fmla="*/ 112090 h 127457"/>
                    <a:gd name="connsiteX1" fmla="*/ 112090 w 127457"/>
                    <a:gd name="connsiteY1" fmla="*/ 63940 h 127457"/>
                    <a:gd name="connsiteX2" fmla="*/ 63940 w 127457"/>
                    <a:gd name="connsiteY2" fmla="*/ 15789 h 127457"/>
                    <a:gd name="connsiteX3" fmla="*/ 15789 w 127457"/>
                    <a:gd name="connsiteY3" fmla="*/ 63940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40"/>
                      </a:cubicBezTo>
                      <a:cubicBezTo>
                        <a:pt x="112090" y="37032"/>
                        <a:pt x="90847" y="15789"/>
                        <a:pt x="63940" y="15789"/>
                      </a:cubicBezTo>
                      <a:cubicBezTo>
                        <a:pt x="38448" y="15789"/>
                        <a:pt x="15789" y="37032"/>
                        <a:pt x="15789" y="63940"/>
                      </a:cubicBezTo>
                      <a:cubicBezTo>
                        <a:pt x="17205" y="90847"/>
                        <a:pt x="38448" y="112090"/>
                        <a:pt x="63940"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5" name="Freeform: Shape 1914">
                  <a:extLst>
                    <a:ext uri="{FF2B5EF4-FFF2-40B4-BE49-F238E27FC236}">
                      <a16:creationId xmlns:a16="http://schemas.microsoft.com/office/drawing/2014/main" id="{16FE7A7A-691F-4034-B37C-F354AB1F451F}"/>
                    </a:ext>
                  </a:extLst>
                </p:cNvPr>
                <p:cNvSpPr/>
                <p:nvPr/>
              </p:nvSpPr>
              <p:spPr>
                <a:xfrm>
                  <a:off x="8656263" y="1770430"/>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6" name="Freeform: Shape 1915">
                  <a:extLst>
                    <a:ext uri="{FF2B5EF4-FFF2-40B4-BE49-F238E27FC236}">
                      <a16:creationId xmlns:a16="http://schemas.microsoft.com/office/drawing/2014/main" id="{8374A856-9A27-4BBD-824F-5C2C93E11D02}"/>
                    </a:ext>
                  </a:extLst>
                </p:cNvPr>
                <p:cNvSpPr/>
                <p:nvPr/>
              </p:nvSpPr>
              <p:spPr>
                <a:xfrm>
                  <a:off x="9337451" y="202109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2"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7" name="Freeform: Shape 1916">
                  <a:extLst>
                    <a:ext uri="{FF2B5EF4-FFF2-40B4-BE49-F238E27FC236}">
                      <a16:creationId xmlns:a16="http://schemas.microsoft.com/office/drawing/2014/main" id="{01920F85-542F-480E-A281-1A731D734FA2}"/>
                    </a:ext>
                  </a:extLst>
                </p:cNvPr>
                <p:cNvSpPr/>
                <p:nvPr/>
              </p:nvSpPr>
              <p:spPr>
                <a:xfrm>
                  <a:off x="7412780" y="2690954"/>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7032"/>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8361"/>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8" name="Freeform: Shape 1917">
                  <a:extLst>
                    <a:ext uri="{FF2B5EF4-FFF2-40B4-BE49-F238E27FC236}">
                      <a16:creationId xmlns:a16="http://schemas.microsoft.com/office/drawing/2014/main" id="{B1671571-55DA-4641-91CB-1B0B07979E4D}"/>
                    </a:ext>
                  </a:extLst>
                </p:cNvPr>
                <p:cNvSpPr/>
                <p:nvPr/>
              </p:nvSpPr>
              <p:spPr>
                <a:xfrm>
                  <a:off x="8669009" y="26767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9" name="Freeform: Shape 1918">
                  <a:extLst>
                    <a:ext uri="{FF2B5EF4-FFF2-40B4-BE49-F238E27FC236}">
                      <a16:creationId xmlns:a16="http://schemas.microsoft.com/office/drawing/2014/main" id="{AF9527D5-0D4C-45ED-A6A3-9E12E9F42713}"/>
                    </a:ext>
                  </a:extLst>
                </p:cNvPr>
                <p:cNvSpPr/>
                <p:nvPr/>
              </p:nvSpPr>
              <p:spPr>
                <a:xfrm>
                  <a:off x="6891688" y="20819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0" name="Freeform: Shape 1919">
                  <a:extLst>
                    <a:ext uri="{FF2B5EF4-FFF2-40B4-BE49-F238E27FC236}">
                      <a16:creationId xmlns:a16="http://schemas.microsoft.com/office/drawing/2014/main" id="{ED9CCB4E-5F9F-44AB-9908-71D5F12E7D5B}"/>
                    </a:ext>
                  </a:extLst>
                </p:cNvPr>
                <p:cNvSpPr/>
                <p:nvPr/>
              </p:nvSpPr>
              <p:spPr>
                <a:xfrm>
                  <a:off x="7584206" y="142771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1" name="Freeform: Shape 1920">
                  <a:extLst>
                    <a:ext uri="{FF2B5EF4-FFF2-40B4-BE49-F238E27FC236}">
                      <a16:creationId xmlns:a16="http://schemas.microsoft.com/office/drawing/2014/main" id="{0BFCD75B-DEDD-4BC2-BDD6-9EF4BBEA355C}"/>
                    </a:ext>
                  </a:extLst>
                </p:cNvPr>
                <p:cNvSpPr/>
                <p:nvPr/>
              </p:nvSpPr>
              <p:spPr>
                <a:xfrm>
                  <a:off x="6989406" y="147444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2" name="Freeform: Shape 1921">
                  <a:extLst>
                    <a:ext uri="{FF2B5EF4-FFF2-40B4-BE49-F238E27FC236}">
                      <a16:creationId xmlns:a16="http://schemas.microsoft.com/office/drawing/2014/main" id="{A4D7A8E8-E440-4E32-B95C-AB60CAF4BE09}"/>
                    </a:ext>
                  </a:extLst>
                </p:cNvPr>
                <p:cNvSpPr/>
                <p:nvPr/>
              </p:nvSpPr>
              <p:spPr>
                <a:xfrm>
                  <a:off x="7823543" y="1094907"/>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3" name="Freeform: Shape 1922">
                  <a:extLst>
                    <a:ext uri="{FF2B5EF4-FFF2-40B4-BE49-F238E27FC236}">
                      <a16:creationId xmlns:a16="http://schemas.microsoft.com/office/drawing/2014/main" id="{96D71E79-5094-4BEA-A69E-216276AA781D}"/>
                    </a:ext>
                  </a:extLst>
                </p:cNvPr>
                <p:cNvSpPr/>
                <p:nvPr/>
              </p:nvSpPr>
              <p:spPr>
                <a:xfrm>
                  <a:off x="7299552" y="1024097"/>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4" name="Freeform: Shape 1923">
                  <a:extLst>
                    <a:ext uri="{FF2B5EF4-FFF2-40B4-BE49-F238E27FC236}">
                      <a16:creationId xmlns:a16="http://schemas.microsoft.com/office/drawing/2014/main" id="{B3A43A87-65E7-471D-BA8A-3A60F944C5D3}"/>
                    </a:ext>
                  </a:extLst>
                </p:cNvPr>
                <p:cNvSpPr/>
                <p:nvPr/>
              </p:nvSpPr>
              <p:spPr>
                <a:xfrm>
                  <a:off x="7206083" y="535511"/>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5" name="Freeform: Shape 1924">
                  <a:extLst>
                    <a:ext uri="{FF2B5EF4-FFF2-40B4-BE49-F238E27FC236}">
                      <a16:creationId xmlns:a16="http://schemas.microsoft.com/office/drawing/2014/main" id="{3E536063-DB05-41A6-8FF5-3889A76A760A}"/>
                    </a:ext>
                  </a:extLst>
                </p:cNvPr>
                <p:cNvSpPr/>
                <p:nvPr/>
              </p:nvSpPr>
              <p:spPr>
                <a:xfrm>
                  <a:off x="8633604" y="53126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6" name="Freeform: Shape 1925">
                  <a:extLst>
                    <a:ext uri="{FF2B5EF4-FFF2-40B4-BE49-F238E27FC236}">
                      <a16:creationId xmlns:a16="http://schemas.microsoft.com/office/drawing/2014/main" id="{59621436-C75E-411C-A81A-EC87F43FFF3C}"/>
                    </a:ext>
                  </a:extLst>
                </p:cNvPr>
                <p:cNvSpPr/>
                <p:nvPr/>
              </p:nvSpPr>
              <p:spPr>
                <a:xfrm>
                  <a:off x="9025889" y="881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7" name="Freeform: Shape 1926">
                  <a:extLst>
                    <a:ext uri="{FF2B5EF4-FFF2-40B4-BE49-F238E27FC236}">
                      <a16:creationId xmlns:a16="http://schemas.microsoft.com/office/drawing/2014/main" id="{3091E6A7-C165-4B18-ABB7-D02394513B83}"/>
                    </a:ext>
                  </a:extLst>
                </p:cNvPr>
                <p:cNvSpPr/>
                <p:nvPr/>
              </p:nvSpPr>
              <p:spPr>
                <a:xfrm>
                  <a:off x="8728489" y="66438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8" name="Freeform: Shape 1927">
                  <a:extLst>
                    <a:ext uri="{FF2B5EF4-FFF2-40B4-BE49-F238E27FC236}">
                      <a16:creationId xmlns:a16="http://schemas.microsoft.com/office/drawing/2014/main" id="{F0EC486B-437B-476D-A294-CF89C7B56BE9}"/>
                    </a:ext>
                  </a:extLst>
                </p:cNvPr>
                <p:cNvSpPr/>
                <p:nvPr/>
              </p:nvSpPr>
              <p:spPr>
                <a:xfrm>
                  <a:off x="8898432" y="62189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9" name="Freeform: Shape 1928">
                  <a:extLst>
                    <a:ext uri="{FF2B5EF4-FFF2-40B4-BE49-F238E27FC236}">
                      <a16:creationId xmlns:a16="http://schemas.microsoft.com/office/drawing/2014/main" id="{EDF4136F-94D3-43C3-BF0A-B578573CFB89}"/>
                    </a:ext>
                  </a:extLst>
                </p:cNvPr>
                <p:cNvSpPr/>
                <p:nvPr/>
              </p:nvSpPr>
              <p:spPr>
                <a:xfrm>
                  <a:off x="7504900" y="9575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0" name="Freeform: Shape 1929">
                  <a:extLst>
                    <a:ext uri="{FF2B5EF4-FFF2-40B4-BE49-F238E27FC236}">
                      <a16:creationId xmlns:a16="http://schemas.microsoft.com/office/drawing/2014/main" id="{D6A31817-D2D6-4C55-BC6D-7CE3D933AFCB}"/>
                    </a:ext>
                  </a:extLst>
                </p:cNvPr>
                <p:cNvSpPr/>
                <p:nvPr/>
              </p:nvSpPr>
              <p:spPr>
                <a:xfrm>
                  <a:off x="7666345" y="82583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1" name="Freeform: Shape 1930">
                  <a:extLst>
                    <a:ext uri="{FF2B5EF4-FFF2-40B4-BE49-F238E27FC236}">
                      <a16:creationId xmlns:a16="http://schemas.microsoft.com/office/drawing/2014/main" id="{DF91870C-984B-44EC-A9CC-6559B056F1D6}"/>
                    </a:ext>
                  </a:extLst>
                </p:cNvPr>
                <p:cNvSpPr/>
                <p:nvPr/>
              </p:nvSpPr>
              <p:spPr>
                <a:xfrm>
                  <a:off x="7608281" y="528430"/>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2" name="Freeform: Shape 1931">
                  <a:extLst>
                    <a:ext uri="{FF2B5EF4-FFF2-40B4-BE49-F238E27FC236}">
                      <a16:creationId xmlns:a16="http://schemas.microsoft.com/office/drawing/2014/main" id="{BE75ADFF-24BE-4163-8FFC-11A808BF6207}"/>
                    </a:ext>
                  </a:extLst>
                </p:cNvPr>
                <p:cNvSpPr/>
                <p:nvPr/>
              </p:nvSpPr>
              <p:spPr>
                <a:xfrm>
                  <a:off x="7500531" y="570916"/>
                  <a:ext cx="70810" cy="70810"/>
                </a:xfrm>
                <a:custGeom>
                  <a:avLst/>
                  <a:gdLst>
                    <a:gd name="connsiteX0" fmla="*/ 39984 w 70809"/>
                    <a:gd name="connsiteY0" fmla="*/ 63940 h 70809"/>
                    <a:gd name="connsiteX1" fmla="*/ 64060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60" y="52610"/>
                        <a:pt x="64060" y="39864"/>
                      </a:cubicBezTo>
                      <a:cubicBezTo>
                        <a:pt x="64060" y="25702"/>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3" name="Freeform: Shape 1932">
                  <a:extLst>
                    <a:ext uri="{FF2B5EF4-FFF2-40B4-BE49-F238E27FC236}">
                      <a16:creationId xmlns:a16="http://schemas.microsoft.com/office/drawing/2014/main" id="{200D9292-CC7F-4534-8DB4-21F0AEDB99A0}"/>
                    </a:ext>
                  </a:extLst>
                </p:cNvPr>
                <p:cNvSpPr/>
                <p:nvPr/>
              </p:nvSpPr>
              <p:spPr>
                <a:xfrm>
                  <a:off x="7755565" y="17010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4" name="Freeform: Shape 1933">
                  <a:extLst>
                    <a:ext uri="{FF2B5EF4-FFF2-40B4-BE49-F238E27FC236}">
                      <a16:creationId xmlns:a16="http://schemas.microsoft.com/office/drawing/2014/main" id="{50A4F30A-50A1-43F8-A0A5-983B4954C55B}"/>
                    </a:ext>
                  </a:extLst>
                </p:cNvPr>
                <p:cNvSpPr/>
                <p:nvPr/>
              </p:nvSpPr>
              <p:spPr>
                <a:xfrm>
                  <a:off x="8125192" y="2079159"/>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7" y="42697"/>
                        <a:pt x="49777" y="32783"/>
                      </a:cubicBezTo>
                      <a:cubicBezTo>
                        <a:pt x="49777" y="24286"/>
                        <a:pt x="42696" y="15789"/>
                        <a:pt x="32783" y="15789"/>
                      </a:cubicBezTo>
                      <a:cubicBezTo>
                        <a:pt x="24286"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5" name="Freeform: Shape 1934">
                  <a:extLst>
                    <a:ext uri="{FF2B5EF4-FFF2-40B4-BE49-F238E27FC236}">
                      <a16:creationId xmlns:a16="http://schemas.microsoft.com/office/drawing/2014/main" id="{548FC492-AD5D-46D2-A2D4-7BF2CE358652}"/>
                    </a:ext>
                  </a:extLst>
                </p:cNvPr>
                <p:cNvSpPr/>
                <p:nvPr/>
              </p:nvSpPr>
              <p:spPr>
                <a:xfrm>
                  <a:off x="8516060" y="20069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6" name="Freeform: Shape 1935">
                  <a:extLst>
                    <a:ext uri="{FF2B5EF4-FFF2-40B4-BE49-F238E27FC236}">
                      <a16:creationId xmlns:a16="http://schemas.microsoft.com/office/drawing/2014/main" id="{38E91489-7D7B-4060-80A9-EA56A0C3EAFA}"/>
                    </a:ext>
                  </a:extLst>
                </p:cNvPr>
                <p:cNvSpPr/>
                <p:nvPr/>
              </p:nvSpPr>
              <p:spPr>
                <a:xfrm>
                  <a:off x="8555713" y="1423463"/>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8535"/>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7" name="Freeform: Shape 1936">
                  <a:extLst>
                    <a:ext uri="{FF2B5EF4-FFF2-40B4-BE49-F238E27FC236}">
                      <a16:creationId xmlns:a16="http://schemas.microsoft.com/office/drawing/2014/main" id="{2411C13F-B233-4D39-9378-D8D5E94CA9D3}"/>
                    </a:ext>
                  </a:extLst>
                </p:cNvPr>
                <p:cNvSpPr/>
                <p:nvPr/>
              </p:nvSpPr>
              <p:spPr>
                <a:xfrm>
                  <a:off x="9497481" y="180725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8" name="Freeform: Shape 1937">
                  <a:extLst>
                    <a:ext uri="{FF2B5EF4-FFF2-40B4-BE49-F238E27FC236}">
                      <a16:creationId xmlns:a16="http://schemas.microsoft.com/office/drawing/2014/main" id="{283F8327-C4A1-42EC-BA3F-E09669A6D316}"/>
                    </a:ext>
                  </a:extLst>
                </p:cNvPr>
                <p:cNvSpPr/>
                <p:nvPr/>
              </p:nvSpPr>
              <p:spPr>
                <a:xfrm>
                  <a:off x="9389850" y="2288756"/>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9" name="Freeform: Shape 1938">
                  <a:extLst>
                    <a:ext uri="{FF2B5EF4-FFF2-40B4-BE49-F238E27FC236}">
                      <a16:creationId xmlns:a16="http://schemas.microsoft.com/office/drawing/2014/main" id="{0B2B44A9-CDAA-48A1-B518-047876151808}"/>
                    </a:ext>
                  </a:extLst>
                </p:cNvPr>
                <p:cNvSpPr/>
                <p:nvPr/>
              </p:nvSpPr>
              <p:spPr>
                <a:xfrm>
                  <a:off x="9538551" y="259890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0" name="Freeform: Shape 1939">
                  <a:extLst>
                    <a:ext uri="{FF2B5EF4-FFF2-40B4-BE49-F238E27FC236}">
                      <a16:creationId xmlns:a16="http://schemas.microsoft.com/office/drawing/2014/main" id="{D1E03F93-84FF-4135-BACB-8D60F3E51707}"/>
                    </a:ext>
                  </a:extLst>
                </p:cNvPr>
                <p:cNvSpPr/>
                <p:nvPr/>
              </p:nvSpPr>
              <p:spPr>
                <a:xfrm>
                  <a:off x="8864443" y="293878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3" y="46945"/>
                        <a:pt x="55443" y="35616"/>
                      </a:cubicBezTo>
                      <a:cubicBezTo>
                        <a:pt x="55443" y="25702"/>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1" name="Freeform: Shape 1940">
                  <a:extLst>
                    <a:ext uri="{FF2B5EF4-FFF2-40B4-BE49-F238E27FC236}">
                      <a16:creationId xmlns:a16="http://schemas.microsoft.com/office/drawing/2014/main" id="{246CDE0E-0D30-462E-BFDF-3569CD2C7EC3}"/>
                    </a:ext>
                  </a:extLst>
                </p:cNvPr>
                <p:cNvSpPr/>
                <p:nvPr/>
              </p:nvSpPr>
              <p:spPr>
                <a:xfrm>
                  <a:off x="8159180" y="288780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5703"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2" name="Freeform: Shape 1941">
                  <a:extLst>
                    <a:ext uri="{FF2B5EF4-FFF2-40B4-BE49-F238E27FC236}">
                      <a16:creationId xmlns:a16="http://schemas.microsoft.com/office/drawing/2014/main" id="{E1D03C51-3012-4279-BBE8-430D54AEA515}"/>
                    </a:ext>
                  </a:extLst>
                </p:cNvPr>
                <p:cNvSpPr/>
                <p:nvPr/>
              </p:nvSpPr>
              <p:spPr>
                <a:xfrm>
                  <a:off x="8443834" y="2379392"/>
                  <a:ext cx="70810" cy="70810"/>
                </a:xfrm>
                <a:custGeom>
                  <a:avLst/>
                  <a:gdLst>
                    <a:gd name="connsiteX0" fmla="*/ 55443 w 70809"/>
                    <a:gd name="connsiteY0" fmla="*/ 35616 h 70809"/>
                    <a:gd name="connsiteX1" fmla="*/ 35616 w 70809"/>
                    <a:gd name="connsiteY1" fmla="*/ 55442 h 70809"/>
                    <a:gd name="connsiteX2" fmla="*/ 15788 w 70809"/>
                    <a:gd name="connsiteY2" fmla="*/ 35616 h 70809"/>
                    <a:gd name="connsiteX3" fmla="*/ 35616 w 70809"/>
                    <a:gd name="connsiteY3" fmla="*/ 15789 h 70809"/>
                    <a:gd name="connsiteX4" fmla="*/ 55443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3" y="35616"/>
                      </a:moveTo>
                      <a:cubicBezTo>
                        <a:pt x="55443" y="46565"/>
                        <a:pt x="46565" y="55442"/>
                        <a:pt x="35616" y="55442"/>
                      </a:cubicBezTo>
                      <a:cubicBezTo>
                        <a:pt x="24666" y="55442"/>
                        <a:pt x="15788" y="46565"/>
                        <a:pt x="15788" y="35616"/>
                      </a:cubicBezTo>
                      <a:cubicBezTo>
                        <a:pt x="15788" y="24666"/>
                        <a:pt x="24666" y="15789"/>
                        <a:pt x="35616" y="15789"/>
                      </a:cubicBezTo>
                      <a:cubicBezTo>
                        <a:pt x="46565" y="15789"/>
                        <a:pt x="55443" y="24666"/>
                        <a:pt x="5544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3" name="Freeform: Shape 1942">
                  <a:extLst>
                    <a:ext uri="{FF2B5EF4-FFF2-40B4-BE49-F238E27FC236}">
                      <a16:creationId xmlns:a16="http://schemas.microsoft.com/office/drawing/2014/main" id="{97815D7C-9492-4201-A101-A07E0DA68A45}"/>
                    </a:ext>
                  </a:extLst>
                </p:cNvPr>
                <p:cNvSpPr/>
                <p:nvPr/>
              </p:nvSpPr>
              <p:spPr>
                <a:xfrm>
                  <a:off x="9215659" y="1770430"/>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2" y="15789"/>
                        <a:pt x="15789" y="24286"/>
                        <a:pt x="15789" y="35616"/>
                      </a:cubicBezTo>
                      <a:cubicBezTo>
                        <a:pt x="17205" y="46945"/>
                        <a:pt x="25702"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4" name="Freeform: Shape 1943">
                  <a:extLst>
                    <a:ext uri="{FF2B5EF4-FFF2-40B4-BE49-F238E27FC236}">
                      <a16:creationId xmlns:a16="http://schemas.microsoft.com/office/drawing/2014/main" id="{55AAECE4-38A1-4321-98BF-95258D2F4832}"/>
                    </a:ext>
                  </a:extLst>
                </p:cNvPr>
                <p:cNvSpPr/>
                <p:nvPr/>
              </p:nvSpPr>
              <p:spPr>
                <a:xfrm>
                  <a:off x="8609528" y="138097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5702"/>
                        <a:pt x="46945" y="15789"/>
                        <a:pt x="35616" y="15789"/>
                      </a:cubicBezTo>
                      <a:cubicBezTo>
                        <a:pt x="25703"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5" name="Freeform: Shape 1944">
                  <a:extLst>
                    <a:ext uri="{FF2B5EF4-FFF2-40B4-BE49-F238E27FC236}">
                      <a16:creationId xmlns:a16="http://schemas.microsoft.com/office/drawing/2014/main" id="{CE19C5D7-3F99-4B23-8524-CCC2BA7F3484}"/>
                    </a:ext>
                  </a:extLst>
                </p:cNvPr>
                <p:cNvSpPr/>
                <p:nvPr/>
              </p:nvSpPr>
              <p:spPr>
                <a:xfrm>
                  <a:off x="6638788" y="1993371"/>
                  <a:ext cx="123429" cy="123427"/>
                </a:xfrm>
                <a:custGeom>
                  <a:avLst/>
                  <a:gdLst>
                    <a:gd name="connsiteX0" fmla="*/ 112090 w 212428"/>
                    <a:gd name="connsiteY0" fmla="*/ 208391 h 212428"/>
                    <a:gd name="connsiteX1" fmla="*/ 208391 w 212428"/>
                    <a:gd name="connsiteY1" fmla="*/ 112090 h 212428"/>
                    <a:gd name="connsiteX2" fmla="*/ 112090 w 212428"/>
                    <a:gd name="connsiteY2" fmla="*/ 15789 h 212428"/>
                    <a:gd name="connsiteX3" fmla="*/ 15789 w 212428"/>
                    <a:gd name="connsiteY3" fmla="*/ 112090 h 212428"/>
                    <a:gd name="connsiteX4" fmla="*/ 112090 w 212428"/>
                    <a:gd name="connsiteY4" fmla="*/ 208391 h 21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28" h="212428">
                      <a:moveTo>
                        <a:pt x="112090" y="208391"/>
                      </a:moveTo>
                      <a:cubicBezTo>
                        <a:pt x="164489" y="208391"/>
                        <a:pt x="208391" y="164489"/>
                        <a:pt x="208391" y="112090"/>
                      </a:cubicBezTo>
                      <a:cubicBezTo>
                        <a:pt x="208391" y="58275"/>
                        <a:pt x="164489" y="15789"/>
                        <a:pt x="112090" y="15789"/>
                      </a:cubicBezTo>
                      <a:cubicBezTo>
                        <a:pt x="59691" y="15789"/>
                        <a:pt x="15789" y="59691"/>
                        <a:pt x="15789" y="112090"/>
                      </a:cubicBezTo>
                      <a:cubicBezTo>
                        <a:pt x="15789" y="164489"/>
                        <a:pt x="59691" y="208391"/>
                        <a:pt x="112090" y="20839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6" name="Freeform: Shape 1945">
                  <a:extLst>
                    <a:ext uri="{FF2B5EF4-FFF2-40B4-BE49-F238E27FC236}">
                      <a16:creationId xmlns:a16="http://schemas.microsoft.com/office/drawing/2014/main" id="{62A93F8D-52D7-45A7-9C22-A5BF68878019}"/>
                    </a:ext>
                  </a:extLst>
                </p:cNvPr>
                <p:cNvSpPr/>
                <p:nvPr/>
              </p:nvSpPr>
              <p:spPr>
                <a:xfrm>
                  <a:off x="7361864" y="2161298"/>
                  <a:ext cx="127457" cy="127457"/>
                </a:xfrm>
                <a:custGeom>
                  <a:avLst/>
                  <a:gdLst>
                    <a:gd name="connsiteX0" fmla="*/ 63939 w 127457"/>
                    <a:gd name="connsiteY0" fmla="*/ 112090 h 127457"/>
                    <a:gd name="connsiteX1" fmla="*/ 112090 w 127457"/>
                    <a:gd name="connsiteY1" fmla="*/ 63939 h 127457"/>
                    <a:gd name="connsiteX2" fmla="*/ 63939 w 127457"/>
                    <a:gd name="connsiteY2" fmla="*/ 15789 h 127457"/>
                    <a:gd name="connsiteX3" fmla="*/ 15789 w 127457"/>
                    <a:gd name="connsiteY3" fmla="*/ 63939 h 127457"/>
                    <a:gd name="connsiteX4" fmla="*/ 63939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39" y="112090"/>
                      </a:moveTo>
                      <a:cubicBezTo>
                        <a:pt x="90847" y="112090"/>
                        <a:pt x="112090" y="90847"/>
                        <a:pt x="112090" y="63939"/>
                      </a:cubicBezTo>
                      <a:cubicBezTo>
                        <a:pt x="112090" y="37032"/>
                        <a:pt x="90847" y="15789"/>
                        <a:pt x="63939" y="15789"/>
                      </a:cubicBezTo>
                      <a:cubicBezTo>
                        <a:pt x="37032" y="15789"/>
                        <a:pt x="15789" y="37032"/>
                        <a:pt x="15789" y="63939"/>
                      </a:cubicBezTo>
                      <a:cubicBezTo>
                        <a:pt x="15789" y="90847"/>
                        <a:pt x="38448" y="112090"/>
                        <a:pt x="63939"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7" name="Freeform: Shape 1946">
                  <a:extLst>
                    <a:ext uri="{FF2B5EF4-FFF2-40B4-BE49-F238E27FC236}">
                      <a16:creationId xmlns:a16="http://schemas.microsoft.com/office/drawing/2014/main" id="{2DFC79DA-270A-439F-BFCD-ADBF2F363192}"/>
                    </a:ext>
                  </a:extLst>
                </p:cNvPr>
                <p:cNvSpPr/>
                <p:nvPr/>
              </p:nvSpPr>
              <p:spPr>
                <a:xfrm>
                  <a:off x="7231575" y="1492856"/>
                  <a:ext cx="127457" cy="127457"/>
                </a:xfrm>
                <a:custGeom>
                  <a:avLst/>
                  <a:gdLst>
                    <a:gd name="connsiteX0" fmla="*/ 112090 w 127457"/>
                    <a:gd name="connsiteY0" fmla="*/ 63940 h 127457"/>
                    <a:gd name="connsiteX1" fmla="*/ 63940 w 127457"/>
                    <a:gd name="connsiteY1" fmla="*/ 112090 h 127457"/>
                    <a:gd name="connsiteX2" fmla="*/ 15789 w 127457"/>
                    <a:gd name="connsiteY2" fmla="*/ 63940 h 127457"/>
                    <a:gd name="connsiteX3" fmla="*/ 63940 w 127457"/>
                    <a:gd name="connsiteY3" fmla="*/ 15789 h 127457"/>
                    <a:gd name="connsiteX4" fmla="*/ 112090 w 127457"/>
                    <a:gd name="connsiteY4" fmla="*/ 6394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112090" y="63940"/>
                      </a:moveTo>
                      <a:cubicBezTo>
                        <a:pt x="112090" y="90532"/>
                        <a:pt x="90533" y="112090"/>
                        <a:pt x="63940" y="112090"/>
                      </a:cubicBezTo>
                      <a:cubicBezTo>
                        <a:pt x="37347" y="112090"/>
                        <a:pt x="15789" y="90532"/>
                        <a:pt x="15789" y="63940"/>
                      </a:cubicBezTo>
                      <a:cubicBezTo>
                        <a:pt x="15789" y="37347"/>
                        <a:pt x="37347" y="15789"/>
                        <a:pt x="63940" y="15789"/>
                      </a:cubicBezTo>
                      <a:cubicBezTo>
                        <a:pt x="90533" y="15789"/>
                        <a:pt x="112090" y="37347"/>
                        <a:pt x="112090"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8" name="Freeform: Shape 1947">
                  <a:extLst>
                    <a:ext uri="{FF2B5EF4-FFF2-40B4-BE49-F238E27FC236}">
                      <a16:creationId xmlns:a16="http://schemas.microsoft.com/office/drawing/2014/main" id="{6E6A14B9-4290-48D4-9C6E-BF275309AD22}"/>
                    </a:ext>
                  </a:extLst>
                </p:cNvPr>
                <p:cNvSpPr/>
                <p:nvPr/>
              </p:nvSpPr>
              <p:spPr>
                <a:xfrm>
                  <a:off x="7026227" y="1991355"/>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7032 h 113295"/>
                    <a:gd name="connsiteX7" fmla="*/ 35616 w 113295"/>
                    <a:gd name="connsiteY7" fmla="*/ 62523 h 113295"/>
                    <a:gd name="connsiteX8" fmla="*/ 61107 w 113295"/>
                    <a:gd name="connsiteY8" fmla="*/ 88015 h 113295"/>
                    <a:gd name="connsiteX9" fmla="*/ 86599 w 113295"/>
                    <a:gd name="connsiteY9" fmla="*/ 62523 h 113295"/>
                    <a:gd name="connsiteX10" fmla="*/ 61107 w 113295"/>
                    <a:gd name="connsiteY10" fmla="*/ 37032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7032" y="15789"/>
                        <a:pt x="61107" y="15789"/>
                      </a:cubicBezTo>
                      <a:lnTo>
                        <a:pt x="61107" y="15789"/>
                      </a:lnTo>
                      <a:close/>
                      <a:moveTo>
                        <a:pt x="61107" y="37032"/>
                      </a:moveTo>
                      <a:cubicBezTo>
                        <a:pt x="46945" y="37032"/>
                        <a:pt x="35616" y="48361"/>
                        <a:pt x="35616" y="62523"/>
                      </a:cubicBezTo>
                      <a:cubicBezTo>
                        <a:pt x="35616" y="76685"/>
                        <a:pt x="46945" y="88015"/>
                        <a:pt x="61107" y="88015"/>
                      </a:cubicBezTo>
                      <a:cubicBezTo>
                        <a:pt x="75269" y="88015"/>
                        <a:pt x="86599" y="76685"/>
                        <a:pt x="86599" y="62523"/>
                      </a:cubicBezTo>
                      <a:cubicBezTo>
                        <a:pt x="88015" y="48361"/>
                        <a:pt x="75269" y="37032"/>
                        <a:pt x="61107"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9" name="Freeform: Shape 1948">
                  <a:extLst>
                    <a:ext uri="{FF2B5EF4-FFF2-40B4-BE49-F238E27FC236}">
                      <a16:creationId xmlns:a16="http://schemas.microsoft.com/office/drawing/2014/main" id="{42B52DDE-0CCE-4B98-9DED-CFF100F890C7}"/>
                    </a:ext>
                  </a:extLst>
                </p:cNvPr>
                <p:cNvSpPr/>
                <p:nvPr/>
              </p:nvSpPr>
              <p:spPr>
                <a:xfrm>
                  <a:off x="7854699" y="2242021"/>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8361"/>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0" name="Freeform: Shape 1949">
                  <a:extLst>
                    <a:ext uri="{FF2B5EF4-FFF2-40B4-BE49-F238E27FC236}">
                      <a16:creationId xmlns:a16="http://schemas.microsoft.com/office/drawing/2014/main" id="{BF5F5FF2-361B-485E-AD56-264AEE3351E1}"/>
                    </a:ext>
                  </a:extLst>
                </p:cNvPr>
                <p:cNvSpPr/>
                <p:nvPr/>
              </p:nvSpPr>
              <p:spPr>
                <a:xfrm>
                  <a:off x="9188751" y="298127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1" name="Freeform: Shape 1950">
                  <a:extLst>
                    <a:ext uri="{FF2B5EF4-FFF2-40B4-BE49-F238E27FC236}">
                      <a16:creationId xmlns:a16="http://schemas.microsoft.com/office/drawing/2014/main" id="{78BABCEC-547B-453E-A4CD-6565AB8CFA8D}"/>
                    </a:ext>
                  </a:extLst>
                </p:cNvPr>
                <p:cNvSpPr/>
                <p:nvPr/>
              </p:nvSpPr>
              <p:spPr>
                <a:xfrm>
                  <a:off x="9078288" y="3338153"/>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4286"/>
                        <a:pt x="46945" y="15789"/>
                        <a:pt x="35615" y="15789"/>
                      </a:cubicBezTo>
                      <a:cubicBezTo>
                        <a:pt x="25703" y="15789"/>
                        <a:pt x="15789" y="24286"/>
                        <a:pt x="15789" y="35616"/>
                      </a:cubicBezTo>
                      <a:cubicBezTo>
                        <a:pt x="15789"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2" name="Freeform: Shape 1951">
                  <a:extLst>
                    <a:ext uri="{FF2B5EF4-FFF2-40B4-BE49-F238E27FC236}">
                      <a16:creationId xmlns:a16="http://schemas.microsoft.com/office/drawing/2014/main" id="{048092A4-EBA8-4CF9-861F-1B3455251FA2}"/>
                    </a:ext>
                  </a:extLst>
                </p:cNvPr>
                <p:cNvSpPr/>
                <p:nvPr/>
              </p:nvSpPr>
              <p:spPr>
                <a:xfrm>
                  <a:off x="8647766" y="3532171"/>
                  <a:ext cx="84971" cy="84971"/>
                </a:xfrm>
                <a:custGeom>
                  <a:avLst/>
                  <a:gdLst>
                    <a:gd name="connsiteX0" fmla="*/ 48361 w 84971"/>
                    <a:gd name="connsiteY0" fmla="*/ 15789 h 84971"/>
                    <a:gd name="connsiteX1" fmla="*/ 80934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4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4" y="29951"/>
                        <a:pt x="80934" y="48361"/>
                      </a:cubicBezTo>
                      <a:cubicBezTo>
                        <a:pt x="80934"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4" y="32783"/>
                        <a:pt x="21454" y="48361"/>
                      </a:cubicBezTo>
                      <a:cubicBezTo>
                        <a:pt x="21454"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3" name="Freeform: Shape 1952">
                  <a:extLst>
                    <a:ext uri="{FF2B5EF4-FFF2-40B4-BE49-F238E27FC236}">
                      <a16:creationId xmlns:a16="http://schemas.microsoft.com/office/drawing/2014/main" id="{E601188C-55B3-407C-A71A-64D426E9D043}"/>
                    </a:ext>
                  </a:extLst>
                </p:cNvPr>
                <p:cNvSpPr/>
                <p:nvPr/>
              </p:nvSpPr>
              <p:spPr>
                <a:xfrm>
                  <a:off x="7621027" y="12181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4" name="Freeform: Shape 1953">
                  <a:extLst>
                    <a:ext uri="{FF2B5EF4-FFF2-40B4-BE49-F238E27FC236}">
                      <a16:creationId xmlns:a16="http://schemas.microsoft.com/office/drawing/2014/main" id="{AF44242B-CBE0-4454-B8E5-FE438CF62D21}"/>
                    </a:ext>
                  </a:extLst>
                </p:cNvPr>
                <p:cNvSpPr/>
                <p:nvPr/>
              </p:nvSpPr>
              <p:spPr>
                <a:xfrm>
                  <a:off x="9391266" y="10779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5" name="Freeform: Shape 1954">
                  <a:extLst>
                    <a:ext uri="{FF2B5EF4-FFF2-40B4-BE49-F238E27FC236}">
                      <a16:creationId xmlns:a16="http://schemas.microsoft.com/office/drawing/2014/main" id="{823B3223-BCE7-4A79-B7B0-E7BA9ACAE7E2}"/>
                    </a:ext>
                  </a:extLst>
                </p:cNvPr>
                <p:cNvSpPr/>
                <p:nvPr/>
              </p:nvSpPr>
              <p:spPr>
                <a:xfrm>
                  <a:off x="9892598" y="114447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6" name="Freeform: Shape 1955">
                  <a:extLst>
                    <a:ext uri="{FF2B5EF4-FFF2-40B4-BE49-F238E27FC236}">
                      <a16:creationId xmlns:a16="http://schemas.microsoft.com/office/drawing/2014/main" id="{865246DA-B3F2-45E0-817A-1817161BAE2B}"/>
                    </a:ext>
                  </a:extLst>
                </p:cNvPr>
                <p:cNvSpPr/>
                <p:nvPr/>
              </p:nvSpPr>
              <p:spPr>
                <a:xfrm>
                  <a:off x="9801962" y="200268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7" name="Freeform: Shape 1956">
                  <a:extLst>
                    <a:ext uri="{FF2B5EF4-FFF2-40B4-BE49-F238E27FC236}">
                      <a16:creationId xmlns:a16="http://schemas.microsoft.com/office/drawing/2014/main" id="{7352BC74-E5EE-4DF2-84F5-B655C43DBB6B}"/>
                    </a:ext>
                  </a:extLst>
                </p:cNvPr>
                <p:cNvSpPr/>
                <p:nvPr/>
              </p:nvSpPr>
              <p:spPr>
                <a:xfrm>
                  <a:off x="9069791" y="1431960"/>
                  <a:ext cx="113295" cy="113295"/>
                </a:xfrm>
                <a:custGeom>
                  <a:avLst/>
                  <a:gdLst>
                    <a:gd name="connsiteX0" fmla="*/ 56859 w 113295"/>
                    <a:gd name="connsiteY0" fmla="*/ 97928 h 113295"/>
                    <a:gd name="connsiteX1" fmla="*/ 97929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9" y="79518"/>
                        <a:pt x="97929" y="56859"/>
                      </a:cubicBezTo>
                      <a:cubicBezTo>
                        <a:pt x="97929"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8" name="Freeform: Shape 1957">
                  <a:extLst>
                    <a:ext uri="{FF2B5EF4-FFF2-40B4-BE49-F238E27FC236}">
                      <a16:creationId xmlns:a16="http://schemas.microsoft.com/office/drawing/2014/main" id="{5E785427-A569-4069-975C-70FD8B1B8A86}"/>
                    </a:ext>
                  </a:extLst>
                </p:cNvPr>
                <p:cNvSpPr/>
                <p:nvPr/>
              </p:nvSpPr>
              <p:spPr>
                <a:xfrm>
                  <a:off x="9023056" y="2617312"/>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9" name="Freeform: Shape 1958">
                  <a:extLst>
                    <a:ext uri="{FF2B5EF4-FFF2-40B4-BE49-F238E27FC236}">
                      <a16:creationId xmlns:a16="http://schemas.microsoft.com/office/drawing/2014/main" id="{93311C0D-9C84-4B88-866E-01C3FEB4AE7C}"/>
                    </a:ext>
                  </a:extLst>
                </p:cNvPr>
                <p:cNvSpPr/>
                <p:nvPr/>
              </p:nvSpPr>
              <p:spPr>
                <a:xfrm>
                  <a:off x="8317793" y="338488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0" name="Freeform: Shape 1959">
                  <a:extLst>
                    <a:ext uri="{FF2B5EF4-FFF2-40B4-BE49-F238E27FC236}">
                      <a16:creationId xmlns:a16="http://schemas.microsoft.com/office/drawing/2014/main" id="{B93185F4-6A22-470A-BCC3-E7A70F249AEE}"/>
                    </a:ext>
                  </a:extLst>
                </p:cNvPr>
                <p:cNvSpPr/>
                <p:nvPr/>
              </p:nvSpPr>
              <p:spPr>
                <a:xfrm>
                  <a:off x="7485073" y="317670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1" name="Freeform: Shape 1960">
                  <a:extLst>
                    <a:ext uri="{FF2B5EF4-FFF2-40B4-BE49-F238E27FC236}">
                      <a16:creationId xmlns:a16="http://schemas.microsoft.com/office/drawing/2014/main" id="{D9DA2CF9-B43C-45E6-8B3D-E6403F8CEEB7}"/>
                    </a:ext>
                  </a:extLst>
                </p:cNvPr>
                <p:cNvSpPr/>
                <p:nvPr/>
              </p:nvSpPr>
              <p:spPr>
                <a:xfrm>
                  <a:off x="6966747" y="2621560"/>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7205" y="79518"/>
                        <a:pt x="35616"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2" name="Freeform: Shape 1961">
                  <a:extLst>
                    <a:ext uri="{FF2B5EF4-FFF2-40B4-BE49-F238E27FC236}">
                      <a16:creationId xmlns:a16="http://schemas.microsoft.com/office/drawing/2014/main" id="{3745D7DA-09C4-4025-8370-46FB0C3BDA30}"/>
                    </a:ext>
                  </a:extLst>
                </p:cNvPr>
                <p:cNvSpPr/>
                <p:nvPr/>
              </p:nvSpPr>
              <p:spPr>
                <a:xfrm>
                  <a:off x="6067465" y="236239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5789"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3" name="Freeform: Shape 1962">
                  <a:extLst>
                    <a:ext uri="{FF2B5EF4-FFF2-40B4-BE49-F238E27FC236}">
                      <a16:creationId xmlns:a16="http://schemas.microsoft.com/office/drawing/2014/main" id="{8F809599-8D37-4CBA-AE90-3FD2D94F5800}"/>
                    </a:ext>
                  </a:extLst>
                </p:cNvPr>
                <p:cNvSpPr/>
                <p:nvPr/>
              </p:nvSpPr>
              <p:spPr>
                <a:xfrm>
                  <a:off x="5706337" y="223918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5789"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4" name="Freeform: Shape 1963">
                  <a:extLst>
                    <a:ext uri="{FF2B5EF4-FFF2-40B4-BE49-F238E27FC236}">
                      <a16:creationId xmlns:a16="http://schemas.microsoft.com/office/drawing/2014/main" id="{17D7EA81-1C14-49C2-BCCC-491BEAFEE95A}"/>
                    </a:ext>
                  </a:extLst>
                </p:cNvPr>
                <p:cNvSpPr/>
                <p:nvPr/>
              </p:nvSpPr>
              <p:spPr>
                <a:xfrm>
                  <a:off x="5965499" y="1648637"/>
                  <a:ext cx="113295" cy="113295"/>
                </a:xfrm>
                <a:custGeom>
                  <a:avLst/>
                  <a:gdLst>
                    <a:gd name="connsiteX0" fmla="*/ 56858 w 113295"/>
                    <a:gd name="connsiteY0" fmla="*/ 97928 h 113295"/>
                    <a:gd name="connsiteX1" fmla="*/ 97928 w 113295"/>
                    <a:gd name="connsiteY1" fmla="*/ 56859 h 113295"/>
                    <a:gd name="connsiteX2" fmla="*/ 56858 w 113295"/>
                    <a:gd name="connsiteY2" fmla="*/ 15789 h 113295"/>
                    <a:gd name="connsiteX3" fmla="*/ 15789 w 113295"/>
                    <a:gd name="connsiteY3" fmla="*/ 56859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9"/>
                      </a:cubicBezTo>
                      <a:cubicBezTo>
                        <a:pt x="97928" y="34199"/>
                        <a:pt x="79518" y="15789"/>
                        <a:pt x="56858" y="15789"/>
                      </a:cubicBezTo>
                      <a:cubicBezTo>
                        <a:pt x="34200" y="15789"/>
                        <a:pt x="15789" y="34199"/>
                        <a:pt x="15789" y="56859"/>
                      </a:cubicBezTo>
                      <a:cubicBezTo>
                        <a:pt x="15789" y="79518"/>
                        <a:pt x="34200"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5" name="Freeform: Shape 1964">
                  <a:extLst>
                    <a:ext uri="{FF2B5EF4-FFF2-40B4-BE49-F238E27FC236}">
                      <a16:creationId xmlns:a16="http://schemas.microsoft.com/office/drawing/2014/main" id="{1A8B797F-C0D0-47EB-AF60-BC5814EB0D2D}"/>
                    </a:ext>
                  </a:extLst>
                </p:cNvPr>
                <p:cNvSpPr/>
                <p:nvPr/>
              </p:nvSpPr>
              <p:spPr>
                <a:xfrm>
                  <a:off x="6422929" y="1184127"/>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6" name="Freeform: Shape 1965">
                  <a:extLst>
                    <a:ext uri="{FF2B5EF4-FFF2-40B4-BE49-F238E27FC236}">
                      <a16:creationId xmlns:a16="http://schemas.microsoft.com/office/drawing/2014/main" id="{40D6C29D-1090-4923-B5B8-91755B1D0228}"/>
                    </a:ext>
                  </a:extLst>
                </p:cNvPr>
                <p:cNvSpPr/>
                <p:nvPr/>
              </p:nvSpPr>
              <p:spPr>
                <a:xfrm>
                  <a:off x="6755734" y="155092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7" name="Freeform: Shape 1966">
                  <a:extLst>
                    <a:ext uri="{FF2B5EF4-FFF2-40B4-BE49-F238E27FC236}">
                      <a16:creationId xmlns:a16="http://schemas.microsoft.com/office/drawing/2014/main" id="{CA2EA39A-AB1A-4E86-985E-3EFEDAA2F5AD}"/>
                    </a:ext>
                  </a:extLst>
                </p:cNvPr>
                <p:cNvSpPr/>
                <p:nvPr/>
              </p:nvSpPr>
              <p:spPr>
                <a:xfrm>
                  <a:off x="6251570" y="71961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8" name="Freeform: Shape 1967">
                  <a:extLst>
                    <a:ext uri="{FF2B5EF4-FFF2-40B4-BE49-F238E27FC236}">
                      <a16:creationId xmlns:a16="http://schemas.microsoft.com/office/drawing/2014/main" id="{181B421B-C106-448D-AD1F-0187A5EBFE20}"/>
                    </a:ext>
                  </a:extLst>
                </p:cNvPr>
                <p:cNvSpPr/>
                <p:nvPr/>
              </p:nvSpPr>
              <p:spPr>
                <a:xfrm>
                  <a:off x="5087461" y="838576"/>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9" name="Freeform: Shape 1968">
                  <a:extLst>
                    <a:ext uri="{FF2B5EF4-FFF2-40B4-BE49-F238E27FC236}">
                      <a16:creationId xmlns:a16="http://schemas.microsoft.com/office/drawing/2014/main" id="{6213C77E-00C6-42CE-AFE1-1B3836533DD6}"/>
                    </a:ext>
                  </a:extLst>
                </p:cNvPr>
                <p:cNvSpPr/>
                <p:nvPr/>
              </p:nvSpPr>
              <p:spPr>
                <a:xfrm>
                  <a:off x="4845292" y="49869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0" name="Freeform: Shape 1969">
                  <a:extLst>
                    <a:ext uri="{FF2B5EF4-FFF2-40B4-BE49-F238E27FC236}">
                      <a16:creationId xmlns:a16="http://schemas.microsoft.com/office/drawing/2014/main" id="{AE7D733A-9C2D-4D9D-B7BF-D9029C3AC27F}"/>
                    </a:ext>
                  </a:extLst>
                </p:cNvPr>
                <p:cNvSpPr/>
                <p:nvPr/>
              </p:nvSpPr>
              <p:spPr>
                <a:xfrm>
                  <a:off x="5768649" y="23510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1" name="Freeform: Shape 1970">
                  <a:extLst>
                    <a:ext uri="{FF2B5EF4-FFF2-40B4-BE49-F238E27FC236}">
                      <a16:creationId xmlns:a16="http://schemas.microsoft.com/office/drawing/2014/main" id="{FF18EAF1-C6ED-485E-96A8-17B241C2C81D}"/>
                    </a:ext>
                  </a:extLst>
                </p:cNvPr>
                <p:cNvSpPr/>
                <p:nvPr/>
              </p:nvSpPr>
              <p:spPr>
                <a:xfrm>
                  <a:off x="5955586" y="215563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2" name="Freeform: Shape 1971">
                  <a:extLst>
                    <a:ext uri="{FF2B5EF4-FFF2-40B4-BE49-F238E27FC236}">
                      <a16:creationId xmlns:a16="http://schemas.microsoft.com/office/drawing/2014/main" id="{7AAF0D0F-61AF-49EA-895E-D2A4AD978CD0}"/>
                    </a:ext>
                  </a:extLst>
                </p:cNvPr>
                <p:cNvSpPr/>
                <p:nvPr/>
              </p:nvSpPr>
              <p:spPr>
                <a:xfrm>
                  <a:off x="5619949" y="20919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3" name="Freeform: Shape 1972">
                  <a:extLst>
                    <a:ext uri="{FF2B5EF4-FFF2-40B4-BE49-F238E27FC236}">
                      <a16:creationId xmlns:a16="http://schemas.microsoft.com/office/drawing/2014/main" id="{F23DDC88-E050-4FCB-8653-CEFBB1D3511A}"/>
                    </a:ext>
                  </a:extLst>
                </p:cNvPr>
                <p:cNvSpPr/>
                <p:nvPr/>
              </p:nvSpPr>
              <p:spPr>
                <a:xfrm>
                  <a:off x="5619949" y="179025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4" name="Freeform: Shape 1973">
                  <a:extLst>
                    <a:ext uri="{FF2B5EF4-FFF2-40B4-BE49-F238E27FC236}">
                      <a16:creationId xmlns:a16="http://schemas.microsoft.com/office/drawing/2014/main" id="{7C68E89C-397C-463E-AB26-5FBC51E97958}"/>
                    </a:ext>
                  </a:extLst>
                </p:cNvPr>
                <p:cNvSpPr/>
                <p:nvPr/>
              </p:nvSpPr>
              <p:spPr>
                <a:xfrm>
                  <a:off x="6354952" y="2631474"/>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5" name="Freeform: Shape 1974">
                  <a:extLst>
                    <a:ext uri="{FF2B5EF4-FFF2-40B4-BE49-F238E27FC236}">
                      <a16:creationId xmlns:a16="http://schemas.microsoft.com/office/drawing/2014/main" id="{C2EDABE3-BD69-4600-92D3-B0A86FE36002}"/>
                    </a:ext>
                  </a:extLst>
                </p:cNvPr>
                <p:cNvSpPr/>
                <p:nvPr/>
              </p:nvSpPr>
              <p:spPr>
                <a:xfrm>
                  <a:off x="6179344" y="2368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6" name="Freeform: Shape 1975">
                  <a:extLst>
                    <a:ext uri="{FF2B5EF4-FFF2-40B4-BE49-F238E27FC236}">
                      <a16:creationId xmlns:a16="http://schemas.microsoft.com/office/drawing/2014/main" id="{B3EAC84F-23E3-4164-9B50-23602397A42E}"/>
                    </a:ext>
                  </a:extLst>
                </p:cNvPr>
                <p:cNvSpPr/>
                <p:nvPr/>
              </p:nvSpPr>
              <p:spPr>
                <a:xfrm>
                  <a:off x="6401687" y="202392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7" name="Freeform: Shape 1976">
                  <a:extLst>
                    <a:ext uri="{FF2B5EF4-FFF2-40B4-BE49-F238E27FC236}">
                      <a16:creationId xmlns:a16="http://schemas.microsoft.com/office/drawing/2014/main" id="{581F56E9-AA68-415C-8A03-0D89905950E2}"/>
                    </a:ext>
                  </a:extLst>
                </p:cNvPr>
                <p:cNvSpPr/>
                <p:nvPr/>
              </p:nvSpPr>
              <p:spPr>
                <a:xfrm>
                  <a:off x="7377442" y="186389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8" name="Freeform: Shape 1977">
                  <a:extLst>
                    <a:ext uri="{FF2B5EF4-FFF2-40B4-BE49-F238E27FC236}">
                      <a16:creationId xmlns:a16="http://schemas.microsoft.com/office/drawing/2014/main" id="{87282424-7F1C-416E-A53D-C21434FFEA3A}"/>
                    </a:ext>
                  </a:extLst>
                </p:cNvPr>
                <p:cNvSpPr/>
                <p:nvPr/>
              </p:nvSpPr>
              <p:spPr>
                <a:xfrm>
                  <a:off x="6609800" y="1303087"/>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9" name="Freeform: Shape 1978">
                  <a:extLst>
                    <a:ext uri="{FF2B5EF4-FFF2-40B4-BE49-F238E27FC236}">
                      <a16:creationId xmlns:a16="http://schemas.microsoft.com/office/drawing/2014/main" id="{C98A654D-03EE-4196-95B7-795800B561B1}"/>
                    </a:ext>
                  </a:extLst>
                </p:cNvPr>
                <p:cNvSpPr/>
                <p:nvPr/>
              </p:nvSpPr>
              <p:spPr>
                <a:xfrm>
                  <a:off x="7475093" y="997190"/>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0" name="Freeform: Shape 1979">
                  <a:extLst>
                    <a:ext uri="{FF2B5EF4-FFF2-40B4-BE49-F238E27FC236}">
                      <a16:creationId xmlns:a16="http://schemas.microsoft.com/office/drawing/2014/main" id="{BA1C5F16-339A-4507-BC37-ED203FD3C71C}"/>
                    </a:ext>
                  </a:extLst>
                </p:cNvPr>
                <p:cNvSpPr/>
                <p:nvPr/>
              </p:nvSpPr>
              <p:spPr>
                <a:xfrm>
                  <a:off x="7915595" y="1933292"/>
                  <a:ext cx="113295" cy="113295"/>
                </a:xfrm>
                <a:custGeom>
                  <a:avLst/>
                  <a:gdLst>
                    <a:gd name="connsiteX0" fmla="*/ 61107 w 113295"/>
                    <a:gd name="connsiteY0" fmla="*/ 15789 h 113295"/>
                    <a:gd name="connsiteX1" fmla="*/ 106425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5" y="35616"/>
                        <a:pt x="106425" y="61107"/>
                      </a:cubicBezTo>
                      <a:cubicBezTo>
                        <a:pt x="106425"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1" name="Freeform: Shape 1980">
                  <a:extLst>
                    <a:ext uri="{FF2B5EF4-FFF2-40B4-BE49-F238E27FC236}">
                      <a16:creationId xmlns:a16="http://schemas.microsoft.com/office/drawing/2014/main" id="{7C7BDEE4-FCB1-4B94-8579-19A2D70EC645}"/>
                    </a:ext>
                  </a:extLst>
                </p:cNvPr>
                <p:cNvSpPr/>
                <p:nvPr/>
              </p:nvSpPr>
              <p:spPr>
                <a:xfrm>
                  <a:off x="8072792" y="3200782"/>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4286"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2" name="Freeform: Shape 1981">
                  <a:extLst>
                    <a:ext uri="{FF2B5EF4-FFF2-40B4-BE49-F238E27FC236}">
                      <a16:creationId xmlns:a16="http://schemas.microsoft.com/office/drawing/2014/main" id="{39867B81-2C4B-424C-BAEA-4E5181A30A30}"/>
                    </a:ext>
                  </a:extLst>
                </p:cNvPr>
                <p:cNvSpPr/>
                <p:nvPr/>
              </p:nvSpPr>
              <p:spPr>
                <a:xfrm>
                  <a:off x="8030307" y="378850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3" name="Freeform: Shape 1982">
                  <a:extLst>
                    <a:ext uri="{FF2B5EF4-FFF2-40B4-BE49-F238E27FC236}">
                      <a16:creationId xmlns:a16="http://schemas.microsoft.com/office/drawing/2014/main" id="{AE9BDA83-8E89-47B3-8059-0D9F2D340A15}"/>
                    </a:ext>
                  </a:extLst>
                </p:cNvPr>
                <p:cNvSpPr/>
                <p:nvPr/>
              </p:nvSpPr>
              <p:spPr>
                <a:xfrm>
                  <a:off x="7679091" y="2964279"/>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4" name="Freeform: Shape 1983">
                  <a:extLst>
                    <a:ext uri="{FF2B5EF4-FFF2-40B4-BE49-F238E27FC236}">
                      <a16:creationId xmlns:a16="http://schemas.microsoft.com/office/drawing/2014/main" id="{DDFBC9BE-9B74-4E75-92D8-F62D2D504C94}"/>
                    </a:ext>
                  </a:extLst>
                </p:cNvPr>
                <p:cNvSpPr/>
                <p:nvPr/>
              </p:nvSpPr>
              <p:spPr>
                <a:xfrm>
                  <a:off x="8183255" y="358032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5" name="Freeform: Shape 1984">
                  <a:extLst>
                    <a:ext uri="{FF2B5EF4-FFF2-40B4-BE49-F238E27FC236}">
                      <a16:creationId xmlns:a16="http://schemas.microsoft.com/office/drawing/2014/main" id="{57DDF0E9-D862-4316-84A3-E266AC704987}"/>
                    </a:ext>
                  </a:extLst>
                </p:cNvPr>
                <p:cNvSpPr/>
                <p:nvPr/>
              </p:nvSpPr>
              <p:spPr>
                <a:xfrm>
                  <a:off x="8797883" y="340188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5702"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6" name="Freeform: Shape 1985">
                  <a:extLst>
                    <a:ext uri="{FF2B5EF4-FFF2-40B4-BE49-F238E27FC236}">
                      <a16:creationId xmlns:a16="http://schemas.microsoft.com/office/drawing/2014/main" id="{F6C859A5-EE11-419B-95B4-810D9C8CD75F}"/>
                    </a:ext>
                  </a:extLst>
                </p:cNvPr>
                <p:cNvSpPr/>
                <p:nvPr/>
              </p:nvSpPr>
              <p:spPr>
                <a:xfrm>
                  <a:off x="8817709" y="33438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7" name="Freeform: Shape 1986">
                  <a:extLst>
                    <a:ext uri="{FF2B5EF4-FFF2-40B4-BE49-F238E27FC236}">
                      <a16:creationId xmlns:a16="http://schemas.microsoft.com/office/drawing/2014/main" id="{08310EFE-EFC4-4AC7-9BB7-667DCEE5008E}"/>
                    </a:ext>
                  </a:extLst>
                </p:cNvPr>
                <p:cNvSpPr/>
                <p:nvPr/>
              </p:nvSpPr>
              <p:spPr>
                <a:xfrm>
                  <a:off x="9072623" y="32319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8" name="Freeform: Shape 1987">
                  <a:extLst>
                    <a:ext uri="{FF2B5EF4-FFF2-40B4-BE49-F238E27FC236}">
                      <a16:creationId xmlns:a16="http://schemas.microsoft.com/office/drawing/2014/main" id="{A9ED2816-76B4-46E0-B206-66674E2BB384}"/>
                    </a:ext>
                  </a:extLst>
                </p:cNvPr>
                <p:cNvSpPr/>
                <p:nvPr/>
              </p:nvSpPr>
              <p:spPr>
                <a:xfrm>
                  <a:off x="8357447" y="276459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9" name="Freeform: Shape 1988">
                  <a:extLst>
                    <a:ext uri="{FF2B5EF4-FFF2-40B4-BE49-F238E27FC236}">
                      <a16:creationId xmlns:a16="http://schemas.microsoft.com/office/drawing/2014/main" id="{A0E6EB35-9EDC-4045-A7D3-E1F44AA41286}"/>
                    </a:ext>
                  </a:extLst>
                </p:cNvPr>
                <p:cNvSpPr/>
                <p:nvPr/>
              </p:nvSpPr>
              <p:spPr>
                <a:xfrm>
                  <a:off x="8938085" y="384798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0" name="Freeform: Shape 1989">
                  <a:extLst>
                    <a:ext uri="{FF2B5EF4-FFF2-40B4-BE49-F238E27FC236}">
                      <a16:creationId xmlns:a16="http://schemas.microsoft.com/office/drawing/2014/main" id="{5D81754D-2693-4A8C-A1AB-729AC639BACB}"/>
                    </a:ext>
                  </a:extLst>
                </p:cNvPr>
                <p:cNvSpPr/>
                <p:nvPr/>
              </p:nvSpPr>
              <p:spPr>
                <a:xfrm>
                  <a:off x="8160596" y="3717692"/>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1" name="Freeform: Shape 1990">
                  <a:extLst>
                    <a:ext uri="{FF2B5EF4-FFF2-40B4-BE49-F238E27FC236}">
                      <a16:creationId xmlns:a16="http://schemas.microsoft.com/office/drawing/2014/main" id="{5B360E99-628C-4BC9-BA48-387CE7AE3D45}"/>
                    </a:ext>
                  </a:extLst>
                </p:cNvPr>
                <p:cNvSpPr/>
                <p:nvPr/>
              </p:nvSpPr>
              <p:spPr>
                <a:xfrm>
                  <a:off x="7850450" y="33424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2" name="Freeform: Shape 1991">
                  <a:extLst>
                    <a:ext uri="{FF2B5EF4-FFF2-40B4-BE49-F238E27FC236}">
                      <a16:creationId xmlns:a16="http://schemas.microsoft.com/office/drawing/2014/main" id="{8D892C8E-054D-4089-92E3-8C97E7B6EDAF}"/>
                    </a:ext>
                  </a:extLst>
                </p:cNvPr>
                <p:cNvSpPr/>
                <p:nvPr/>
              </p:nvSpPr>
              <p:spPr>
                <a:xfrm>
                  <a:off x="7391604" y="356899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3" name="Freeform: Shape 1992">
                  <a:extLst>
                    <a:ext uri="{FF2B5EF4-FFF2-40B4-BE49-F238E27FC236}">
                      <a16:creationId xmlns:a16="http://schemas.microsoft.com/office/drawing/2014/main" id="{61D51096-A13E-4BAE-BEF7-ABB540128489}"/>
                    </a:ext>
                  </a:extLst>
                </p:cNvPr>
                <p:cNvSpPr/>
                <p:nvPr/>
              </p:nvSpPr>
              <p:spPr>
                <a:xfrm>
                  <a:off x="7026227" y="354633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4" name="Freeform: Shape 1993">
                  <a:extLst>
                    <a:ext uri="{FF2B5EF4-FFF2-40B4-BE49-F238E27FC236}">
                      <a16:creationId xmlns:a16="http://schemas.microsoft.com/office/drawing/2014/main" id="{11E17E6C-AF64-4353-A8EE-4AE2312F1544}"/>
                    </a:ext>
                  </a:extLst>
                </p:cNvPr>
                <p:cNvSpPr/>
                <p:nvPr/>
              </p:nvSpPr>
              <p:spPr>
                <a:xfrm>
                  <a:off x="7199002" y="3026591"/>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5" name="Freeform: Shape 1994">
                  <a:extLst>
                    <a:ext uri="{FF2B5EF4-FFF2-40B4-BE49-F238E27FC236}">
                      <a16:creationId xmlns:a16="http://schemas.microsoft.com/office/drawing/2014/main" id="{6167CA0D-401B-4987-B078-50CD35586A6A}"/>
                    </a:ext>
                  </a:extLst>
                </p:cNvPr>
                <p:cNvSpPr/>
                <p:nvPr/>
              </p:nvSpPr>
              <p:spPr>
                <a:xfrm>
                  <a:off x="8889815" y="3767259"/>
                  <a:ext cx="70810" cy="70810"/>
                </a:xfrm>
                <a:custGeom>
                  <a:avLst/>
                  <a:gdLst>
                    <a:gd name="connsiteX0" fmla="*/ 41400 w 70809"/>
                    <a:gd name="connsiteY0" fmla="*/ 66772 h 70809"/>
                    <a:gd name="connsiteX1" fmla="*/ 66891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1" y="55442"/>
                        <a:pt x="66891" y="41280"/>
                      </a:cubicBezTo>
                      <a:cubicBezTo>
                        <a:pt x="66891" y="27119"/>
                        <a:pt x="55562" y="15789"/>
                        <a:pt x="41400" y="15789"/>
                      </a:cubicBezTo>
                      <a:cubicBezTo>
                        <a:pt x="27238" y="15789"/>
                        <a:pt x="15909" y="27119"/>
                        <a:pt x="15909" y="41280"/>
                      </a:cubicBezTo>
                      <a:cubicBezTo>
                        <a:pt x="14492" y="55442"/>
                        <a:pt x="25821" y="66772"/>
                        <a:pt x="4140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6" name="Freeform: Shape 1995">
                  <a:extLst>
                    <a:ext uri="{FF2B5EF4-FFF2-40B4-BE49-F238E27FC236}">
                      <a16:creationId xmlns:a16="http://schemas.microsoft.com/office/drawing/2014/main" id="{DA98F61C-CF47-47A3-808F-E84B698E0EBC}"/>
                    </a:ext>
                  </a:extLst>
                </p:cNvPr>
                <p:cNvSpPr/>
                <p:nvPr/>
              </p:nvSpPr>
              <p:spPr>
                <a:xfrm>
                  <a:off x="8955079" y="35435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7" name="Freeform: Shape 1996">
                  <a:extLst>
                    <a:ext uri="{FF2B5EF4-FFF2-40B4-BE49-F238E27FC236}">
                      <a16:creationId xmlns:a16="http://schemas.microsoft.com/office/drawing/2014/main" id="{20CB1610-86F1-42A0-8FFE-BF796CD3D667}"/>
                    </a:ext>
                  </a:extLst>
                </p:cNvPr>
                <p:cNvSpPr/>
                <p:nvPr/>
              </p:nvSpPr>
              <p:spPr>
                <a:xfrm>
                  <a:off x="9079704" y="3549165"/>
                  <a:ext cx="28324" cy="28324"/>
                </a:xfrm>
                <a:custGeom>
                  <a:avLst/>
                  <a:gdLst>
                    <a:gd name="connsiteX0" fmla="*/ 20037 w 28323"/>
                    <a:gd name="connsiteY0" fmla="*/ 24286 h 28323"/>
                    <a:gd name="connsiteX1" fmla="*/ 24287 w 28323"/>
                    <a:gd name="connsiteY1" fmla="*/ 20037 h 28323"/>
                    <a:gd name="connsiteX2" fmla="*/ 20037 w 28323"/>
                    <a:gd name="connsiteY2" fmla="*/ 15789 h 28323"/>
                    <a:gd name="connsiteX3" fmla="*/ 15789 w 28323"/>
                    <a:gd name="connsiteY3" fmla="*/ 20037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7" y="21454"/>
                        <a:pt x="24287" y="20037"/>
                      </a:cubicBezTo>
                      <a:cubicBezTo>
                        <a:pt x="24287" y="17205"/>
                        <a:pt x="21454" y="15789"/>
                        <a:pt x="20037" y="15789"/>
                      </a:cubicBezTo>
                      <a:cubicBezTo>
                        <a:pt x="17206" y="15789"/>
                        <a:pt x="15789" y="18621"/>
                        <a:pt x="15789" y="20037"/>
                      </a:cubicBezTo>
                      <a:cubicBezTo>
                        <a:pt x="15789" y="21454"/>
                        <a:pt x="17206" y="24286"/>
                        <a:pt x="20037"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8" name="Freeform: Shape 1997">
                  <a:extLst>
                    <a:ext uri="{FF2B5EF4-FFF2-40B4-BE49-F238E27FC236}">
                      <a16:creationId xmlns:a16="http://schemas.microsoft.com/office/drawing/2014/main" id="{F5D410DA-48F8-417C-9C65-A2649F2BBC6A}"/>
                    </a:ext>
                  </a:extLst>
                </p:cNvPr>
                <p:cNvSpPr/>
                <p:nvPr/>
              </p:nvSpPr>
              <p:spPr>
                <a:xfrm>
                  <a:off x="9062710" y="374743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9" name="Freeform: Shape 1998">
                  <a:extLst>
                    <a:ext uri="{FF2B5EF4-FFF2-40B4-BE49-F238E27FC236}">
                      <a16:creationId xmlns:a16="http://schemas.microsoft.com/office/drawing/2014/main" id="{BDA3D9D7-49BE-416D-8233-3F369AD8B8C1}"/>
                    </a:ext>
                  </a:extLst>
                </p:cNvPr>
                <p:cNvSpPr/>
                <p:nvPr/>
              </p:nvSpPr>
              <p:spPr>
                <a:xfrm>
                  <a:off x="8753980" y="366246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8" y="15789"/>
                        <a:pt x="15789" y="31367"/>
                        <a:pt x="15789" y="49777"/>
                      </a:cubicBezTo>
                      <a:cubicBezTo>
                        <a:pt x="15789" y="68188"/>
                        <a:pt x="31368"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0" name="Freeform: Shape 1999">
                  <a:extLst>
                    <a:ext uri="{FF2B5EF4-FFF2-40B4-BE49-F238E27FC236}">
                      <a16:creationId xmlns:a16="http://schemas.microsoft.com/office/drawing/2014/main" id="{5B1A75A0-AC2C-4A8A-BBF2-B2B78EA60C55}"/>
                    </a:ext>
                  </a:extLst>
                </p:cNvPr>
                <p:cNvSpPr/>
                <p:nvPr/>
              </p:nvSpPr>
              <p:spPr>
                <a:xfrm>
                  <a:off x="9004646" y="366104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1" name="Freeform: Shape 2000">
                  <a:extLst>
                    <a:ext uri="{FF2B5EF4-FFF2-40B4-BE49-F238E27FC236}">
                      <a16:creationId xmlns:a16="http://schemas.microsoft.com/office/drawing/2014/main" id="{03AC5577-0AAC-491C-BEE7-FF3F72A4E732}"/>
                    </a:ext>
                  </a:extLst>
                </p:cNvPr>
                <p:cNvSpPr/>
                <p:nvPr/>
              </p:nvSpPr>
              <p:spPr>
                <a:xfrm>
                  <a:off x="9149098" y="4153879"/>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4200"/>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2" name="Freeform: Shape 2001">
                  <a:extLst>
                    <a:ext uri="{FF2B5EF4-FFF2-40B4-BE49-F238E27FC236}">
                      <a16:creationId xmlns:a16="http://schemas.microsoft.com/office/drawing/2014/main" id="{2B8C2C2A-6A17-4707-9BD8-D70E5DE184E0}"/>
                    </a:ext>
                  </a:extLst>
                </p:cNvPr>
                <p:cNvSpPr/>
                <p:nvPr/>
              </p:nvSpPr>
              <p:spPr>
                <a:xfrm>
                  <a:off x="9285052" y="3983936"/>
                  <a:ext cx="56648" cy="56648"/>
                </a:xfrm>
                <a:custGeom>
                  <a:avLst/>
                  <a:gdLst>
                    <a:gd name="connsiteX0" fmla="*/ 28535 w 56647"/>
                    <a:gd name="connsiteY0" fmla="*/ 41281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0" y="35616"/>
                        <a:pt x="41280" y="28535"/>
                      </a:cubicBezTo>
                      <a:cubicBezTo>
                        <a:pt x="41280" y="21454"/>
                        <a:pt x="35616" y="15789"/>
                        <a:pt x="28535" y="15789"/>
                      </a:cubicBezTo>
                      <a:cubicBezTo>
                        <a:pt x="21454" y="15789"/>
                        <a:pt x="15789" y="21454"/>
                        <a:pt x="15789" y="28535"/>
                      </a:cubicBezTo>
                      <a:cubicBezTo>
                        <a:pt x="15789" y="34200"/>
                        <a:pt x="21454" y="41281"/>
                        <a:pt x="28535"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3" name="Freeform: Shape 2002">
                  <a:extLst>
                    <a:ext uri="{FF2B5EF4-FFF2-40B4-BE49-F238E27FC236}">
                      <a16:creationId xmlns:a16="http://schemas.microsoft.com/office/drawing/2014/main" id="{2079D33F-9043-40B9-9C92-DD0BE3259421}"/>
                    </a:ext>
                  </a:extLst>
                </p:cNvPr>
                <p:cNvSpPr/>
                <p:nvPr/>
              </p:nvSpPr>
              <p:spPr>
                <a:xfrm>
                  <a:off x="9235485" y="4330902"/>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7" y="15789"/>
                        <a:pt x="15789" y="24286"/>
                        <a:pt x="15789" y="35616"/>
                      </a:cubicBezTo>
                      <a:cubicBezTo>
                        <a:pt x="15789" y="45529"/>
                        <a:pt x="24287"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4" name="Freeform: Shape 2003">
                  <a:extLst>
                    <a:ext uri="{FF2B5EF4-FFF2-40B4-BE49-F238E27FC236}">
                      <a16:creationId xmlns:a16="http://schemas.microsoft.com/office/drawing/2014/main" id="{522897D6-A4A8-4587-A103-DC5126780F98}"/>
                    </a:ext>
                  </a:extLst>
                </p:cNvPr>
                <p:cNvSpPr/>
                <p:nvPr/>
              </p:nvSpPr>
              <p:spPr>
                <a:xfrm>
                  <a:off x="9102364" y="4264342"/>
                  <a:ext cx="113295" cy="113295"/>
                </a:xfrm>
                <a:custGeom>
                  <a:avLst/>
                  <a:gdLst>
                    <a:gd name="connsiteX0" fmla="*/ 56858 w 113295"/>
                    <a:gd name="connsiteY0" fmla="*/ 15789 h 113295"/>
                    <a:gd name="connsiteX1" fmla="*/ 97928 w 113295"/>
                    <a:gd name="connsiteY1" fmla="*/ 56858 h 113295"/>
                    <a:gd name="connsiteX2" fmla="*/ 56858 w 113295"/>
                    <a:gd name="connsiteY2" fmla="*/ 97928 h 113295"/>
                    <a:gd name="connsiteX3" fmla="*/ 15789 w 113295"/>
                    <a:gd name="connsiteY3" fmla="*/ 56858 h 113295"/>
                    <a:gd name="connsiteX4" fmla="*/ 56858 w 113295"/>
                    <a:gd name="connsiteY4" fmla="*/ 15789 h 113295"/>
                    <a:gd name="connsiteX5" fmla="*/ 56858 w 113295"/>
                    <a:gd name="connsiteY5" fmla="*/ 15789 h 113295"/>
                    <a:gd name="connsiteX6" fmla="*/ 56858 w 113295"/>
                    <a:gd name="connsiteY6" fmla="*/ 34199 h 113295"/>
                    <a:gd name="connsiteX7" fmla="*/ 34199 w 113295"/>
                    <a:gd name="connsiteY7" fmla="*/ 56858 h 113295"/>
                    <a:gd name="connsiteX8" fmla="*/ 56858 w 113295"/>
                    <a:gd name="connsiteY8" fmla="*/ 79518 h 113295"/>
                    <a:gd name="connsiteX9" fmla="*/ 79518 w 113295"/>
                    <a:gd name="connsiteY9" fmla="*/ 56858 h 113295"/>
                    <a:gd name="connsiteX10" fmla="*/ 56858 w 113295"/>
                    <a:gd name="connsiteY10" fmla="*/ 34199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8" y="15789"/>
                      </a:moveTo>
                      <a:cubicBezTo>
                        <a:pt x="79518" y="15789"/>
                        <a:pt x="97928" y="34199"/>
                        <a:pt x="97928" y="56858"/>
                      </a:cubicBezTo>
                      <a:cubicBezTo>
                        <a:pt x="97928" y="79518"/>
                        <a:pt x="79518" y="97928"/>
                        <a:pt x="56858" y="97928"/>
                      </a:cubicBezTo>
                      <a:cubicBezTo>
                        <a:pt x="34199" y="97928"/>
                        <a:pt x="15789" y="79518"/>
                        <a:pt x="15789" y="56858"/>
                      </a:cubicBezTo>
                      <a:cubicBezTo>
                        <a:pt x="15789" y="35616"/>
                        <a:pt x="34199" y="15789"/>
                        <a:pt x="56858" y="15789"/>
                      </a:cubicBezTo>
                      <a:lnTo>
                        <a:pt x="56858" y="15789"/>
                      </a:lnTo>
                      <a:close/>
                      <a:moveTo>
                        <a:pt x="56858" y="34199"/>
                      </a:moveTo>
                      <a:cubicBezTo>
                        <a:pt x="44113" y="34199"/>
                        <a:pt x="34199" y="44113"/>
                        <a:pt x="34199" y="56858"/>
                      </a:cubicBezTo>
                      <a:cubicBezTo>
                        <a:pt x="34199" y="69604"/>
                        <a:pt x="44113" y="79518"/>
                        <a:pt x="56858" y="79518"/>
                      </a:cubicBezTo>
                      <a:cubicBezTo>
                        <a:pt x="69604" y="79518"/>
                        <a:pt x="79518" y="69604"/>
                        <a:pt x="79518" y="56858"/>
                      </a:cubicBezTo>
                      <a:cubicBezTo>
                        <a:pt x="80933" y="45529"/>
                        <a:pt x="69604" y="34199"/>
                        <a:pt x="56858" y="341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5" name="Freeform: Shape 2004">
                  <a:extLst>
                    <a:ext uri="{FF2B5EF4-FFF2-40B4-BE49-F238E27FC236}">
                      <a16:creationId xmlns:a16="http://schemas.microsoft.com/office/drawing/2014/main" id="{10B682AD-FF02-4E52-8B6A-A4C1D1B4BA6C}"/>
                    </a:ext>
                  </a:extLst>
                </p:cNvPr>
                <p:cNvSpPr/>
                <p:nvPr/>
              </p:nvSpPr>
              <p:spPr>
                <a:xfrm>
                  <a:off x="9263809" y="4211943"/>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3"/>
                        <a:pt x="51194" y="15789"/>
                        <a:pt x="38449" y="15789"/>
                      </a:cubicBezTo>
                      <a:cubicBezTo>
                        <a:pt x="25703" y="15789"/>
                        <a:pt x="15789" y="25703"/>
                        <a:pt x="15789" y="38448"/>
                      </a:cubicBezTo>
                      <a:cubicBezTo>
                        <a:pt x="15789" y="51194"/>
                        <a:pt x="25703"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6" name="Freeform: Shape 2005">
                  <a:extLst>
                    <a:ext uri="{FF2B5EF4-FFF2-40B4-BE49-F238E27FC236}">
                      <a16:creationId xmlns:a16="http://schemas.microsoft.com/office/drawing/2014/main" id="{8F0C11E2-8438-4AC8-A0F9-7DA379A8A040}"/>
                    </a:ext>
                  </a:extLst>
                </p:cNvPr>
                <p:cNvSpPr/>
                <p:nvPr/>
              </p:nvSpPr>
              <p:spPr>
                <a:xfrm>
                  <a:off x="8846033" y="410714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3"/>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7" name="Freeform: Shape 2006">
                  <a:extLst>
                    <a:ext uri="{FF2B5EF4-FFF2-40B4-BE49-F238E27FC236}">
                      <a16:creationId xmlns:a16="http://schemas.microsoft.com/office/drawing/2014/main" id="{2AE41BB5-9815-4AE2-9ED5-F605158FAF5D}"/>
                    </a:ext>
                  </a:extLst>
                </p:cNvPr>
                <p:cNvSpPr/>
                <p:nvPr/>
              </p:nvSpPr>
              <p:spPr>
                <a:xfrm>
                  <a:off x="8755397" y="3904629"/>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8" name="Freeform: Shape 2007">
                  <a:extLst>
                    <a:ext uri="{FF2B5EF4-FFF2-40B4-BE49-F238E27FC236}">
                      <a16:creationId xmlns:a16="http://schemas.microsoft.com/office/drawing/2014/main" id="{F25B6528-C328-4C6B-B911-F8BF29A1B435}"/>
                    </a:ext>
                  </a:extLst>
                </p:cNvPr>
                <p:cNvSpPr/>
                <p:nvPr/>
              </p:nvSpPr>
              <p:spPr>
                <a:xfrm>
                  <a:off x="8885309" y="4025006"/>
                  <a:ext cx="28324" cy="28324"/>
                </a:xfrm>
                <a:custGeom>
                  <a:avLst/>
                  <a:gdLst>
                    <a:gd name="connsiteX0" fmla="*/ 20415 w 28323"/>
                    <a:gd name="connsiteY0" fmla="*/ 24286 h 28323"/>
                    <a:gd name="connsiteX1" fmla="*/ 24663 w 28323"/>
                    <a:gd name="connsiteY1" fmla="*/ 20037 h 28323"/>
                    <a:gd name="connsiteX2" fmla="*/ 20415 w 28323"/>
                    <a:gd name="connsiteY2" fmla="*/ 15789 h 28323"/>
                    <a:gd name="connsiteX3" fmla="*/ 16166 w 28323"/>
                    <a:gd name="connsiteY3" fmla="*/ 20037 h 28323"/>
                    <a:gd name="connsiteX4" fmla="*/ 20415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415" y="24286"/>
                      </a:moveTo>
                      <a:cubicBezTo>
                        <a:pt x="23246" y="24286"/>
                        <a:pt x="24663" y="21454"/>
                        <a:pt x="24663" y="20037"/>
                      </a:cubicBezTo>
                      <a:cubicBezTo>
                        <a:pt x="24663" y="17205"/>
                        <a:pt x="21831" y="15789"/>
                        <a:pt x="20415" y="15789"/>
                      </a:cubicBezTo>
                      <a:cubicBezTo>
                        <a:pt x="17582" y="15789"/>
                        <a:pt x="16166" y="18621"/>
                        <a:pt x="16166" y="20037"/>
                      </a:cubicBezTo>
                      <a:cubicBezTo>
                        <a:pt x="14750" y="22870"/>
                        <a:pt x="17582" y="24286"/>
                        <a:pt x="20415"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9" name="Freeform: Shape 2008">
                  <a:extLst>
                    <a:ext uri="{FF2B5EF4-FFF2-40B4-BE49-F238E27FC236}">
                      <a16:creationId xmlns:a16="http://schemas.microsoft.com/office/drawing/2014/main" id="{3EB8EF82-C99F-430D-B636-75B823C08BA1}"/>
                    </a:ext>
                  </a:extLst>
                </p:cNvPr>
                <p:cNvSpPr/>
                <p:nvPr/>
              </p:nvSpPr>
              <p:spPr>
                <a:xfrm>
                  <a:off x="8806379" y="401792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0" name="Freeform: Shape 2009">
                  <a:extLst>
                    <a:ext uri="{FF2B5EF4-FFF2-40B4-BE49-F238E27FC236}">
                      <a16:creationId xmlns:a16="http://schemas.microsoft.com/office/drawing/2014/main" id="{53C7E426-3CFB-4A2E-AD67-91A4B37208BF}"/>
                    </a:ext>
                  </a:extLst>
                </p:cNvPr>
                <p:cNvSpPr/>
                <p:nvPr/>
              </p:nvSpPr>
              <p:spPr>
                <a:xfrm>
                  <a:off x="8785137" y="377292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1" name="Freeform: Shape 2010">
                  <a:extLst>
                    <a:ext uri="{FF2B5EF4-FFF2-40B4-BE49-F238E27FC236}">
                      <a16:creationId xmlns:a16="http://schemas.microsoft.com/office/drawing/2014/main" id="{3A4B1AB5-9CD5-44AE-8139-2D50B18D16D6}"/>
                    </a:ext>
                  </a:extLst>
                </p:cNvPr>
                <p:cNvSpPr/>
                <p:nvPr/>
              </p:nvSpPr>
              <p:spPr>
                <a:xfrm>
                  <a:off x="8864443" y="405191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2" name="Freeform: Shape 2011">
                  <a:extLst>
                    <a:ext uri="{FF2B5EF4-FFF2-40B4-BE49-F238E27FC236}">
                      <a16:creationId xmlns:a16="http://schemas.microsoft.com/office/drawing/2014/main" id="{8518BDAF-AE90-4682-8EB8-057E5ACEAF6B}"/>
                    </a:ext>
                  </a:extLst>
                </p:cNvPr>
                <p:cNvSpPr/>
                <p:nvPr/>
              </p:nvSpPr>
              <p:spPr>
                <a:xfrm>
                  <a:off x="9415342" y="3578905"/>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3" name="Freeform: Shape 2012">
                  <a:extLst>
                    <a:ext uri="{FF2B5EF4-FFF2-40B4-BE49-F238E27FC236}">
                      <a16:creationId xmlns:a16="http://schemas.microsoft.com/office/drawing/2014/main" id="{68E61B96-107E-46A3-B77B-77302EE142A4}"/>
                    </a:ext>
                  </a:extLst>
                </p:cNvPr>
                <p:cNvSpPr/>
                <p:nvPr/>
              </p:nvSpPr>
              <p:spPr>
                <a:xfrm>
                  <a:off x="9487567" y="3842317"/>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4" name="Freeform: Shape 2013">
                  <a:extLst>
                    <a:ext uri="{FF2B5EF4-FFF2-40B4-BE49-F238E27FC236}">
                      <a16:creationId xmlns:a16="http://schemas.microsoft.com/office/drawing/2014/main" id="{E89E54F1-CE59-443D-AD4C-05A0A6D815C8}"/>
                    </a:ext>
                  </a:extLst>
                </p:cNvPr>
                <p:cNvSpPr/>
                <p:nvPr/>
              </p:nvSpPr>
              <p:spPr>
                <a:xfrm>
                  <a:off x="9395515" y="3689368"/>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5" name="Freeform: Shape 2014">
                  <a:extLst>
                    <a:ext uri="{FF2B5EF4-FFF2-40B4-BE49-F238E27FC236}">
                      <a16:creationId xmlns:a16="http://schemas.microsoft.com/office/drawing/2014/main" id="{574F5857-4F35-445E-8734-37B4C5A253D5}"/>
                    </a:ext>
                  </a:extLst>
                </p:cNvPr>
                <p:cNvSpPr/>
                <p:nvPr/>
              </p:nvSpPr>
              <p:spPr>
                <a:xfrm>
                  <a:off x="9514475" y="3767259"/>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6" name="Freeform: Shape 2015">
                  <a:extLst>
                    <a:ext uri="{FF2B5EF4-FFF2-40B4-BE49-F238E27FC236}">
                      <a16:creationId xmlns:a16="http://schemas.microsoft.com/office/drawing/2014/main" id="{B5CD1800-DF2E-4B45-8ACA-3BED360FE9B1}"/>
                    </a:ext>
                  </a:extLst>
                </p:cNvPr>
                <p:cNvSpPr/>
                <p:nvPr/>
              </p:nvSpPr>
              <p:spPr>
                <a:xfrm>
                  <a:off x="9511643" y="39244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7" name="Freeform: Shape 2016">
                  <a:extLst>
                    <a:ext uri="{FF2B5EF4-FFF2-40B4-BE49-F238E27FC236}">
                      <a16:creationId xmlns:a16="http://schemas.microsoft.com/office/drawing/2014/main" id="{BB91F687-D8B2-4255-9330-7DAECDEE7712}"/>
                    </a:ext>
                  </a:extLst>
                </p:cNvPr>
                <p:cNvSpPr/>
                <p:nvPr/>
              </p:nvSpPr>
              <p:spPr>
                <a:xfrm>
                  <a:off x="9338867" y="3787085"/>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8" name="Freeform: Shape 2017">
                  <a:extLst>
                    <a:ext uri="{FF2B5EF4-FFF2-40B4-BE49-F238E27FC236}">
                      <a16:creationId xmlns:a16="http://schemas.microsoft.com/office/drawing/2014/main" id="{0149A485-6B1B-4DD4-97B9-353375CEA134}"/>
                    </a:ext>
                  </a:extLst>
                </p:cNvPr>
                <p:cNvSpPr/>
                <p:nvPr/>
              </p:nvSpPr>
              <p:spPr>
                <a:xfrm>
                  <a:off x="9980402" y="437338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9" name="Freeform: Shape 2018">
                  <a:extLst>
                    <a:ext uri="{FF2B5EF4-FFF2-40B4-BE49-F238E27FC236}">
                      <a16:creationId xmlns:a16="http://schemas.microsoft.com/office/drawing/2014/main" id="{8741D850-B0CC-4AAA-8960-BA26FE8504CF}"/>
                    </a:ext>
                  </a:extLst>
                </p:cNvPr>
                <p:cNvSpPr/>
                <p:nvPr/>
              </p:nvSpPr>
              <p:spPr>
                <a:xfrm>
                  <a:off x="10028552" y="4516424"/>
                  <a:ext cx="113295" cy="113295"/>
                </a:xfrm>
                <a:custGeom>
                  <a:avLst/>
                  <a:gdLst>
                    <a:gd name="connsiteX0" fmla="*/ 56859 w 113295"/>
                    <a:gd name="connsiteY0" fmla="*/ 15789 h 113295"/>
                    <a:gd name="connsiteX1" fmla="*/ 97928 w 113295"/>
                    <a:gd name="connsiteY1" fmla="*/ 56858 h 113295"/>
                    <a:gd name="connsiteX2" fmla="*/ 56859 w 113295"/>
                    <a:gd name="connsiteY2" fmla="*/ 97928 h 113295"/>
                    <a:gd name="connsiteX3" fmla="*/ 15789 w 113295"/>
                    <a:gd name="connsiteY3" fmla="*/ 56858 h 113295"/>
                    <a:gd name="connsiteX4" fmla="*/ 56859 w 113295"/>
                    <a:gd name="connsiteY4" fmla="*/ 15789 h 113295"/>
                    <a:gd name="connsiteX5" fmla="*/ 56859 w 113295"/>
                    <a:gd name="connsiteY5" fmla="*/ 15789 h 113295"/>
                    <a:gd name="connsiteX6" fmla="*/ 56859 w 113295"/>
                    <a:gd name="connsiteY6" fmla="*/ 34200 h 113295"/>
                    <a:gd name="connsiteX7" fmla="*/ 34199 w 113295"/>
                    <a:gd name="connsiteY7" fmla="*/ 56858 h 113295"/>
                    <a:gd name="connsiteX8" fmla="*/ 56859 w 113295"/>
                    <a:gd name="connsiteY8" fmla="*/ 79518 h 113295"/>
                    <a:gd name="connsiteX9" fmla="*/ 79518 w 113295"/>
                    <a:gd name="connsiteY9" fmla="*/ 56858 h 113295"/>
                    <a:gd name="connsiteX10" fmla="*/ 56859 w 113295"/>
                    <a:gd name="connsiteY10" fmla="*/ 34200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9" y="15789"/>
                      </a:moveTo>
                      <a:cubicBezTo>
                        <a:pt x="79518" y="15789"/>
                        <a:pt x="97928" y="34200"/>
                        <a:pt x="97928" y="56858"/>
                      </a:cubicBezTo>
                      <a:cubicBezTo>
                        <a:pt x="97928" y="79518"/>
                        <a:pt x="79518" y="97928"/>
                        <a:pt x="56859" y="97928"/>
                      </a:cubicBezTo>
                      <a:cubicBezTo>
                        <a:pt x="34199" y="97928"/>
                        <a:pt x="15789" y="79518"/>
                        <a:pt x="15789" y="56858"/>
                      </a:cubicBezTo>
                      <a:cubicBezTo>
                        <a:pt x="15789" y="35616"/>
                        <a:pt x="34199" y="15789"/>
                        <a:pt x="56859" y="15789"/>
                      </a:cubicBezTo>
                      <a:lnTo>
                        <a:pt x="56859" y="15789"/>
                      </a:lnTo>
                      <a:close/>
                      <a:moveTo>
                        <a:pt x="56859" y="34200"/>
                      </a:moveTo>
                      <a:cubicBezTo>
                        <a:pt x="44113" y="34200"/>
                        <a:pt x="34199" y="44113"/>
                        <a:pt x="34199" y="56858"/>
                      </a:cubicBezTo>
                      <a:cubicBezTo>
                        <a:pt x="34199" y="69605"/>
                        <a:pt x="44113" y="79518"/>
                        <a:pt x="56859" y="79518"/>
                      </a:cubicBezTo>
                      <a:cubicBezTo>
                        <a:pt x="69604" y="79518"/>
                        <a:pt x="79518" y="69605"/>
                        <a:pt x="79518" y="56858"/>
                      </a:cubicBezTo>
                      <a:cubicBezTo>
                        <a:pt x="79518" y="45529"/>
                        <a:pt x="69604" y="34200"/>
                        <a:pt x="56859" y="342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0" name="Freeform: Shape 2019">
                  <a:extLst>
                    <a:ext uri="{FF2B5EF4-FFF2-40B4-BE49-F238E27FC236}">
                      <a16:creationId xmlns:a16="http://schemas.microsoft.com/office/drawing/2014/main" id="{F61CFB32-2185-40B0-B2A3-24BA4EBD415D}"/>
                    </a:ext>
                  </a:extLst>
                </p:cNvPr>
                <p:cNvSpPr/>
                <p:nvPr/>
              </p:nvSpPr>
              <p:spPr>
                <a:xfrm>
                  <a:off x="9823097" y="4345064"/>
                  <a:ext cx="84971" cy="84971"/>
                </a:xfrm>
                <a:custGeom>
                  <a:avLst/>
                  <a:gdLst>
                    <a:gd name="connsiteX0" fmla="*/ 44220 w 84971"/>
                    <a:gd name="connsiteY0" fmla="*/ 15789 h 84971"/>
                    <a:gd name="connsiteX1" fmla="*/ 72544 w 84971"/>
                    <a:gd name="connsiteY1" fmla="*/ 44113 h 84971"/>
                    <a:gd name="connsiteX2" fmla="*/ 44220 w 84971"/>
                    <a:gd name="connsiteY2" fmla="*/ 72437 h 84971"/>
                    <a:gd name="connsiteX3" fmla="*/ 15896 w 84971"/>
                    <a:gd name="connsiteY3" fmla="*/ 44113 h 84971"/>
                    <a:gd name="connsiteX4" fmla="*/ 44220 w 84971"/>
                    <a:gd name="connsiteY4" fmla="*/ 15789 h 84971"/>
                    <a:gd name="connsiteX5" fmla="*/ 44220 w 84971"/>
                    <a:gd name="connsiteY5" fmla="*/ 15789 h 84971"/>
                    <a:gd name="connsiteX6" fmla="*/ 44220 w 84971"/>
                    <a:gd name="connsiteY6" fmla="*/ 28535 h 84971"/>
                    <a:gd name="connsiteX7" fmla="*/ 28643 w 84971"/>
                    <a:gd name="connsiteY7" fmla="*/ 44113 h 84971"/>
                    <a:gd name="connsiteX8" fmla="*/ 44220 w 84971"/>
                    <a:gd name="connsiteY8" fmla="*/ 59691 h 84971"/>
                    <a:gd name="connsiteX9" fmla="*/ 61215 w 84971"/>
                    <a:gd name="connsiteY9" fmla="*/ 44113 h 84971"/>
                    <a:gd name="connsiteX10" fmla="*/ 44220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4220" y="15789"/>
                      </a:moveTo>
                      <a:cubicBezTo>
                        <a:pt x="59799" y="15789"/>
                        <a:pt x="72544" y="28535"/>
                        <a:pt x="72544" y="44113"/>
                      </a:cubicBezTo>
                      <a:cubicBezTo>
                        <a:pt x="72544" y="59691"/>
                        <a:pt x="59799" y="72437"/>
                        <a:pt x="44220" y="72437"/>
                      </a:cubicBezTo>
                      <a:cubicBezTo>
                        <a:pt x="28643" y="72437"/>
                        <a:pt x="15896" y="59691"/>
                        <a:pt x="15896" y="44113"/>
                      </a:cubicBezTo>
                      <a:cubicBezTo>
                        <a:pt x="14481" y="28535"/>
                        <a:pt x="27226" y="15789"/>
                        <a:pt x="44220" y="15789"/>
                      </a:cubicBezTo>
                      <a:lnTo>
                        <a:pt x="44220" y="15789"/>
                      </a:lnTo>
                      <a:close/>
                      <a:moveTo>
                        <a:pt x="44220" y="28535"/>
                      </a:moveTo>
                      <a:cubicBezTo>
                        <a:pt x="35723" y="28535"/>
                        <a:pt x="28643" y="35616"/>
                        <a:pt x="28643" y="44113"/>
                      </a:cubicBezTo>
                      <a:cubicBezTo>
                        <a:pt x="28643" y="52610"/>
                        <a:pt x="35723" y="59691"/>
                        <a:pt x="44220" y="59691"/>
                      </a:cubicBezTo>
                      <a:cubicBezTo>
                        <a:pt x="52718" y="59691"/>
                        <a:pt x="61215" y="52610"/>
                        <a:pt x="61215" y="44113"/>
                      </a:cubicBezTo>
                      <a:cubicBezTo>
                        <a:pt x="61215" y="35616"/>
                        <a:pt x="52718" y="28535"/>
                        <a:pt x="44220"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1" name="Freeform: Shape 2020">
                  <a:extLst>
                    <a:ext uri="{FF2B5EF4-FFF2-40B4-BE49-F238E27FC236}">
                      <a16:creationId xmlns:a16="http://schemas.microsoft.com/office/drawing/2014/main" id="{BAB5CE37-180E-4E25-9453-53658D754C7E}"/>
                    </a:ext>
                  </a:extLst>
                </p:cNvPr>
                <p:cNvSpPr/>
                <p:nvPr/>
              </p:nvSpPr>
              <p:spPr>
                <a:xfrm>
                  <a:off x="10198495" y="4499430"/>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2" name="Freeform: Shape 2021">
                  <a:extLst>
                    <a:ext uri="{FF2B5EF4-FFF2-40B4-BE49-F238E27FC236}">
                      <a16:creationId xmlns:a16="http://schemas.microsoft.com/office/drawing/2014/main" id="{4BB4143B-8EE6-492A-9795-F61C1126D292}"/>
                    </a:ext>
                  </a:extLst>
                </p:cNvPr>
                <p:cNvSpPr/>
                <p:nvPr/>
              </p:nvSpPr>
              <p:spPr>
                <a:xfrm>
                  <a:off x="9750979" y="4285585"/>
                  <a:ext cx="42486" cy="42486"/>
                </a:xfrm>
                <a:custGeom>
                  <a:avLst/>
                  <a:gdLst>
                    <a:gd name="connsiteX0" fmla="*/ 25703 w 42485"/>
                    <a:gd name="connsiteY0" fmla="*/ 35616 h 42485"/>
                    <a:gd name="connsiteX1" fmla="*/ 35615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2"/>
                      </a:cubicBezTo>
                      <a:cubicBezTo>
                        <a:pt x="35615"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3" name="Freeform: Shape 2022">
                  <a:extLst>
                    <a:ext uri="{FF2B5EF4-FFF2-40B4-BE49-F238E27FC236}">
                      <a16:creationId xmlns:a16="http://schemas.microsoft.com/office/drawing/2014/main" id="{DE700B32-B34A-4CB8-B2B7-90CB46D32791}"/>
                    </a:ext>
                  </a:extLst>
                </p:cNvPr>
                <p:cNvSpPr/>
                <p:nvPr/>
              </p:nvSpPr>
              <p:spPr>
                <a:xfrm>
                  <a:off x="9925171" y="432523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4" name="Freeform: Shape 2023">
                  <a:extLst>
                    <a:ext uri="{FF2B5EF4-FFF2-40B4-BE49-F238E27FC236}">
                      <a16:creationId xmlns:a16="http://schemas.microsoft.com/office/drawing/2014/main" id="{BCD9C44F-F237-4326-A890-8EF5ED3BE56B}"/>
                    </a:ext>
                  </a:extLst>
                </p:cNvPr>
                <p:cNvSpPr/>
                <p:nvPr/>
              </p:nvSpPr>
              <p:spPr>
                <a:xfrm>
                  <a:off x="9944998" y="4503678"/>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5" name="Freeform: Shape 2024">
                  <a:extLst>
                    <a:ext uri="{FF2B5EF4-FFF2-40B4-BE49-F238E27FC236}">
                      <a16:creationId xmlns:a16="http://schemas.microsoft.com/office/drawing/2014/main" id="{E722D84C-0927-4DC6-8D05-ADC67ABA37F0}"/>
                    </a:ext>
                  </a:extLst>
                </p:cNvPr>
                <p:cNvSpPr/>
                <p:nvPr/>
              </p:nvSpPr>
              <p:spPr>
                <a:xfrm>
                  <a:off x="10265057" y="46056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6" name="Freeform: Shape 2025">
                  <a:extLst>
                    <a:ext uri="{FF2B5EF4-FFF2-40B4-BE49-F238E27FC236}">
                      <a16:creationId xmlns:a16="http://schemas.microsoft.com/office/drawing/2014/main" id="{52E3C525-3D03-481F-8131-89B78B849B56}"/>
                    </a:ext>
                  </a:extLst>
                </p:cNvPr>
                <p:cNvSpPr/>
                <p:nvPr/>
              </p:nvSpPr>
              <p:spPr>
                <a:xfrm>
                  <a:off x="10034217" y="4455528"/>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7" name="Freeform: Shape 2026">
                  <a:extLst>
                    <a:ext uri="{FF2B5EF4-FFF2-40B4-BE49-F238E27FC236}">
                      <a16:creationId xmlns:a16="http://schemas.microsoft.com/office/drawing/2014/main" id="{3C5601A6-AC77-44DF-B7CF-C4EBF0AB9F40}"/>
                    </a:ext>
                  </a:extLst>
                </p:cNvPr>
                <p:cNvSpPr/>
                <p:nvPr/>
              </p:nvSpPr>
              <p:spPr>
                <a:xfrm>
                  <a:off x="8880022" y="4391799"/>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2523"/>
                        <a:pt x="75269" y="45529"/>
                      </a:cubicBezTo>
                      <a:cubicBezTo>
                        <a:pt x="75269" y="28535"/>
                        <a:pt x="62523" y="15789"/>
                        <a:pt x="45529" y="15789"/>
                      </a:cubicBezTo>
                      <a:cubicBezTo>
                        <a:pt x="28534" y="15789"/>
                        <a:pt x="15789" y="28535"/>
                        <a:pt x="15789" y="45529"/>
                      </a:cubicBezTo>
                      <a:cubicBezTo>
                        <a:pt x="15789" y="62523"/>
                        <a:pt x="28534"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8" name="Freeform: Shape 2027">
                  <a:extLst>
                    <a:ext uri="{FF2B5EF4-FFF2-40B4-BE49-F238E27FC236}">
                      <a16:creationId xmlns:a16="http://schemas.microsoft.com/office/drawing/2014/main" id="{47F57C07-8084-4EB1-ACDF-98A385B589C3}"/>
                    </a:ext>
                  </a:extLst>
                </p:cNvPr>
                <p:cNvSpPr/>
                <p:nvPr/>
              </p:nvSpPr>
              <p:spPr>
                <a:xfrm>
                  <a:off x="8656263" y="3998098"/>
                  <a:ext cx="70810" cy="70810"/>
                </a:xfrm>
                <a:custGeom>
                  <a:avLst/>
                  <a:gdLst>
                    <a:gd name="connsiteX0" fmla="*/ 35615 w 70809"/>
                    <a:gd name="connsiteY0" fmla="*/ 55443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3"/>
                      </a:moveTo>
                      <a:cubicBezTo>
                        <a:pt x="46945" y="55443"/>
                        <a:pt x="55442" y="46945"/>
                        <a:pt x="55442" y="35616"/>
                      </a:cubicBezTo>
                      <a:cubicBezTo>
                        <a:pt x="55442" y="24286"/>
                        <a:pt x="46945" y="15789"/>
                        <a:pt x="35615" y="15789"/>
                      </a:cubicBezTo>
                      <a:cubicBezTo>
                        <a:pt x="24286" y="15789"/>
                        <a:pt x="15789" y="24286"/>
                        <a:pt x="15789" y="35616"/>
                      </a:cubicBezTo>
                      <a:cubicBezTo>
                        <a:pt x="15789" y="46945"/>
                        <a:pt x="24286" y="55443"/>
                        <a:pt x="35615"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9" name="Freeform: Shape 2028">
                  <a:extLst>
                    <a:ext uri="{FF2B5EF4-FFF2-40B4-BE49-F238E27FC236}">
                      <a16:creationId xmlns:a16="http://schemas.microsoft.com/office/drawing/2014/main" id="{2CD725B3-D0B1-4EF5-9B8C-33F8630CF60D}"/>
                    </a:ext>
                  </a:extLst>
                </p:cNvPr>
                <p:cNvSpPr/>
                <p:nvPr/>
              </p:nvSpPr>
              <p:spPr>
                <a:xfrm>
                  <a:off x="8735570" y="408023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0" name="Freeform: Shape 2029">
                  <a:extLst>
                    <a:ext uri="{FF2B5EF4-FFF2-40B4-BE49-F238E27FC236}">
                      <a16:creationId xmlns:a16="http://schemas.microsoft.com/office/drawing/2014/main" id="{095C087E-0CAB-4DCE-B4EC-D13C89882FD8}"/>
                    </a:ext>
                  </a:extLst>
                </p:cNvPr>
                <p:cNvSpPr/>
                <p:nvPr/>
              </p:nvSpPr>
              <p:spPr>
                <a:xfrm>
                  <a:off x="8806379" y="43039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1" name="Freeform: Shape 2030">
                  <a:extLst>
                    <a:ext uri="{FF2B5EF4-FFF2-40B4-BE49-F238E27FC236}">
                      <a16:creationId xmlns:a16="http://schemas.microsoft.com/office/drawing/2014/main" id="{C802D3C1-5F1E-49F9-87C4-EC39E560C06B}"/>
                    </a:ext>
                  </a:extLst>
                </p:cNvPr>
                <p:cNvSpPr/>
                <p:nvPr/>
              </p:nvSpPr>
              <p:spPr>
                <a:xfrm>
                  <a:off x="8935252" y="42954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29951"/>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2" name="Freeform: Shape 2031">
                  <a:extLst>
                    <a:ext uri="{FF2B5EF4-FFF2-40B4-BE49-F238E27FC236}">
                      <a16:creationId xmlns:a16="http://schemas.microsoft.com/office/drawing/2014/main" id="{C5C8D2FF-1574-4687-A08B-86CBDB5F2F7B}"/>
                    </a:ext>
                  </a:extLst>
                </p:cNvPr>
                <p:cNvSpPr/>
                <p:nvPr/>
              </p:nvSpPr>
              <p:spPr>
                <a:xfrm>
                  <a:off x="9061294"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3" name="Freeform: Shape 2032">
                  <a:extLst>
                    <a:ext uri="{FF2B5EF4-FFF2-40B4-BE49-F238E27FC236}">
                      <a16:creationId xmlns:a16="http://schemas.microsoft.com/office/drawing/2014/main" id="{F9C5B063-EAD5-4EAA-AB51-AD1CA93E7384}"/>
                    </a:ext>
                  </a:extLst>
                </p:cNvPr>
                <p:cNvSpPr/>
                <p:nvPr/>
              </p:nvSpPr>
              <p:spPr>
                <a:xfrm>
                  <a:off x="8850281" y="424309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7206" y="51194"/>
                        <a:pt x="27119"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4" name="Freeform: Shape 2033">
                  <a:extLst>
                    <a:ext uri="{FF2B5EF4-FFF2-40B4-BE49-F238E27FC236}">
                      <a16:creationId xmlns:a16="http://schemas.microsoft.com/office/drawing/2014/main" id="{18FEBF08-E908-4438-A26A-F8FC4BBABAE5}"/>
                    </a:ext>
                  </a:extLst>
                </p:cNvPr>
                <p:cNvSpPr/>
                <p:nvPr/>
              </p:nvSpPr>
              <p:spPr>
                <a:xfrm>
                  <a:off x="9130688" y="4462608"/>
                  <a:ext cx="70810" cy="70810"/>
                </a:xfrm>
                <a:custGeom>
                  <a:avLst/>
                  <a:gdLst>
                    <a:gd name="connsiteX0" fmla="*/ 38448 w 70809"/>
                    <a:gd name="connsiteY0" fmla="*/ 61107 h 70809"/>
                    <a:gd name="connsiteX1" fmla="*/ 61106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6" y="51194"/>
                        <a:pt x="61106" y="38448"/>
                      </a:cubicBezTo>
                      <a:cubicBezTo>
                        <a:pt x="61106"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5" name="Freeform: Shape 2034">
                  <a:extLst>
                    <a:ext uri="{FF2B5EF4-FFF2-40B4-BE49-F238E27FC236}">
                      <a16:creationId xmlns:a16="http://schemas.microsoft.com/office/drawing/2014/main" id="{E08EF28F-F7AC-4FA8-A63A-2AF688B20114}"/>
                    </a:ext>
                  </a:extLst>
                </p:cNvPr>
                <p:cNvSpPr/>
                <p:nvPr/>
              </p:nvSpPr>
              <p:spPr>
                <a:xfrm>
                  <a:off x="8772390" y="4202029"/>
                  <a:ext cx="42486" cy="42486"/>
                </a:xfrm>
                <a:custGeom>
                  <a:avLst/>
                  <a:gdLst>
                    <a:gd name="connsiteX0" fmla="*/ 27119 w 42485"/>
                    <a:gd name="connsiteY0" fmla="*/ 38448 h 42485"/>
                    <a:gd name="connsiteX1" fmla="*/ 38449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8"/>
                      </a:cubicBezTo>
                      <a:cubicBezTo>
                        <a:pt x="38449" y="21454"/>
                        <a:pt x="32783" y="15789"/>
                        <a:pt x="27119" y="15789"/>
                      </a:cubicBezTo>
                      <a:cubicBezTo>
                        <a:pt x="21454" y="15789"/>
                        <a:pt x="15789" y="21454"/>
                        <a:pt x="15789" y="27118"/>
                      </a:cubicBezTo>
                      <a:cubicBezTo>
                        <a:pt x="15789" y="34199"/>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6" name="Freeform: Shape 2035">
                  <a:extLst>
                    <a:ext uri="{FF2B5EF4-FFF2-40B4-BE49-F238E27FC236}">
                      <a16:creationId xmlns:a16="http://schemas.microsoft.com/office/drawing/2014/main" id="{E708E1A7-D24A-437D-83EA-D5E87EB45333}"/>
                    </a:ext>
                  </a:extLst>
                </p:cNvPr>
                <p:cNvSpPr/>
                <p:nvPr/>
              </p:nvSpPr>
              <p:spPr>
                <a:xfrm>
                  <a:off x="9520140" y="4588649"/>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7" name="Freeform: Shape 2036">
                  <a:extLst>
                    <a:ext uri="{FF2B5EF4-FFF2-40B4-BE49-F238E27FC236}">
                      <a16:creationId xmlns:a16="http://schemas.microsoft.com/office/drawing/2014/main" id="{C08A04E3-F6EA-481A-9CC3-5A2422125F29}"/>
                    </a:ext>
                  </a:extLst>
                </p:cNvPr>
                <p:cNvSpPr/>
                <p:nvPr/>
              </p:nvSpPr>
              <p:spPr>
                <a:xfrm>
                  <a:off x="9432336" y="4373388"/>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7205" y="31367"/>
                        <a:pt x="21453"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8" name="Freeform: Shape 2037">
                  <a:extLst>
                    <a:ext uri="{FF2B5EF4-FFF2-40B4-BE49-F238E27FC236}">
                      <a16:creationId xmlns:a16="http://schemas.microsoft.com/office/drawing/2014/main" id="{2DA148B4-AF60-47F4-B481-8A0F3B2D6E38}"/>
                    </a:ext>
                  </a:extLst>
                </p:cNvPr>
                <p:cNvSpPr/>
                <p:nvPr/>
              </p:nvSpPr>
              <p:spPr>
                <a:xfrm>
                  <a:off x="9387018" y="429549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9" name="Freeform: Shape 2038">
                  <a:extLst>
                    <a:ext uri="{FF2B5EF4-FFF2-40B4-BE49-F238E27FC236}">
                      <a16:creationId xmlns:a16="http://schemas.microsoft.com/office/drawing/2014/main" id="{98C1A1B9-26C1-47D6-8CB2-50FCB194619C}"/>
                    </a:ext>
                  </a:extLst>
                </p:cNvPr>
                <p:cNvSpPr/>
                <p:nvPr/>
              </p:nvSpPr>
              <p:spPr>
                <a:xfrm>
                  <a:off x="10580867" y="455890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0" name="Freeform: Shape 2039">
                  <a:extLst>
                    <a:ext uri="{FF2B5EF4-FFF2-40B4-BE49-F238E27FC236}">
                      <a16:creationId xmlns:a16="http://schemas.microsoft.com/office/drawing/2014/main" id="{B211B219-8A15-43F9-A8D9-F4A37A9374B6}"/>
                    </a:ext>
                  </a:extLst>
                </p:cNvPr>
                <p:cNvSpPr/>
                <p:nvPr/>
              </p:nvSpPr>
              <p:spPr>
                <a:xfrm>
                  <a:off x="10335866" y="439179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1" name="Freeform: Shape 2040">
                  <a:extLst>
                    <a:ext uri="{FF2B5EF4-FFF2-40B4-BE49-F238E27FC236}">
                      <a16:creationId xmlns:a16="http://schemas.microsoft.com/office/drawing/2014/main" id="{67214132-AD2E-479B-88A7-8B00CF039C76}"/>
                    </a:ext>
                  </a:extLst>
                </p:cNvPr>
                <p:cNvSpPr/>
                <p:nvPr/>
              </p:nvSpPr>
              <p:spPr>
                <a:xfrm>
                  <a:off x="10488815"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2" name="Freeform: Shape 2041">
                  <a:extLst>
                    <a:ext uri="{FF2B5EF4-FFF2-40B4-BE49-F238E27FC236}">
                      <a16:creationId xmlns:a16="http://schemas.microsoft.com/office/drawing/2014/main" id="{ED53423E-C449-4A5D-A061-EE1D9B0D9264}"/>
                    </a:ext>
                  </a:extLst>
                </p:cNvPr>
                <p:cNvSpPr/>
                <p:nvPr/>
              </p:nvSpPr>
              <p:spPr>
                <a:xfrm>
                  <a:off x="10818787" y="6081314"/>
                  <a:ext cx="84971" cy="84971"/>
                </a:xfrm>
                <a:custGeom>
                  <a:avLst/>
                  <a:gdLst>
                    <a:gd name="connsiteX0" fmla="*/ 42697 w 84971"/>
                    <a:gd name="connsiteY0" fmla="*/ 69605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5"/>
                      </a:moveTo>
                      <a:cubicBezTo>
                        <a:pt x="56859" y="69605"/>
                        <a:pt x="69605" y="58275"/>
                        <a:pt x="69605" y="42697"/>
                      </a:cubicBezTo>
                      <a:cubicBezTo>
                        <a:pt x="69605" y="28535"/>
                        <a:pt x="58275" y="15789"/>
                        <a:pt x="42697" y="15789"/>
                      </a:cubicBezTo>
                      <a:cubicBezTo>
                        <a:pt x="28535" y="15789"/>
                        <a:pt x="15789" y="27119"/>
                        <a:pt x="15789" y="42697"/>
                      </a:cubicBezTo>
                      <a:cubicBezTo>
                        <a:pt x="15789" y="56858"/>
                        <a:pt x="28535" y="69605"/>
                        <a:pt x="42697"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3" name="Freeform: Shape 2042">
                  <a:extLst>
                    <a:ext uri="{FF2B5EF4-FFF2-40B4-BE49-F238E27FC236}">
                      <a16:creationId xmlns:a16="http://schemas.microsoft.com/office/drawing/2014/main" id="{79D39AFE-F518-4DCE-9B9F-4D209A446264}"/>
                    </a:ext>
                  </a:extLst>
                </p:cNvPr>
                <p:cNvSpPr/>
                <p:nvPr/>
              </p:nvSpPr>
              <p:spPr>
                <a:xfrm>
                  <a:off x="10876851" y="5986430"/>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4" name="Freeform: Shape 2043">
                  <a:extLst>
                    <a:ext uri="{FF2B5EF4-FFF2-40B4-BE49-F238E27FC236}">
                      <a16:creationId xmlns:a16="http://schemas.microsoft.com/office/drawing/2014/main" id="{ED296FBC-BB1C-4BAA-AFB8-435D5A66E5D8}"/>
                    </a:ext>
                  </a:extLst>
                </p:cNvPr>
                <p:cNvSpPr/>
                <p:nvPr/>
              </p:nvSpPr>
              <p:spPr>
                <a:xfrm>
                  <a:off x="11077951" y="5827816"/>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5" name="Freeform: Shape 2044">
                  <a:extLst>
                    <a:ext uri="{FF2B5EF4-FFF2-40B4-BE49-F238E27FC236}">
                      <a16:creationId xmlns:a16="http://schemas.microsoft.com/office/drawing/2014/main" id="{A698FFFC-B93A-4B54-B5BC-5CCE755843C7}"/>
                    </a:ext>
                  </a:extLst>
                </p:cNvPr>
                <p:cNvSpPr/>
                <p:nvPr/>
              </p:nvSpPr>
              <p:spPr>
                <a:xfrm>
                  <a:off x="11005724" y="560405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6" name="Freeform: Shape 2045">
                  <a:extLst>
                    <a:ext uri="{FF2B5EF4-FFF2-40B4-BE49-F238E27FC236}">
                      <a16:creationId xmlns:a16="http://schemas.microsoft.com/office/drawing/2014/main" id="{FCB8561C-C93A-4413-8CD5-40F1A2F8334A}"/>
                    </a:ext>
                  </a:extLst>
                </p:cNvPr>
                <p:cNvSpPr/>
                <p:nvPr/>
              </p:nvSpPr>
              <p:spPr>
                <a:xfrm>
                  <a:off x="11138664" y="5749926"/>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7" name="Freeform: Shape 2046">
                  <a:extLst>
                    <a:ext uri="{FF2B5EF4-FFF2-40B4-BE49-F238E27FC236}">
                      <a16:creationId xmlns:a16="http://schemas.microsoft.com/office/drawing/2014/main" id="{66D1DD1A-F372-4D52-8896-0AA33081FC94}"/>
                    </a:ext>
                  </a:extLst>
                </p:cNvPr>
                <p:cNvSpPr/>
                <p:nvPr/>
              </p:nvSpPr>
              <p:spPr>
                <a:xfrm>
                  <a:off x="10983066" y="5939695"/>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8" name="Freeform: Shape 2047">
                  <a:extLst>
                    <a:ext uri="{FF2B5EF4-FFF2-40B4-BE49-F238E27FC236}">
                      <a16:creationId xmlns:a16="http://schemas.microsoft.com/office/drawing/2014/main" id="{40CF596A-0F82-4593-BA81-410F4802831B}"/>
                    </a:ext>
                  </a:extLst>
                </p:cNvPr>
                <p:cNvSpPr/>
                <p:nvPr/>
              </p:nvSpPr>
              <p:spPr>
                <a:xfrm>
                  <a:off x="10968904" y="5843395"/>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9" name="Freeform: Shape 2048">
                  <a:extLst>
                    <a:ext uri="{FF2B5EF4-FFF2-40B4-BE49-F238E27FC236}">
                      <a16:creationId xmlns:a16="http://schemas.microsoft.com/office/drawing/2014/main" id="{8E2ED8BF-BF1E-4F26-B392-4E3F07541252}"/>
                    </a:ext>
                  </a:extLst>
                </p:cNvPr>
                <p:cNvSpPr/>
                <p:nvPr/>
              </p:nvSpPr>
              <p:spPr>
                <a:xfrm>
                  <a:off x="11015638" y="577400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0" name="Freeform: Shape 2049">
                  <a:extLst>
                    <a:ext uri="{FF2B5EF4-FFF2-40B4-BE49-F238E27FC236}">
                      <a16:creationId xmlns:a16="http://schemas.microsoft.com/office/drawing/2014/main" id="{D665B9F5-2E9E-4024-92BB-EEC4E30FA8B7}"/>
                    </a:ext>
                  </a:extLst>
                </p:cNvPr>
                <p:cNvSpPr/>
                <p:nvPr/>
              </p:nvSpPr>
              <p:spPr>
                <a:xfrm>
                  <a:off x="8705830" y="239355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1" name="Freeform: Shape 2050">
                  <a:extLst>
                    <a:ext uri="{FF2B5EF4-FFF2-40B4-BE49-F238E27FC236}">
                      <a16:creationId xmlns:a16="http://schemas.microsoft.com/office/drawing/2014/main" id="{2E13290E-C0B5-490B-94D9-4078DE0BD40D}"/>
                    </a:ext>
                  </a:extLst>
                </p:cNvPr>
                <p:cNvSpPr/>
                <p:nvPr/>
              </p:nvSpPr>
              <p:spPr>
                <a:xfrm>
                  <a:off x="7718745" y="1750603"/>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7205" y="55442"/>
                        <a:pt x="28535"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2" name="Freeform: Shape 2051">
                  <a:extLst>
                    <a:ext uri="{FF2B5EF4-FFF2-40B4-BE49-F238E27FC236}">
                      <a16:creationId xmlns:a16="http://schemas.microsoft.com/office/drawing/2014/main" id="{DF16DD08-A801-4A0F-AFA6-A1A2195FC30F}"/>
                    </a:ext>
                  </a:extLst>
                </p:cNvPr>
                <p:cNvSpPr/>
                <p:nvPr/>
              </p:nvSpPr>
              <p:spPr>
                <a:xfrm>
                  <a:off x="8010480" y="1362567"/>
                  <a:ext cx="70810" cy="70810"/>
                </a:xfrm>
                <a:custGeom>
                  <a:avLst/>
                  <a:gdLst>
                    <a:gd name="connsiteX0" fmla="*/ 41281 w 70809"/>
                    <a:gd name="connsiteY0" fmla="*/ 66772 h 70809"/>
                    <a:gd name="connsiteX1" fmla="*/ 66772 w 70809"/>
                    <a:gd name="connsiteY1" fmla="*/ 41280 h 70809"/>
                    <a:gd name="connsiteX2" fmla="*/ 41281 w 70809"/>
                    <a:gd name="connsiteY2" fmla="*/ 15789 h 70809"/>
                    <a:gd name="connsiteX3" fmla="*/ 15789 w 70809"/>
                    <a:gd name="connsiteY3" fmla="*/ 41280 h 70809"/>
                    <a:gd name="connsiteX4" fmla="*/ 41281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1" y="66772"/>
                      </a:moveTo>
                      <a:cubicBezTo>
                        <a:pt x="55443" y="66772"/>
                        <a:pt x="66772" y="55442"/>
                        <a:pt x="66772" y="41280"/>
                      </a:cubicBezTo>
                      <a:cubicBezTo>
                        <a:pt x="66772" y="27119"/>
                        <a:pt x="55443" y="15789"/>
                        <a:pt x="41281" y="15789"/>
                      </a:cubicBezTo>
                      <a:cubicBezTo>
                        <a:pt x="27119" y="15789"/>
                        <a:pt x="15789" y="27119"/>
                        <a:pt x="15789" y="41280"/>
                      </a:cubicBezTo>
                      <a:cubicBezTo>
                        <a:pt x="17205" y="55442"/>
                        <a:pt x="28535" y="66772"/>
                        <a:pt x="41281"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3" name="Freeform: Shape 2052">
                  <a:extLst>
                    <a:ext uri="{FF2B5EF4-FFF2-40B4-BE49-F238E27FC236}">
                      <a16:creationId xmlns:a16="http://schemas.microsoft.com/office/drawing/2014/main" id="{1CB5CD26-2D77-43A7-A7D0-5C67259EC063}"/>
                    </a:ext>
                  </a:extLst>
                </p:cNvPr>
                <p:cNvSpPr/>
                <p:nvPr/>
              </p:nvSpPr>
              <p:spPr>
                <a:xfrm>
                  <a:off x="7156516" y="210323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8" y="15789"/>
                        <a:pt x="15789" y="27119"/>
                        <a:pt x="15789" y="39864"/>
                      </a:cubicBezTo>
                      <a:cubicBezTo>
                        <a:pt x="15789" y="52610"/>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4" name="Freeform: Shape 2053">
                  <a:extLst>
                    <a:ext uri="{FF2B5EF4-FFF2-40B4-BE49-F238E27FC236}">
                      <a16:creationId xmlns:a16="http://schemas.microsoft.com/office/drawing/2014/main" id="{156EDEE3-92F0-456A-951B-72EBFAC338FA}"/>
                    </a:ext>
                  </a:extLst>
                </p:cNvPr>
                <p:cNvSpPr/>
                <p:nvPr/>
              </p:nvSpPr>
              <p:spPr>
                <a:xfrm>
                  <a:off x="7412847" y="1320081"/>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5" name="Freeform: Shape 2054">
                  <a:extLst>
                    <a:ext uri="{FF2B5EF4-FFF2-40B4-BE49-F238E27FC236}">
                      <a16:creationId xmlns:a16="http://schemas.microsoft.com/office/drawing/2014/main" id="{C8452949-B6A3-4AC2-8FAE-1FDC9467C562}"/>
                    </a:ext>
                  </a:extLst>
                </p:cNvPr>
                <p:cNvSpPr/>
                <p:nvPr/>
              </p:nvSpPr>
              <p:spPr>
                <a:xfrm>
                  <a:off x="6245905" y="606321"/>
                  <a:ext cx="70810" cy="70810"/>
                </a:xfrm>
                <a:custGeom>
                  <a:avLst/>
                  <a:gdLst>
                    <a:gd name="connsiteX0" fmla="*/ 63940 w 70809"/>
                    <a:gd name="connsiteY0" fmla="*/ 39864 h 70809"/>
                    <a:gd name="connsiteX1" fmla="*/ 39864 w 70809"/>
                    <a:gd name="connsiteY1" fmla="*/ 63940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40"/>
                        <a:pt x="39864" y="63940"/>
                      </a:cubicBezTo>
                      <a:cubicBezTo>
                        <a:pt x="26568" y="63940"/>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6" name="Freeform: Shape 2055">
                  <a:extLst>
                    <a:ext uri="{FF2B5EF4-FFF2-40B4-BE49-F238E27FC236}">
                      <a16:creationId xmlns:a16="http://schemas.microsoft.com/office/drawing/2014/main" id="{994BB9F9-7DAC-4674-9B1B-0B8AA760ABF0}"/>
                    </a:ext>
                  </a:extLst>
                </p:cNvPr>
                <p:cNvSpPr/>
                <p:nvPr/>
              </p:nvSpPr>
              <p:spPr>
                <a:xfrm>
                  <a:off x="6179344" y="183557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7" name="Freeform: Shape 2056">
                  <a:extLst>
                    <a:ext uri="{FF2B5EF4-FFF2-40B4-BE49-F238E27FC236}">
                      <a16:creationId xmlns:a16="http://schemas.microsoft.com/office/drawing/2014/main" id="{AF7674B0-1835-4CBA-8778-FEB21A730453}"/>
                    </a:ext>
                  </a:extLst>
                </p:cNvPr>
                <p:cNvSpPr/>
                <p:nvPr/>
              </p:nvSpPr>
              <p:spPr>
                <a:xfrm>
                  <a:off x="6565964" y="6077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8" name="Freeform: Shape 2057">
                  <a:extLst>
                    <a:ext uri="{FF2B5EF4-FFF2-40B4-BE49-F238E27FC236}">
                      <a16:creationId xmlns:a16="http://schemas.microsoft.com/office/drawing/2014/main" id="{6354405C-55AF-4D2A-9877-98EB39B0E078}"/>
                    </a:ext>
                  </a:extLst>
                </p:cNvPr>
                <p:cNvSpPr/>
                <p:nvPr/>
              </p:nvSpPr>
              <p:spPr>
                <a:xfrm>
                  <a:off x="6448421" y="64880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9" name="Freeform: Shape 2058">
                  <a:extLst>
                    <a:ext uri="{FF2B5EF4-FFF2-40B4-BE49-F238E27FC236}">
                      <a16:creationId xmlns:a16="http://schemas.microsoft.com/office/drawing/2014/main" id="{B6C91825-0EE6-49D7-9D43-641DED589E7B}"/>
                    </a:ext>
                  </a:extLst>
                </p:cNvPr>
                <p:cNvSpPr/>
                <p:nvPr/>
              </p:nvSpPr>
              <p:spPr>
                <a:xfrm>
                  <a:off x="6595705" y="1141641"/>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0" name="Freeform: Shape 2059">
                  <a:extLst>
                    <a:ext uri="{FF2B5EF4-FFF2-40B4-BE49-F238E27FC236}">
                      <a16:creationId xmlns:a16="http://schemas.microsoft.com/office/drawing/2014/main" id="{1FDA4903-8EFD-4250-8F51-B3FE49C674BD}"/>
                    </a:ext>
                  </a:extLst>
                </p:cNvPr>
                <p:cNvSpPr/>
                <p:nvPr/>
              </p:nvSpPr>
              <p:spPr>
                <a:xfrm>
                  <a:off x="6254402" y="162031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1" name="Freeform: Shape 2060">
                  <a:extLst>
                    <a:ext uri="{FF2B5EF4-FFF2-40B4-BE49-F238E27FC236}">
                      <a16:creationId xmlns:a16="http://schemas.microsoft.com/office/drawing/2014/main" id="{70A3D449-61E6-4251-9EAF-A1B379551809}"/>
                    </a:ext>
                  </a:extLst>
                </p:cNvPr>
                <p:cNvSpPr/>
                <p:nvPr/>
              </p:nvSpPr>
              <p:spPr>
                <a:xfrm>
                  <a:off x="6037725" y="1766181"/>
                  <a:ext cx="70810" cy="70810"/>
                </a:xfrm>
                <a:custGeom>
                  <a:avLst/>
                  <a:gdLst>
                    <a:gd name="connsiteX0" fmla="*/ 38448 w 70809"/>
                    <a:gd name="connsiteY0" fmla="*/ 15789 h 70809"/>
                    <a:gd name="connsiteX1" fmla="*/ 61107 w 70809"/>
                    <a:gd name="connsiteY1" fmla="*/ 38448 h 70809"/>
                    <a:gd name="connsiteX2" fmla="*/ 38448 w 70809"/>
                    <a:gd name="connsiteY2" fmla="*/ 61107 h 70809"/>
                    <a:gd name="connsiteX3" fmla="*/ 15789 w 70809"/>
                    <a:gd name="connsiteY3" fmla="*/ 38448 h 70809"/>
                    <a:gd name="connsiteX4" fmla="*/ 38448 w 70809"/>
                    <a:gd name="connsiteY4" fmla="*/ 15789 h 70809"/>
                    <a:gd name="connsiteX5" fmla="*/ 38448 w 70809"/>
                    <a:gd name="connsiteY5" fmla="*/ 15789 h 70809"/>
                    <a:gd name="connsiteX6" fmla="*/ 38448 w 70809"/>
                    <a:gd name="connsiteY6" fmla="*/ 25702 h 70809"/>
                    <a:gd name="connsiteX7" fmla="*/ 25703 w 70809"/>
                    <a:gd name="connsiteY7" fmla="*/ 38448 h 70809"/>
                    <a:gd name="connsiteX8" fmla="*/ 38448 w 70809"/>
                    <a:gd name="connsiteY8" fmla="*/ 51194 h 70809"/>
                    <a:gd name="connsiteX9" fmla="*/ 51194 w 70809"/>
                    <a:gd name="connsiteY9" fmla="*/ 38448 h 70809"/>
                    <a:gd name="connsiteX10" fmla="*/ 38448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8" y="15789"/>
                      </a:moveTo>
                      <a:cubicBezTo>
                        <a:pt x="51194" y="15789"/>
                        <a:pt x="61107" y="25702"/>
                        <a:pt x="61107" y="38448"/>
                      </a:cubicBezTo>
                      <a:cubicBezTo>
                        <a:pt x="61107" y="51194"/>
                        <a:pt x="51194" y="61107"/>
                        <a:pt x="38448" y="61107"/>
                      </a:cubicBezTo>
                      <a:cubicBezTo>
                        <a:pt x="25703" y="61107"/>
                        <a:pt x="15789" y="51194"/>
                        <a:pt x="15789" y="38448"/>
                      </a:cubicBezTo>
                      <a:cubicBezTo>
                        <a:pt x="15789" y="25702"/>
                        <a:pt x="25703" y="15789"/>
                        <a:pt x="38448" y="15789"/>
                      </a:cubicBezTo>
                      <a:lnTo>
                        <a:pt x="38448" y="15789"/>
                      </a:lnTo>
                      <a:close/>
                      <a:moveTo>
                        <a:pt x="38448" y="25702"/>
                      </a:moveTo>
                      <a:cubicBezTo>
                        <a:pt x="31367" y="25702"/>
                        <a:pt x="25703" y="31367"/>
                        <a:pt x="25703" y="38448"/>
                      </a:cubicBezTo>
                      <a:cubicBezTo>
                        <a:pt x="25703" y="45529"/>
                        <a:pt x="31367" y="51194"/>
                        <a:pt x="38448" y="51194"/>
                      </a:cubicBezTo>
                      <a:cubicBezTo>
                        <a:pt x="45529" y="51194"/>
                        <a:pt x="51194" y="45529"/>
                        <a:pt x="51194" y="38448"/>
                      </a:cubicBezTo>
                      <a:cubicBezTo>
                        <a:pt x="51194" y="31367"/>
                        <a:pt x="45529" y="25702"/>
                        <a:pt x="38448"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2" name="Freeform: Shape 2061">
                  <a:extLst>
                    <a:ext uri="{FF2B5EF4-FFF2-40B4-BE49-F238E27FC236}">
                      <a16:creationId xmlns:a16="http://schemas.microsoft.com/office/drawing/2014/main" id="{7B86F11F-1FB9-450C-AA5A-E95A4AADAD7D}"/>
                    </a:ext>
                  </a:extLst>
                </p:cNvPr>
                <p:cNvSpPr/>
                <p:nvPr/>
              </p:nvSpPr>
              <p:spPr>
                <a:xfrm>
                  <a:off x="6924261" y="13738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3" name="Freeform: Shape 2062">
                  <a:extLst>
                    <a:ext uri="{FF2B5EF4-FFF2-40B4-BE49-F238E27FC236}">
                      <a16:creationId xmlns:a16="http://schemas.microsoft.com/office/drawing/2014/main" id="{CADA10B9-D05C-4E71-BF25-9F5D451A8596}"/>
                    </a:ext>
                  </a:extLst>
                </p:cNvPr>
                <p:cNvSpPr/>
                <p:nvPr/>
              </p:nvSpPr>
              <p:spPr>
                <a:xfrm>
                  <a:off x="6430010" y="1591990"/>
                  <a:ext cx="70810" cy="70810"/>
                </a:xfrm>
                <a:custGeom>
                  <a:avLst/>
                  <a:gdLst>
                    <a:gd name="connsiteX0" fmla="*/ 63940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39"/>
                        <a:pt x="39864" y="63939"/>
                      </a:cubicBezTo>
                      <a:cubicBezTo>
                        <a:pt x="26568" y="63939"/>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4" name="Freeform: Shape 2063">
                  <a:extLst>
                    <a:ext uri="{FF2B5EF4-FFF2-40B4-BE49-F238E27FC236}">
                      <a16:creationId xmlns:a16="http://schemas.microsoft.com/office/drawing/2014/main" id="{B4FDD45A-84AC-4A5B-A320-622EF4ED7F78}"/>
                    </a:ext>
                  </a:extLst>
                </p:cNvPr>
                <p:cNvSpPr/>
                <p:nvPr/>
              </p:nvSpPr>
              <p:spPr>
                <a:xfrm>
                  <a:off x="6156685" y="1675545"/>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5" name="Freeform: Shape 2064">
                  <a:extLst>
                    <a:ext uri="{FF2B5EF4-FFF2-40B4-BE49-F238E27FC236}">
                      <a16:creationId xmlns:a16="http://schemas.microsoft.com/office/drawing/2014/main" id="{71B27F73-398A-456A-BB3F-8A821006644B}"/>
                    </a:ext>
                  </a:extLst>
                </p:cNvPr>
                <p:cNvSpPr/>
                <p:nvPr/>
              </p:nvSpPr>
              <p:spPr>
                <a:xfrm>
                  <a:off x="6237408" y="138805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6" name="Freeform: Shape 2065">
                  <a:extLst>
                    <a:ext uri="{FF2B5EF4-FFF2-40B4-BE49-F238E27FC236}">
                      <a16:creationId xmlns:a16="http://schemas.microsoft.com/office/drawing/2014/main" id="{7937D830-BE61-42EA-BF40-8816E88506FE}"/>
                    </a:ext>
                  </a:extLst>
                </p:cNvPr>
                <p:cNvSpPr/>
                <p:nvPr/>
              </p:nvSpPr>
              <p:spPr>
                <a:xfrm>
                  <a:off x="6142523" y="1468781"/>
                  <a:ext cx="99133" cy="99133"/>
                </a:xfrm>
                <a:custGeom>
                  <a:avLst/>
                  <a:gdLst>
                    <a:gd name="connsiteX0" fmla="*/ 55443 w 99133"/>
                    <a:gd name="connsiteY0" fmla="*/ 15789 h 99133"/>
                    <a:gd name="connsiteX1" fmla="*/ 95096 w 99133"/>
                    <a:gd name="connsiteY1" fmla="*/ 55442 h 99133"/>
                    <a:gd name="connsiteX2" fmla="*/ 55443 w 99133"/>
                    <a:gd name="connsiteY2" fmla="*/ 95096 h 99133"/>
                    <a:gd name="connsiteX3" fmla="*/ 15789 w 99133"/>
                    <a:gd name="connsiteY3" fmla="*/ 55442 h 99133"/>
                    <a:gd name="connsiteX4" fmla="*/ 55443 w 99133"/>
                    <a:gd name="connsiteY4" fmla="*/ 15789 h 99133"/>
                    <a:gd name="connsiteX5" fmla="*/ 55443 w 99133"/>
                    <a:gd name="connsiteY5" fmla="*/ 15789 h 99133"/>
                    <a:gd name="connsiteX6" fmla="*/ 55443 w 99133"/>
                    <a:gd name="connsiteY6" fmla="*/ 34200 h 99133"/>
                    <a:gd name="connsiteX7" fmla="*/ 34200 w 99133"/>
                    <a:gd name="connsiteY7" fmla="*/ 55442 h 99133"/>
                    <a:gd name="connsiteX8" fmla="*/ 55443 w 99133"/>
                    <a:gd name="connsiteY8" fmla="*/ 76685 h 99133"/>
                    <a:gd name="connsiteX9" fmla="*/ 76686 w 99133"/>
                    <a:gd name="connsiteY9" fmla="*/ 55442 h 99133"/>
                    <a:gd name="connsiteX10" fmla="*/ 55443 w 99133"/>
                    <a:gd name="connsiteY10" fmla="*/ 342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443" y="15789"/>
                      </a:moveTo>
                      <a:cubicBezTo>
                        <a:pt x="76686" y="15789"/>
                        <a:pt x="95096" y="32783"/>
                        <a:pt x="95096" y="55442"/>
                      </a:cubicBezTo>
                      <a:cubicBezTo>
                        <a:pt x="95096" y="76685"/>
                        <a:pt x="78101" y="95096"/>
                        <a:pt x="55443" y="95096"/>
                      </a:cubicBezTo>
                      <a:cubicBezTo>
                        <a:pt x="34200" y="95096"/>
                        <a:pt x="15789" y="78101"/>
                        <a:pt x="15789" y="55442"/>
                      </a:cubicBezTo>
                      <a:cubicBezTo>
                        <a:pt x="17205" y="34200"/>
                        <a:pt x="34200" y="15789"/>
                        <a:pt x="55443" y="15789"/>
                      </a:cubicBezTo>
                      <a:lnTo>
                        <a:pt x="55443" y="15789"/>
                      </a:lnTo>
                      <a:close/>
                      <a:moveTo>
                        <a:pt x="55443" y="34200"/>
                      </a:moveTo>
                      <a:cubicBezTo>
                        <a:pt x="42697" y="34200"/>
                        <a:pt x="34200" y="44113"/>
                        <a:pt x="34200" y="55442"/>
                      </a:cubicBezTo>
                      <a:cubicBezTo>
                        <a:pt x="34200" y="68188"/>
                        <a:pt x="44113" y="76685"/>
                        <a:pt x="55443" y="76685"/>
                      </a:cubicBezTo>
                      <a:cubicBezTo>
                        <a:pt x="68188" y="76685"/>
                        <a:pt x="76686" y="66772"/>
                        <a:pt x="76686" y="55442"/>
                      </a:cubicBezTo>
                      <a:cubicBezTo>
                        <a:pt x="78101" y="42697"/>
                        <a:pt x="68188" y="34200"/>
                        <a:pt x="55443" y="342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7" name="Freeform: Shape 2066">
                  <a:extLst>
                    <a:ext uri="{FF2B5EF4-FFF2-40B4-BE49-F238E27FC236}">
                      <a16:creationId xmlns:a16="http://schemas.microsoft.com/office/drawing/2014/main" id="{ACFDF506-A07F-43C8-AC29-BF2576DC0B3D}"/>
                    </a:ext>
                  </a:extLst>
                </p:cNvPr>
                <p:cNvSpPr/>
                <p:nvPr/>
              </p:nvSpPr>
              <p:spPr>
                <a:xfrm>
                  <a:off x="6369114" y="14971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8" name="Freeform: Shape 2067">
                  <a:extLst>
                    <a:ext uri="{FF2B5EF4-FFF2-40B4-BE49-F238E27FC236}">
                      <a16:creationId xmlns:a16="http://schemas.microsoft.com/office/drawing/2014/main" id="{EB0A6407-21A3-4A00-9549-23D8E18E3AE4}"/>
                    </a:ext>
                  </a:extLst>
                </p:cNvPr>
                <p:cNvSpPr/>
                <p:nvPr/>
              </p:nvSpPr>
              <p:spPr>
                <a:xfrm>
                  <a:off x="6258651" y="151693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9" name="Freeform: Shape 2068">
                  <a:extLst>
                    <a:ext uri="{FF2B5EF4-FFF2-40B4-BE49-F238E27FC236}">
                      <a16:creationId xmlns:a16="http://schemas.microsoft.com/office/drawing/2014/main" id="{369E04DF-86F9-4477-84ED-643A7365F3BB}"/>
                    </a:ext>
                  </a:extLst>
                </p:cNvPr>
                <p:cNvSpPr/>
                <p:nvPr/>
              </p:nvSpPr>
              <p:spPr>
                <a:xfrm>
                  <a:off x="6118448" y="16217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0" name="Freeform: Shape 2069">
                  <a:extLst>
                    <a:ext uri="{FF2B5EF4-FFF2-40B4-BE49-F238E27FC236}">
                      <a16:creationId xmlns:a16="http://schemas.microsoft.com/office/drawing/2014/main" id="{8D5602EF-2E56-491F-AA55-85B1BD39AFF2}"/>
                    </a:ext>
                  </a:extLst>
                </p:cNvPr>
                <p:cNvSpPr/>
                <p:nvPr/>
              </p:nvSpPr>
              <p:spPr>
                <a:xfrm>
                  <a:off x="6326628" y="123794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1" name="Freeform: Shape 2070">
                  <a:extLst>
                    <a:ext uri="{FF2B5EF4-FFF2-40B4-BE49-F238E27FC236}">
                      <a16:creationId xmlns:a16="http://schemas.microsoft.com/office/drawing/2014/main" id="{4E303446-BD5A-4319-B025-0F28D1B5AD84}"/>
                    </a:ext>
                  </a:extLst>
                </p:cNvPr>
                <p:cNvSpPr/>
                <p:nvPr/>
              </p:nvSpPr>
              <p:spPr>
                <a:xfrm>
                  <a:off x="6473912" y="134557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2" name="Freeform: Shape 2071">
                  <a:extLst>
                    <a:ext uri="{FF2B5EF4-FFF2-40B4-BE49-F238E27FC236}">
                      <a16:creationId xmlns:a16="http://schemas.microsoft.com/office/drawing/2014/main" id="{12E332CB-6953-4AB1-BD87-1C3B3A3A6BD0}"/>
                    </a:ext>
                  </a:extLst>
                </p:cNvPr>
                <p:cNvSpPr/>
                <p:nvPr/>
              </p:nvSpPr>
              <p:spPr>
                <a:xfrm>
                  <a:off x="6575878" y="128609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3" name="Freeform: Shape 2072">
                  <a:extLst>
                    <a:ext uri="{FF2B5EF4-FFF2-40B4-BE49-F238E27FC236}">
                      <a16:creationId xmlns:a16="http://schemas.microsoft.com/office/drawing/2014/main" id="{E9C0E403-B9D2-4600-AD87-24C8D3DC0439}"/>
                    </a:ext>
                  </a:extLst>
                </p:cNvPr>
                <p:cNvSpPr/>
                <p:nvPr/>
              </p:nvSpPr>
              <p:spPr>
                <a:xfrm>
                  <a:off x="6850619" y="125776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4" name="Freeform: Shape 2073">
                  <a:extLst>
                    <a:ext uri="{FF2B5EF4-FFF2-40B4-BE49-F238E27FC236}">
                      <a16:creationId xmlns:a16="http://schemas.microsoft.com/office/drawing/2014/main" id="{A7443AE5-DFB3-4E39-9159-424AF3F8A60C}"/>
                    </a:ext>
                  </a:extLst>
                </p:cNvPr>
                <p:cNvSpPr/>
                <p:nvPr/>
              </p:nvSpPr>
              <p:spPr>
                <a:xfrm>
                  <a:off x="5948505" y="181433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5" name="Freeform: Shape 2074">
                  <a:extLst>
                    <a:ext uri="{FF2B5EF4-FFF2-40B4-BE49-F238E27FC236}">
                      <a16:creationId xmlns:a16="http://schemas.microsoft.com/office/drawing/2014/main" id="{5238BEDE-E9CD-4726-92BC-DBE5C9EFD35F}"/>
                    </a:ext>
                  </a:extLst>
                </p:cNvPr>
                <p:cNvSpPr/>
                <p:nvPr/>
              </p:nvSpPr>
              <p:spPr>
                <a:xfrm>
                  <a:off x="5937176" y="164438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6" name="Freeform: Shape 2075">
                  <a:extLst>
                    <a:ext uri="{FF2B5EF4-FFF2-40B4-BE49-F238E27FC236}">
                      <a16:creationId xmlns:a16="http://schemas.microsoft.com/office/drawing/2014/main" id="{0344C629-7BC0-44F7-A554-B824CD764C42}"/>
                    </a:ext>
                  </a:extLst>
                </p:cNvPr>
                <p:cNvSpPr/>
                <p:nvPr/>
              </p:nvSpPr>
              <p:spPr>
                <a:xfrm>
                  <a:off x="6631109" y="168970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7" name="Freeform: Shape 2076">
                  <a:extLst>
                    <a:ext uri="{FF2B5EF4-FFF2-40B4-BE49-F238E27FC236}">
                      <a16:creationId xmlns:a16="http://schemas.microsoft.com/office/drawing/2014/main" id="{0F60237F-109A-49DC-AE8F-9CAE9579BE79}"/>
                    </a:ext>
                  </a:extLst>
                </p:cNvPr>
                <p:cNvSpPr/>
                <p:nvPr/>
              </p:nvSpPr>
              <p:spPr>
                <a:xfrm>
                  <a:off x="6539057" y="1674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8" name="Freeform: Shape 2077">
                  <a:extLst>
                    <a:ext uri="{FF2B5EF4-FFF2-40B4-BE49-F238E27FC236}">
                      <a16:creationId xmlns:a16="http://schemas.microsoft.com/office/drawing/2014/main" id="{E378AA62-1FF5-45E9-AA4B-C57BB8C33136}"/>
                    </a:ext>
                  </a:extLst>
                </p:cNvPr>
                <p:cNvSpPr/>
                <p:nvPr/>
              </p:nvSpPr>
              <p:spPr>
                <a:xfrm>
                  <a:off x="6516398" y="14319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9" name="Freeform: Shape 2078">
                  <a:extLst>
                    <a:ext uri="{FF2B5EF4-FFF2-40B4-BE49-F238E27FC236}">
                      <a16:creationId xmlns:a16="http://schemas.microsoft.com/office/drawing/2014/main" id="{D197F6E2-D484-49DB-9FE0-84BEA3B6B79B}"/>
                    </a:ext>
                  </a:extLst>
                </p:cNvPr>
                <p:cNvSpPr/>
                <p:nvPr/>
              </p:nvSpPr>
              <p:spPr>
                <a:xfrm>
                  <a:off x="6631109" y="15438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0" name="Freeform: Shape 2079">
                  <a:extLst>
                    <a:ext uri="{FF2B5EF4-FFF2-40B4-BE49-F238E27FC236}">
                      <a16:creationId xmlns:a16="http://schemas.microsoft.com/office/drawing/2014/main" id="{9BB8E758-D1D2-4C25-8BF3-88FBC0D9C09B}"/>
                    </a:ext>
                  </a:extLst>
                </p:cNvPr>
                <p:cNvSpPr/>
                <p:nvPr/>
              </p:nvSpPr>
              <p:spPr>
                <a:xfrm>
                  <a:off x="6111367" y="2276010"/>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4" y="56859"/>
                        <a:pt x="69604" y="42697"/>
                      </a:cubicBezTo>
                      <a:cubicBezTo>
                        <a:pt x="69604" y="28535"/>
                        <a:pt x="56858" y="15789"/>
                        <a:pt x="42697" y="15789"/>
                      </a:cubicBezTo>
                      <a:cubicBezTo>
                        <a:pt x="28535"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1" name="Freeform: Shape 2080">
                  <a:extLst>
                    <a:ext uri="{FF2B5EF4-FFF2-40B4-BE49-F238E27FC236}">
                      <a16:creationId xmlns:a16="http://schemas.microsoft.com/office/drawing/2014/main" id="{1B38E630-920F-4A6C-B66B-0D2593193424}"/>
                    </a:ext>
                  </a:extLst>
                </p:cNvPr>
                <p:cNvSpPr/>
                <p:nvPr/>
              </p:nvSpPr>
              <p:spPr>
                <a:xfrm>
                  <a:off x="6122697" y="252525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2" name="Freeform: Shape 2081">
                  <a:extLst>
                    <a:ext uri="{FF2B5EF4-FFF2-40B4-BE49-F238E27FC236}">
                      <a16:creationId xmlns:a16="http://schemas.microsoft.com/office/drawing/2014/main" id="{EF1435DF-B05F-4EDC-9E1D-280C60CFFED5}"/>
                    </a:ext>
                  </a:extLst>
                </p:cNvPr>
                <p:cNvSpPr/>
                <p:nvPr/>
              </p:nvSpPr>
              <p:spPr>
                <a:xfrm>
                  <a:off x="5990991" y="231707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3" name="Freeform: Shape 2082">
                  <a:extLst>
                    <a:ext uri="{FF2B5EF4-FFF2-40B4-BE49-F238E27FC236}">
                      <a16:creationId xmlns:a16="http://schemas.microsoft.com/office/drawing/2014/main" id="{DC4D02B7-9791-4513-A018-623858860D56}"/>
                    </a:ext>
                  </a:extLst>
                </p:cNvPr>
                <p:cNvSpPr/>
                <p:nvPr/>
              </p:nvSpPr>
              <p:spPr>
                <a:xfrm>
                  <a:off x="6152437" y="205650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4" name="Freeform: Shape 2083">
                  <a:extLst>
                    <a:ext uri="{FF2B5EF4-FFF2-40B4-BE49-F238E27FC236}">
                      <a16:creationId xmlns:a16="http://schemas.microsoft.com/office/drawing/2014/main" id="{7B17E80F-D753-4014-BB03-DD49106B030D}"/>
                    </a:ext>
                  </a:extLst>
                </p:cNvPr>
                <p:cNvSpPr/>
                <p:nvPr/>
              </p:nvSpPr>
              <p:spPr>
                <a:xfrm>
                  <a:off x="6376195" y="234540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5" name="Freeform: Shape 2084">
                  <a:extLst>
                    <a:ext uri="{FF2B5EF4-FFF2-40B4-BE49-F238E27FC236}">
                      <a16:creationId xmlns:a16="http://schemas.microsoft.com/office/drawing/2014/main" id="{AB11A4A4-9B2B-482C-9519-FEC06DB6B719}"/>
                    </a:ext>
                  </a:extLst>
                </p:cNvPr>
                <p:cNvSpPr/>
                <p:nvPr/>
              </p:nvSpPr>
              <p:spPr>
                <a:xfrm>
                  <a:off x="6475328" y="2600318"/>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5" y="56858"/>
                        <a:pt x="69605" y="42697"/>
                      </a:cubicBezTo>
                      <a:cubicBezTo>
                        <a:pt x="69605" y="28535"/>
                        <a:pt x="56858" y="15789"/>
                        <a:pt x="42697" y="15789"/>
                      </a:cubicBezTo>
                      <a:cubicBezTo>
                        <a:pt x="28535" y="15789"/>
                        <a:pt x="15789" y="28535"/>
                        <a:pt x="15789" y="42697"/>
                      </a:cubicBezTo>
                      <a:cubicBezTo>
                        <a:pt x="15789" y="56858"/>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6" name="Freeform: Shape 2085">
                  <a:extLst>
                    <a:ext uri="{FF2B5EF4-FFF2-40B4-BE49-F238E27FC236}">
                      <a16:creationId xmlns:a16="http://schemas.microsoft.com/office/drawing/2014/main" id="{A5AC9884-141C-4C7D-946A-2954FAAC72DA}"/>
                    </a:ext>
                  </a:extLst>
                </p:cNvPr>
                <p:cNvSpPr/>
                <p:nvPr/>
              </p:nvSpPr>
              <p:spPr>
                <a:xfrm>
                  <a:off x="6560300" y="216979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7" name="Freeform: Shape 2086">
                  <a:extLst>
                    <a:ext uri="{FF2B5EF4-FFF2-40B4-BE49-F238E27FC236}">
                      <a16:creationId xmlns:a16="http://schemas.microsoft.com/office/drawing/2014/main" id="{0E544DFC-0772-4243-95E1-2CF739AA0608}"/>
                    </a:ext>
                  </a:extLst>
                </p:cNvPr>
                <p:cNvSpPr/>
                <p:nvPr/>
              </p:nvSpPr>
              <p:spPr>
                <a:xfrm>
                  <a:off x="5978245" y="2499768"/>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8" name="Freeform: Shape 2087">
                  <a:extLst>
                    <a:ext uri="{FF2B5EF4-FFF2-40B4-BE49-F238E27FC236}">
                      <a16:creationId xmlns:a16="http://schemas.microsoft.com/office/drawing/2014/main" id="{2CD52EA9-09D8-48B8-BBAD-9468EA7EFF14}"/>
                    </a:ext>
                  </a:extLst>
                </p:cNvPr>
                <p:cNvSpPr/>
                <p:nvPr/>
              </p:nvSpPr>
              <p:spPr>
                <a:xfrm>
                  <a:off x="5755903" y="2084824"/>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9" name="Freeform: Shape 2088">
                  <a:extLst>
                    <a:ext uri="{FF2B5EF4-FFF2-40B4-BE49-F238E27FC236}">
                      <a16:creationId xmlns:a16="http://schemas.microsoft.com/office/drawing/2014/main" id="{B1D1BE12-77E9-4CA1-AEDC-4D563A9A4A99}"/>
                    </a:ext>
                  </a:extLst>
                </p:cNvPr>
                <p:cNvSpPr/>
                <p:nvPr/>
              </p:nvSpPr>
              <p:spPr>
                <a:xfrm>
                  <a:off x="6578710" y="2502600"/>
                  <a:ext cx="56648" cy="56648"/>
                </a:xfrm>
                <a:custGeom>
                  <a:avLst/>
                  <a:gdLst>
                    <a:gd name="connsiteX0" fmla="*/ 49778 w 56647"/>
                    <a:gd name="connsiteY0" fmla="*/ 32783 h 56647"/>
                    <a:gd name="connsiteX1" fmla="*/ 32783 w 56647"/>
                    <a:gd name="connsiteY1" fmla="*/ 49777 h 56647"/>
                    <a:gd name="connsiteX2" fmla="*/ 15789 w 56647"/>
                    <a:gd name="connsiteY2" fmla="*/ 32783 h 56647"/>
                    <a:gd name="connsiteX3" fmla="*/ 32783 w 56647"/>
                    <a:gd name="connsiteY3" fmla="*/ 15789 h 56647"/>
                    <a:gd name="connsiteX4" fmla="*/ 49778 w 56647"/>
                    <a:gd name="connsiteY4" fmla="*/ 3278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9778" y="32783"/>
                      </a:moveTo>
                      <a:cubicBezTo>
                        <a:pt x="49778" y="42169"/>
                        <a:pt x="42169" y="49777"/>
                        <a:pt x="32783" y="49777"/>
                      </a:cubicBezTo>
                      <a:cubicBezTo>
                        <a:pt x="23397" y="49777"/>
                        <a:pt x="15789" y="42169"/>
                        <a:pt x="15789" y="32783"/>
                      </a:cubicBezTo>
                      <a:cubicBezTo>
                        <a:pt x="15789" y="23398"/>
                        <a:pt x="23397" y="15789"/>
                        <a:pt x="32783" y="15789"/>
                      </a:cubicBezTo>
                      <a:cubicBezTo>
                        <a:pt x="42169" y="15789"/>
                        <a:pt x="49778" y="23398"/>
                        <a:pt x="49778"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0" name="Freeform: Shape 2089">
                  <a:extLst>
                    <a:ext uri="{FF2B5EF4-FFF2-40B4-BE49-F238E27FC236}">
                      <a16:creationId xmlns:a16="http://schemas.microsoft.com/office/drawing/2014/main" id="{10D1B822-8327-4B11-B1E7-B1F6A15A7223}"/>
                    </a:ext>
                  </a:extLst>
                </p:cNvPr>
                <p:cNvSpPr/>
                <p:nvPr/>
              </p:nvSpPr>
              <p:spPr>
                <a:xfrm>
                  <a:off x="6371947" y="208340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1" name="Freeform: Shape 2090">
                  <a:extLst>
                    <a:ext uri="{FF2B5EF4-FFF2-40B4-BE49-F238E27FC236}">
                      <a16:creationId xmlns:a16="http://schemas.microsoft.com/office/drawing/2014/main" id="{6B63649C-DF63-4F70-AB36-5325475B1E4C}"/>
                    </a:ext>
                  </a:extLst>
                </p:cNvPr>
                <p:cNvSpPr/>
                <p:nvPr/>
              </p:nvSpPr>
              <p:spPr>
                <a:xfrm>
                  <a:off x="6029228" y="189222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2" name="Freeform: Shape 2091">
                  <a:extLst>
                    <a:ext uri="{FF2B5EF4-FFF2-40B4-BE49-F238E27FC236}">
                      <a16:creationId xmlns:a16="http://schemas.microsoft.com/office/drawing/2014/main" id="{FB9F33C7-E6CF-4BF3-BC60-A5C4699063E8}"/>
                    </a:ext>
                  </a:extLst>
                </p:cNvPr>
                <p:cNvSpPr/>
                <p:nvPr/>
              </p:nvSpPr>
              <p:spPr>
                <a:xfrm>
                  <a:off x="5957002" y="2079159"/>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3" name="Freeform: Shape 2092">
                  <a:extLst>
                    <a:ext uri="{FF2B5EF4-FFF2-40B4-BE49-F238E27FC236}">
                      <a16:creationId xmlns:a16="http://schemas.microsoft.com/office/drawing/2014/main" id="{350A3443-9F33-49FA-A32B-DC9498855C8C}"/>
                    </a:ext>
                  </a:extLst>
                </p:cNvPr>
                <p:cNvSpPr/>
                <p:nvPr/>
              </p:nvSpPr>
              <p:spPr>
                <a:xfrm>
                  <a:off x="6050471" y="20253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4" name="Freeform: Shape 2093">
                  <a:extLst>
                    <a:ext uri="{FF2B5EF4-FFF2-40B4-BE49-F238E27FC236}">
                      <a16:creationId xmlns:a16="http://schemas.microsoft.com/office/drawing/2014/main" id="{3C2E43CA-1590-4279-BE0B-26F9D4CCB247}"/>
                    </a:ext>
                  </a:extLst>
                </p:cNvPr>
                <p:cNvSpPr/>
                <p:nvPr/>
              </p:nvSpPr>
              <p:spPr>
                <a:xfrm>
                  <a:off x="6700503" y="233832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4286" y="15789"/>
                        <a:pt x="15789" y="22870"/>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5" name="Freeform: Shape 2094">
                  <a:extLst>
                    <a:ext uri="{FF2B5EF4-FFF2-40B4-BE49-F238E27FC236}">
                      <a16:creationId xmlns:a16="http://schemas.microsoft.com/office/drawing/2014/main" id="{17859574-37F0-4DCC-B20F-4BA5271F6944}"/>
                    </a:ext>
                  </a:extLst>
                </p:cNvPr>
                <p:cNvSpPr/>
                <p:nvPr/>
              </p:nvSpPr>
              <p:spPr>
                <a:xfrm>
                  <a:off x="5886193" y="2382224"/>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6" name="Freeform: Shape 2095">
                  <a:extLst>
                    <a:ext uri="{FF2B5EF4-FFF2-40B4-BE49-F238E27FC236}">
                      <a16:creationId xmlns:a16="http://schemas.microsoft.com/office/drawing/2014/main" id="{C12E7102-6D5C-40DD-B4B9-4BD1CF2D99C7}"/>
                    </a:ext>
                  </a:extLst>
                </p:cNvPr>
                <p:cNvSpPr/>
                <p:nvPr/>
              </p:nvSpPr>
              <p:spPr>
                <a:xfrm>
                  <a:off x="7104117" y="2467195"/>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7" name="Freeform: Shape 2096">
                  <a:extLst>
                    <a:ext uri="{FF2B5EF4-FFF2-40B4-BE49-F238E27FC236}">
                      <a16:creationId xmlns:a16="http://schemas.microsoft.com/office/drawing/2014/main" id="{9B8484F0-ECCE-4007-B86F-E0CF0FC15026}"/>
                    </a:ext>
                  </a:extLst>
                </p:cNvPr>
                <p:cNvSpPr/>
                <p:nvPr/>
              </p:nvSpPr>
              <p:spPr>
                <a:xfrm>
                  <a:off x="6186425" y="2076327"/>
                  <a:ext cx="70810" cy="70810"/>
                </a:xfrm>
                <a:custGeom>
                  <a:avLst/>
                  <a:gdLst>
                    <a:gd name="connsiteX0" fmla="*/ 63939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39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39" y="39864"/>
                      </a:moveTo>
                      <a:cubicBezTo>
                        <a:pt x="63939" y="53161"/>
                        <a:pt x="53161" y="63939"/>
                        <a:pt x="39864" y="63939"/>
                      </a:cubicBezTo>
                      <a:cubicBezTo>
                        <a:pt x="26568" y="63939"/>
                        <a:pt x="15789" y="53161"/>
                        <a:pt x="15789" y="39864"/>
                      </a:cubicBezTo>
                      <a:cubicBezTo>
                        <a:pt x="15789" y="26568"/>
                        <a:pt x="26567" y="15789"/>
                        <a:pt x="39864" y="15789"/>
                      </a:cubicBezTo>
                      <a:cubicBezTo>
                        <a:pt x="53160" y="15789"/>
                        <a:pt x="63939" y="26568"/>
                        <a:pt x="6393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8" name="Freeform: Shape 2097">
                  <a:extLst>
                    <a:ext uri="{FF2B5EF4-FFF2-40B4-BE49-F238E27FC236}">
                      <a16:creationId xmlns:a16="http://schemas.microsoft.com/office/drawing/2014/main" id="{958A1158-4EAA-4EBB-8787-BE8B8792BD21}"/>
                    </a:ext>
                  </a:extLst>
                </p:cNvPr>
                <p:cNvSpPr/>
                <p:nvPr/>
              </p:nvSpPr>
              <p:spPr>
                <a:xfrm>
                  <a:off x="6480993" y="2489855"/>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9" name="Freeform: Shape 2098">
                  <a:extLst>
                    <a:ext uri="{FF2B5EF4-FFF2-40B4-BE49-F238E27FC236}">
                      <a16:creationId xmlns:a16="http://schemas.microsoft.com/office/drawing/2014/main" id="{664D6854-3E2B-4886-BD5D-D56E2F4205CE}"/>
                    </a:ext>
                  </a:extLst>
                </p:cNvPr>
                <p:cNvSpPr/>
                <p:nvPr/>
              </p:nvSpPr>
              <p:spPr>
                <a:xfrm>
                  <a:off x="7249985" y="132999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0" name="Freeform: Shape 2099">
                  <a:extLst>
                    <a:ext uri="{FF2B5EF4-FFF2-40B4-BE49-F238E27FC236}">
                      <a16:creationId xmlns:a16="http://schemas.microsoft.com/office/drawing/2014/main" id="{E591CC15-89B1-4866-B9D5-6CEC7E1FA095}"/>
                    </a:ext>
                  </a:extLst>
                </p:cNvPr>
                <p:cNvSpPr/>
                <p:nvPr/>
              </p:nvSpPr>
              <p:spPr>
                <a:xfrm>
                  <a:off x="7119695" y="131300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1" name="Freeform: Shape 2100">
                  <a:extLst>
                    <a:ext uri="{FF2B5EF4-FFF2-40B4-BE49-F238E27FC236}">
                      <a16:creationId xmlns:a16="http://schemas.microsoft.com/office/drawing/2014/main" id="{F84FE36E-8B73-4B8C-863F-4DE3605EF620}"/>
                    </a:ext>
                  </a:extLst>
                </p:cNvPr>
                <p:cNvSpPr/>
                <p:nvPr/>
              </p:nvSpPr>
              <p:spPr>
                <a:xfrm>
                  <a:off x="7058799" y="1744938"/>
                  <a:ext cx="56648" cy="56648"/>
                </a:xfrm>
                <a:custGeom>
                  <a:avLst/>
                  <a:gdLst>
                    <a:gd name="connsiteX0" fmla="*/ 52610 w 56647"/>
                    <a:gd name="connsiteY0" fmla="*/ 34199 h 56647"/>
                    <a:gd name="connsiteX1" fmla="*/ 34200 w 56647"/>
                    <a:gd name="connsiteY1" fmla="*/ 52610 h 56647"/>
                    <a:gd name="connsiteX2" fmla="*/ 15790 w 56647"/>
                    <a:gd name="connsiteY2" fmla="*/ 34199 h 56647"/>
                    <a:gd name="connsiteX3" fmla="*/ 34200 w 56647"/>
                    <a:gd name="connsiteY3" fmla="*/ 15789 h 56647"/>
                    <a:gd name="connsiteX4" fmla="*/ 52610 w 56647"/>
                    <a:gd name="connsiteY4" fmla="*/ 3419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52610" y="34199"/>
                      </a:moveTo>
                      <a:cubicBezTo>
                        <a:pt x="52610" y="44367"/>
                        <a:pt x="44367" y="52610"/>
                        <a:pt x="34200" y="52610"/>
                      </a:cubicBezTo>
                      <a:cubicBezTo>
                        <a:pt x="24032" y="52610"/>
                        <a:pt x="15790" y="44367"/>
                        <a:pt x="15790" y="34199"/>
                      </a:cubicBezTo>
                      <a:cubicBezTo>
                        <a:pt x="15790" y="24032"/>
                        <a:pt x="24032" y="15789"/>
                        <a:pt x="34200" y="15789"/>
                      </a:cubicBezTo>
                      <a:cubicBezTo>
                        <a:pt x="44367" y="15789"/>
                        <a:pt x="52610" y="24032"/>
                        <a:pt x="52610" y="341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2" name="Freeform: Shape 2101">
                  <a:extLst>
                    <a:ext uri="{FF2B5EF4-FFF2-40B4-BE49-F238E27FC236}">
                      <a16:creationId xmlns:a16="http://schemas.microsoft.com/office/drawing/2014/main" id="{37E1CC68-7E8C-4104-A7DC-6DD694EF6D83}"/>
                    </a:ext>
                  </a:extLst>
                </p:cNvPr>
                <p:cNvSpPr/>
                <p:nvPr/>
              </p:nvSpPr>
              <p:spPr>
                <a:xfrm>
                  <a:off x="6949752" y="1740690"/>
                  <a:ext cx="84971" cy="84971"/>
                </a:xfrm>
                <a:custGeom>
                  <a:avLst/>
                  <a:gdLst>
                    <a:gd name="connsiteX0" fmla="*/ 78101 w 84971"/>
                    <a:gd name="connsiteY0" fmla="*/ 46945 h 84971"/>
                    <a:gd name="connsiteX1" fmla="*/ 46945 w 84971"/>
                    <a:gd name="connsiteY1" fmla="*/ 78101 h 84971"/>
                    <a:gd name="connsiteX2" fmla="*/ 15788 w 84971"/>
                    <a:gd name="connsiteY2" fmla="*/ 46945 h 84971"/>
                    <a:gd name="connsiteX3" fmla="*/ 46945 w 84971"/>
                    <a:gd name="connsiteY3" fmla="*/ 15789 h 84971"/>
                    <a:gd name="connsiteX4" fmla="*/ 78101 w 84971"/>
                    <a:gd name="connsiteY4" fmla="*/ 4694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8101" y="46945"/>
                      </a:moveTo>
                      <a:cubicBezTo>
                        <a:pt x="78101" y="64152"/>
                        <a:pt x="64152" y="78101"/>
                        <a:pt x="46945" y="78101"/>
                      </a:cubicBezTo>
                      <a:cubicBezTo>
                        <a:pt x="29738" y="78101"/>
                        <a:pt x="15788" y="64152"/>
                        <a:pt x="15788" y="46945"/>
                      </a:cubicBezTo>
                      <a:cubicBezTo>
                        <a:pt x="15788" y="29738"/>
                        <a:pt x="29738" y="15789"/>
                        <a:pt x="46945" y="15789"/>
                      </a:cubicBezTo>
                      <a:cubicBezTo>
                        <a:pt x="64152" y="15789"/>
                        <a:pt x="78101" y="29738"/>
                        <a:pt x="78101"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3" name="Freeform: Shape 2102">
                  <a:extLst>
                    <a:ext uri="{FF2B5EF4-FFF2-40B4-BE49-F238E27FC236}">
                      <a16:creationId xmlns:a16="http://schemas.microsoft.com/office/drawing/2014/main" id="{542F2F39-E97E-4334-9844-C7DD3CB545BF}"/>
                    </a:ext>
                  </a:extLst>
                </p:cNvPr>
                <p:cNvSpPr/>
                <p:nvPr/>
              </p:nvSpPr>
              <p:spPr>
                <a:xfrm>
                  <a:off x="8633604" y="163022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4" name="Freeform: Shape 2103">
                  <a:extLst>
                    <a:ext uri="{FF2B5EF4-FFF2-40B4-BE49-F238E27FC236}">
                      <a16:creationId xmlns:a16="http://schemas.microsoft.com/office/drawing/2014/main" id="{98325D6E-2748-4ECF-8B83-F689E2D7C0C9}"/>
                    </a:ext>
                  </a:extLst>
                </p:cNvPr>
                <p:cNvSpPr/>
                <p:nvPr/>
              </p:nvSpPr>
              <p:spPr>
                <a:xfrm>
                  <a:off x="7953832" y="103967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0038" y="15789"/>
                        <a:pt x="15789" y="21454"/>
                        <a:pt x="15789" y="27119"/>
                      </a:cubicBezTo>
                      <a:cubicBezTo>
                        <a:pt x="15789" y="34199"/>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5" name="Freeform: Shape 2104">
                  <a:extLst>
                    <a:ext uri="{FF2B5EF4-FFF2-40B4-BE49-F238E27FC236}">
                      <a16:creationId xmlns:a16="http://schemas.microsoft.com/office/drawing/2014/main" id="{038EFB0A-CC0D-4557-A71B-4D85E2F597DF}"/>
                    </a:ext>
                  </a:extLst>
                </p:cNvPr>
                <p:cNvSpPr/>
                <p:nvPr/>
              </p:nvSpPr>
              <p:spPr>
                <a:xfrm>
                  <a:off x="8470742" y="87964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6" name="Freeform: Shape 2105">
                  <a:extLst>
                    <a:ext uri="{FF2B5EF4-FFF2-40B4-BE49-F238E27FC236}">
                      <a16:creationId xmlns:a16="http://schemas.microsoft.com/office/drawing/2014/main" id="{E6AD080D-1141-4B17-878F-18DD16BE373C}"/>
                    </a:ext>
                  </a:extLst>
                </p:cNvPr>
                <p:cNvSpPr/>
                <p:nvPr/>
              </p:nvSpPr>
              <p:spPr>
                <a:xfrm>
                  <a:off x="8299383" y="1157219"/>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4286"/>
                        <a:pt x="42696"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7" name="Freeform: Shape 2106">
                  <a:extLst>
                    <a:ext uri="{FF2B5EF4-FFF2-40B4-BE49-F238E27FC236}">
                      <a16:creationId xmlns:a16="http://schemas.microsoft.com/office/drawing/2014/main" id="{EA6DA9C4-0147-4D8D-9DE2-009CF05F2C93}"/>
                    </a:ext>
                  </a:extLst>
                </p:cNvPr>
                <p:cNvSpPr/>
                <p:nvPr/>
              </p:nvSpPr>
              <p:spPr>
                <a:xfrm>
                  <a:off x="7527559" y="169678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8" name="Freeform: Shape 2107">
                  <a:extLst>
                    <a:ext uri="{FF2B5EF4-FFF2-40B4-BE49-F238E27FC236}">
                      <a16:creationId xmlns:a16="http://schemas.microsoft.com/office/drawing/2014/main" id="{3398BD9A-E113-49C9-BD4C-FEFDEE2A5DEF}"/>
                    </a:ext>
                  </a:extLst>
                </p:cNvPr>
                <p:cNvSpPr/>
                <p:nvPr/>
              </p:nvSpPr>
              <p:spPr>
                <a:xfrm>
                  <a:off x="9847280" y="55261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9" name="Freeform: Shape 2108">
                  <a:extLst>
                    <a:ext uri="{FF2B5EF4-FFF2-40B4-BE49-F238E27FC236}">
                      <a16:creationId xmlns:a16="http://schemas.microsoft.com/office/drawing/2014/main" id="{B3D43372-CBFA-46CE-851D-A2B6489C3B91}"/>
                    </a:ext>
                  </a:extLst>
                </p:cNvPr>
                <p:cNvSpPr/>
                <p:nvPr/>
              </p:nvSpPr>
              <p:spPr>
                <a:xfrm>
                  <a:off x="9226988" y="531657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18622"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0" name="Freeform: Shape 2109">
                  <a:extLst>
                    <a:ext uri="{FF2B5EF4-FFF2-40B4-BE49-F238E27FC236}">
                      <a16:creationId xmlns:a16="http://schemas.microsoft.com/office/drawing/2014/main" id="{177C6424-117D-4A9D-9D21-2C5A9F2D6D2D}"/>
                    </a:ext>
                  </a:extLst>
                </p:cNvPr>
                <p:cNvSpPr/>
                <p:nvPr/>
              </p:nvSpPr>
              <p:spPr>
                <a:xfrm>
                  <a:off x="9192999" y="515795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9951"/>
                        <a:pt x="18622"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1" name="Freeform: Shape 2110">
                  <a:extLst>
                    <a:ext uri="{FF2B5EF4-FFF2-40B4-BE49-F238E27FC236}">
                      <a16:creationId xmlns:a16="http://schemas.microsoft.com/office/drawing/2014/main" id="{EBBBF903-49C6-41AF-BF81-190647C3965E}"/>
                    </a:ext>
                  </a:extLst>
                </p:cNvPr>
                <p:cNvSpPr/>
                <p:nvPr/>
              </p:nvSpPr>
              <p:spPr>
                <a:xfrm>
                  <a:off x="9647597" y="5459607"/>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4"/>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2" name="Freeform: Shape 2111">
                  <a:extLst>
                    <a:ext uri="{FF2B5EF4-FFF2-40B4-BE49-F238E27FC236}">
                      <a16:creationId xmlns:a16="http://schemas.microsoft.com/office/drawing/2014/main" id="{71210B01-C49C-4C06-8821-B7D55CBC1BD7}"/>
                    </a:ext>
                  </a:extLst>
                </p:cNvPr>
                <p:cNvSpPr/>
                <p:nvPr/>
              </p:nvSpPr>
              <p:spPr>
                <a:xfrm>
                  <a:off x="10299045" y="51282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3" name="Freeform: Shape 2112">
                  <a:extLst>
                    <a:ext uri="{FF2B5EF4-FFF2-40B4-BE49-F238E27FC236}">
                      <a16:creationId xmlns:a16="http://schemas.microsoft.com/office/drawing/2014/main" id="{0082226F-15D4-4845-B03E-DFA0B309B5FF}"/>
                    </a:ext>
                  </a:extLst>
                </p:cNvPr>
                <p:cNvSpPr/>
                <p:nvPr/>
              </p:nvSpPr>
              <p:spPr>
                <a:xfrm>
                  <a:off x="10001645" y="571876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4" name="Freeform: Shape 2113">
                  <a:extLst>
                    <a:ext uri="{FF2B5EF4-FFF2-40B4-BE49-F238E27FC236}">
                      <a16:creationId xmlns:a16="http://schemas.microsoft.com/office/drawing/2014/main" id="{2C1F8F18-A536-4E31-A686-F82B2B0ABC22}"/>
                    </a:ext>
                  </a:extLst>
                </p:cNvPr>
                <p:cNvSpPr/>
                <p:nvPr/>
              </p:nvSpPr>
              <p:spPr>
                <a:xfrm>
                  <a:off x="10253727" y="554316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7205"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5" name="Freeform: Shape 2114">
                  <a:extLst>
                    <a:ext uri="{FF2B5EF4-FFF2-40B4-BE49-F238E27FC236}">
                      <a16:creationId xmlns:a16="http://schemas.microsoft.com/office/drawing/2014/main" id="{729D7D69-0C5B-4521-B0D7-4761246D5B4F}"/>
                    </a:ext>
                  </a:extLst>
                </p:cNvPr>
                <p:cNvSpPr/>
                <p:nvPr/>
              </p:nvSpPr>
              <p:spPr>
                <a:xfrm>
                  <a:off x="10001645" y="527550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6" name="Freeform: Shape 2115">
                  <a:extLst>
                    <a:ext uri="{FF2B5EF4-FFF2-40B4-BE49-F238E27FC236}">
                      <a16:creationId xmlns:a16="http://schemas.microsoft.com/office/drawing/2014/main" id="{FC4A94BE-BFE7-4E35-A170-18C1DF4175D9}"/>
                    </a:ext>
                  </a:extLst>
                </p:cNvPr>
                <p:cNvSpPr/>
                <p:nvPr/>
              </p:nvSpPr>
              <p:spPr>
                <a:xfrm>
                  <a:off x="9328954" y="50814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7" name="Freeform: Shape 2116">
                  <a:extLst>
                    <a:ext uri="{FF2B5EF4-FFF2-40B4-BE49-F238E27FC236}">
                      <a16:creationId xmlns:a16="http://schemas.microsoft.com/office/drawing/2014/main" id="{D74B442C-93F4-4784-9635-BFD0E6BC924E}"/>
                    </a:ext>
                  </a:extLst>
                </p:cNvPr>
                <p:cNvSpPr/>
                <p:nvPr/>
              </p:nvSpPr>
              <p:spPr>
                <a:xfrm>
                  <a:off x="9496065" y="4904460"/>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8" name="Freeform: Shape 2117">
                  <a:extLst>
                    <a:ext uri="{FF2B5EF4-FFF2-40B4-BE49-F238E27FC236}">
                      <a16:creationId xmlns:a16="http://schemas.microsoft.com/office/drawing/2014/main" id="{799C1A40-42C9-4BFB-BD73-23346C8D46BE}"/>
                    </a:ext>
                  </a:extLst>
                </p:cNvPr>
                <p:cNvSpPr/>
                <p:nvPr/>
              </p:nvSpPr>
              <p:spPr>
                <a:xfrm>
                  <a:off x="9474822" y="55275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9" name="Freeform: Shape 2118">
                  <a:extLst>
                    <a:ext uri="{FF2B5EF4-FFF2-40B4-BE49-F238E27FC236}">
                      <a16:creationId xmlns:a16="http://schemas.microsoft.com/office/drawing/2014/main" id="{68F7B0E3-A79B-4BB2-A545-07317B7BA427}"/>
                    </a:ext>
                  </a:extLst>
                </p:cNvPr>
                <p:cNvSpPr/>
                <p:nvPr/>
              </p:nvSpPr>
              <p:spPr>
                <a:xfrm>
                  <a:off x="9504562" y="5329317"/>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7" y="27119"/>
                        <a:pt x="27118" y="24286"/>
                        <a:pt x="27118" y="21454"/>
                      </a:cubicBezTo>
                      <a:cubicBezTo>
                        <a:pt x="27118" y="18622"/>
                        <a:pt x="24287" y="15789"/>
                        <a:pt x="21454" y="15789"/>
                      </a:cubicBezTo>
                      <a:cubicBezTo>
                        <a:pt x="18622" y="15789"/>
                        <a:pt x="15789" y="18622"/>
                        <a:pt x="15789" y="21454"/>
                      </a:cubicBezTo>
                      <a:cubicBezTo>
                        <a:pt x="15789" y="24286"/>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0" name="Freeform: Shape 2119">
                  <a:extLst>
                    <a:ext uri="{FF2B5EF4-FFF2-40B4-BE49-F238E27FC236}">
                      <a16:creationId xmlns:a16="http://schemas.microsoft.com/office/drawing/2014/main" id="{0A898074-DF54-4D49-BD02-046915E747F1}"/>
                    </a:ext>
                  </a:extLst>
                </p:cNvPr>
                <p:cNvSpPr/>
                <p:nvPr/>
              </p:nvSpPr>
              <p:spPr>
                <a:xfrm>
                  <a:off x="9263809" y="5503509"/>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1" name="Freeform: Shape 2120">
                  <a:extLst>
                    <a:ext uri="{FF2B5EF4-FFF2-40B4-BE49-F238E27FC236}">
                      <a16:creationId xmlns:a16="http://schemas.microsoft.com/office/drawing/2014/main" id="{F7CCDE29-C528-40FE-BFEF-79980B5C5FFF}"/>
                    </a:ext>
                  </a:extLst>
                </p:cNvPr>
                <p:cNvSpPr/>
                <p:nvPr/>
              </p:nvSpPr>
              <p:spPr>
                <a:xfrm>
                  <a:off x="9661759" y="5054576"/>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2" name="Freeform: Shape 2121">
                  <a:extLst>
                    <a:ext uri="{FF2B5EF4-FFF2-40B4-BE49-F238E27FC236}">
                      <a16:creationId xmlns:a16="http://schemas.microsoft.com/office/drawing/2014/main" id="{51864622-5DE7-4ABB-9E99-F5CF1EEB105B}"/>
                    </a:ext>
                  </a:extLst>
                </p:cNvPr>
                <p:cNvSpPr/>
                <p:nvPr/>
              </p:nvSpPr>
              <p:spPr>
                <a:xfrm>
                  <a:off x="9874188" y="518628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3" name="Freeform: Shape 2122">
                  <a:extLst>
                    <a:ext uri="{FF2B5EF4-FFF2-40B4-BE49-F238E27FC236}">
                      <a16:creationId xmlns:a16="http://schemas.microsoft.com/office/drawing/2014/main" id="{6460A1DE-9FA5-4A64-8673-FF2DF88CA6EA}"/>
                    </a:ext>
                  </a:extLst>
                </p:cNvPr>
                <p:cNvSpPr/>
                <p:nvPr/>
              </p:nvSpPr>
              <p:spPr>
                <a:xfrm>
                  <a:off x="9457827" y="4648130"/>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4" name="Freeform: Shape 2123">
                  <a:extLst>
                    <a:ext uri="{FF2B5EF4-FFF2-40B4-BE49-F238E27FC236}">
                      <a16:creationId xmlns:a16="http://schemas.microsoft.com/office/drawing/2014/main" id="{DBCA5916-86D2-4A7B-A626-CBA404BC6CA4}"/>
                    </a:ext>
                  </a:extLst>
                </p:cNvPr>
                <p:cNvSpPr/>
                <p:nvPr/>
              </p:nvSpPr>
              <p:spPr>
                <a:xfrm>
                  <a:off x="9285052" y="553324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5789" y="51194"/>
                        <a:pt x="25703"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5" name="Freeform: Shape 2124">
                  <a:extLst>
                    <a:ext uri="{FF2B5EF4-FFF2-40B4-BE49-F238E27FC236}">
                      <a16:creationId xmlns:a16="http://schemas.microsoft.com/office/drawing/2014/main" id="{4DCC1D02-EA75-4CC1-9FE7-4938E71F411A}"/>
                    </a:ext>
                  </a:extLst>
                </p:cNvPr>
                <p:cNvSpPr/>
                <p:nvPr/>
              </p:nvSpPr>
              <p:spPr>
                <a:xfrm>
                  <a:off x="9959160" y="5536081"/>
                  <a:ext cx="127457" cy="127457"/>
                </a:xfrm>
                <a:custGeom>
                  <a:avLst/>
                  <a:gdLst>
                    <a:gd name="connsiteX0" fmla="*/ 65356 w 127457"/>
                    <a:gd name="connsiteY0" fmla="*/ 114922 h 127457"/>
                    <a:gd name="connsiteX1" fmla="*/ 114922 w 127457"/>
                    <a:gd name="connsiteY1" fmla="*/ 65356 h 127457"/>
                    <a:gd name="connsiteX2" fmla="*/ 65356 w 127457"/>
                    <a:gd name="connsiteY2" fmla="*/ 15789 h 127457"/>
                    <a:gd name="connsiteX3" fmla="*/ 15789 w 127457"/>
                    <a:gd name="connsiteY3" fmla="*/ 65356 h 127457"/>
                    <a:gd name="connsiteX4" fmla="*/ 65356 w 127457"/>
                    <a:gd name="connsiteY4" fmla="*/ 114922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5356" y="114922"/>
                      </a:moveTo>
                      <a:cubicBezTo>
                        <a:pt x="92263" y="114922"/>
                        <a:pt x="114922" y="92263"/>
                        <a:pt x="114922" y="65356"/>
                      </a:cubicBezTo>
                      <a:cubicBezTo>
                        <a:pt x="114922" y="38448"/>
                        <a:pt x="92263" y="15789"/>
                        <a:pt x="65356" y="15789"/>
                      </a:cubicBezTo>
                      <a:cubicBezTo>
                        <a:pt x="38448" y="15789"/>
                        <a:pt x="15789" y="38448"/>
                        <a:pt x="15789" y="65356"/>
                      </a:cubicBezTo>
                      <a:cubicBezTo>
                        <a:pt x="15789" y="92263"/>
                        <a:pt x="38448" y="114922"/>
                        <a:pt x="65356" y="11492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6" name="Freeform: Shape 2125">
                  <a:extLst>
                    <a:ext uri="{FF2B5EF4-FFF2-40B4-BE49-F238E27FC236}">
                      <a16:creationId xmlns:a16="http://schemas.microsoft.com/office/drawing/2014/main" id="{967D1EDB-F238-43F9-9E9C-D6D0A5F120C9}"/>
                    </a:ext>
                  </a:extLst>
                </p:cNvPr>
                <p:cNvSpPr/>
                <p:nvPr/>
              </p:nvSpPr>
              <p:spPr>
                <a:xfrm>
                  <a:off x="9772222" y="47146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3"/>
                        <a:pt x="51194" y="15789"/>
                        <a:pt x="38448" y="15789"/>
                      </a:cubicBezTo>
                      <a:cubicBezTo>
                        <a:pt x="25703" y="15789"/>
                        <a:pt x="15789" y="25703"/>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7" name="Freeform: Shape 2126">
                  <a:extLst>
                    <a:ext uri="{FF2B5EF4-FFF2-40B4-BE49-F238E27FC236}">
                      <a16:creationId xmlns:a16="http://schemas.microsoft.com/office/drawing/2014/main" id="{D33D521C-1E85-4637-952C-F3E270187373}"/>
                    </a:ext>
                  </a:extLst>
                </p:cNvPr>
                <p:cNvSpPr/>
                <p:nvPr/>
              </p:nvSpPr>
              <p:spPr>
                <a:xfrm>
                  <a:off x="10123437" y="504607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8" name="Freeform: Shape 2127">
                  <a:extLst>
                    <a:ext uri="{FF2B5EF4-FFF2-40B4-BE49-F238E27FC236}">
                      <a16:creationId xmlns:a16="http://schemas.microsoft.com/office/drawing/2014/main" id="{9CD12075-3BCA-43DE-8ABE-4CBE15F48103}"/>
                    </a:ext>
                  </a:extLst>
                </p:cNvPr>
                <p:cNvSpPr/>
                <p:nvPr/>
              </p:nvSpPr>
              <p:spPr>
                <a:xfrm>
                  <a:off x="9426671" y="547376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9" name="Freeform: Shape 2128">
                  <a:extLst>
                    <a:ext uri="{FF2B5EF4-FFF2-40B4-BE49-F238E27FC236}">
                      <a16:creationId xmlns:a16="http://schemas.microsoft.com/office/drawing/2014/main" id="{A0B23FF9-C6DE-4B1B-8B6B-A0755A4B617D}"/>
                    </a:ext>
                  </a:extLst>
                </p:cNvPr>
                <p:cNvSpPr/>
                <p:nvPr/>
              </p:nvSpPr>
              <p:spPr>
                <a:xfrm>
                  <a:off x="9401180" y="516503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0" name="Freeform: Shape 2129">
                  <a:extLst>
                    <a:ext uri="{FF2B5EF4-FFF2-40B4-BE49-F238E27FC236}">
                      <a16:creationId xmlns:a16="http://schemas.microsoft.com/office/drawing/2014/main" id="{250144BD-9399-4773-8BD5-742E6E41D1FA}"/>
                    </a:ext>
                  </a:extLst>
                </p:cNvPr>
                <p:cNvSpPr/>
                <p:nvPr/>
              </p:nvSpPr>
              <p:spPr>
                <a:xfrm>
                  <a:off x="9214242" y="521602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1" name="Freeform: Shape 2130">
                  <a:extLst>
                    <a:ext uri="{FF2B5EF4-FFF2-40B4-BE49-F238E27FC236}">
                      <a16:creationId xmlns:a16="http://schemas.microsoft.com/office/drawing/2014/main" id="{3A63E1BC-10D4-4EEB-BAD7-2F9F225E6DED}"/>
                    </a:ext>
                  </a:extLst>
                </p:cNvPr>
                <p:cNvSpPr/>
                <p:nvPr/>
              </p:nvSpPr>
              <p:spPr>
                <a:xfrm>
                  <a:off x="10250895" y="562388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2" name="Freeform: Shape 2131">
                  <a:extLst>
                    <a:ext uri="{FF2B5EF4-FFF2-40B4-BE49-F238E27FC236}">
                      <a16:creationId xmlns:a16="http://schemas.microsoft.com/office/drawing/2014/main" id="{A115A667-E7A9-46BA-88B9-D2D8CF2D3EFF}"/>
                    </a:ext>
                  </a:extLst>
                </p:cNvPr>
                <p:cNvSpPr/>
                <p:nvPr/>
              </p:nvSpPr>
              <p:spPr>
                <a:xfrm>
                  <a:off x="10216906" y="52018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3" name="Freeform: Shape 2132">
                  <a:extLst>
                    <a:ext uri="{FF2B5EF4-FFF2-40B4-BE49-F238E27FC236}">
                      <a16:creationId xmlns:a16="http://schemas.microsoft.com/office/drawing/2014/main" id="{0CA18155-8734-429B-956A-D326BD0354A6}"/>
                    </a:ext>
                  </a:extLst>
                </p:cNvPr>
                <p:cNvSpPr/>
                <p:nvPr/>
              </p:nvSpPr>
              <p:spPr>
                <a:xfrm>
                  <a:off x="10296213" y="536330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4" name="Freeform: Shape 2133">
                  <a:extLst>
                    <a:ext uri="{FF2B5EF4-FFF2-40B4-BE49-F238E27FC236}">
                      <a16:creationId xmlns:a16="http://schemas.microsoft.com/office/drawing/2014/main" id="{5E87FCF0-C93E-4872-8CEA-8649E30AD611}"/>
                    </a:ext>
                  </a:extLst>
                </p:cNvPr>
                <p:cNvSpPr/>
                <p:nvPr/>
              </p:nvSpPr>
              <p:spPr>
                <a:xfrm>
                  <a:off x="10072455" y="57428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5" name="Freeform: Shape 2134">
                  <a:extLst>
                    <a:ext uri="{FF2B5EF4-FFF2-40B4-BE49-F238E27FC236}">
                      <a16:creationId xmlns:a16="http://schemas.microsoft.com/office/drawing/2014/main" id="{71060AA4-800F-4AD2-88FC-82323EADC19A}"/>
                    </a:ext>
                  </a:extLst>
                </p:cNvPr>
                <p:cNvSpPr/>
                <p:nvPr/>
              </p:nvSpPr>
              <p:spPr>
                <a:xfrm>
                  <a:off x="10123437" y="55672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6" name="Freeform: Shape 2135">
                  <a:extLst>
                    <a:ext uri="{FF2B5EF4-FFF2-40B4-BE49-F238E27FC236}">
                      <a16:creationId xmlns:a16="http://schemas.microsoft.com/office/drawing/2014/main" id="{D6738847-A9FE-4F7E-8695-7B0E9356989A}"/>
                    </a:ext>
                  </a:extLst>
                </p:cNvPr>
                <p:cNvSpPr/>
                <p:nvPr/>
              </p:nvSpPr>
              <p:spPr>
                <a:xfrm>
                  <a:off x="10063957" y="470052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9951"/>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7" name="Freeform: Shape 2136">
                  <a:extLst>
                    <a:ext uri="{FF2B5EF4-FFF2-40B4-BE49-F238E27FC236}">
                      <a16:creationId xmlns:a16="http://schemas.microsoft.com/office/drawing/2014/main" id="{26BA2F92-DE3F-429E-924B-6A4E7ACB9A05}"/>
                    </a:ext>
                  </a:extLst>
                </p:cNvPr>
                <p:cNvSpPr/>
                <p:nvPr/>
              </p:nvSpPr>
              <p:spPr>
                <a:xfrm>
                  <a:off x="10253727" y="50404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8" name="Freeform: Shape 2137">
                  <a:extLst>
                    <a:ext uri="{FF2B5EF4-FFF2-40B4-BE49-F238E27FC236}">
                      <a16:creationId xmlns:a16="http://schemas.microsoft.com/office/drawing/2014/main" id="{A51E2E6F-B004-43D5-9741-527393266929}"/>
                    </a:ext>
                  </a:extLst>
                </p:cNvPr>
                <p:cNvSpPr/>
                <p:nvPr/>
              </p:nvSpPr>
              <p:spPr>
                <a:xfrm>
                  <a:off x="10367022" y="523868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9" name="Freeform: Shape 2138">
                  <a:extLst>
                    <a:ext uri="{FF2B5EF4-FFF2-40B4-BE49-F238E27FC236}">
                      <a16:creationId xmlns:a16="http://schemas.microsoft.com/office/drawing/2014/main" id="{687F1A6D-2C4E-46CB-B49C-35073E0D2ED4}"/>
                    </a:ext>
                  </a:extLst>
                </p:cNvPr>
                <p:cNvSpPr/>
                <p:nvPr/>
              </p:nvSpPr>
              <p:spPr>
                <a:xfrm>
                  <a:off x="10364190" y="543411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0" name="Freeform: Shape 2139">
                  <a:extLst>
                    <a:ext uri="{FF2B5EF4-FFF2-40B4-BE49-F238E27FC236}">
                      <a16:creationId xmlns:a16="http://schemas.microsoft.com/office/drawing/2014/main" id="{8FDB6C4F-BA41-4201-8887-EB14EEEFAADC}"/>
                    </a:ext>
                  </a:extLst>
                </p:cNvPr>
                <p:cNvSpPr/>
                <p:nvPr/>
              </p:nvSpPr>
              <p:spPr>
                <a:xfrm>
                  <a:off x="9268057" y="50574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1" name="Freeform: Shape 2140">
                  <a:extLst>
                    <a:ext uri="{FF2B5EF4-FFF2-40B4-BE49-F238E27FC236}">
                      <a16:creationId xmlns:a16="http://schemas.microsoft.com/office/drawing/2014/main" id="{D5563AA8-ECBB-4195-8906-ABC6746C1F9D}"/>
                    </a:ext>
                  </a:extLst>
                </p:cNvPr>
                <p:cNvSpPr/>
                <p:nvPr/>
              </p:nvSpPr>
              <p:spPr>
                <a:xfrm>
                  <a:off x="9463493" y="48874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2" name="Freeform: Shape 2141">
                  <a:extLst>
                    <a:ext uri="{FF2B5EF4-FFF2-40B4-BE49-F238E27FC236}">
                      <a16:creationId xmlns:a16="http://schemas.microsoft.com/office/drawing/2014/main" id="{D4117BD1-FDCF-403D-A378-2967DCC17D63}"/>
                    </a:ext>
                  </a:extLst>
                </p:cNvPr>
                <p:cNvSpPr/>
                <p:nvPr/>
              </p:nvSpPr>
              <p:spPr>
                <a:xfrm>
                  <a:off x="9579620" y="480815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9951"/>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3" name="Freeform: Shape 2142">
                  <a:extLst>
                    <a:ext uri="{FF2B5EF4-FFF2-40B4-BE49-F238E27FC236}">
                      <a16:creationId xmlns:a16="http://schemas.microsoft.com/office/drawing/2014/main" id="{B95A17B8-2C6B-4410-8969-B8B6C7A4514F}"/>
                    </a:ext>
                  </a:extLst>
                </p:cNvPr>
                <p:cNvSpPr/>
                <p:nvPr/>
              </p:nvSpPr>
              <p:spPr>
                <a:xfrm>
                  <a:off x="9607943" y="5315155"/>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8" y="15789"/>
                        <a:pt x="15789" y="20038"/>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4" name="Freeform: Shape 2143">
                  <a:extLst>
                    <a:ext uri="{FF2B5EF4-FFF2-40B4-BE49-F238E27FC236}">
                      <a16:creationId xmlns:a16="http://schemas.microsoft.com/office/drawing/2014/main" id="{0143D6C8-0DB0-43E4-869E-35B15607D2E6}"/>
                    </a:ext>
                  </a:extLst>
                </p:cNvPr>
                <p:cNvSpPr/>
                <p:nvPr/>
              </p:nvSpPr>
              <p:spPr>
                <a:xfrm>
                  <a:off x="9758060" y="5046079"/>
                  <a:ext cx="42486" cy="42486"/>
                </a:xfrm>
                <a:custGeom>
                  <a:avLst/>
                  <a:gdLst>
                    <a:gd name="connsiteX0" fmla="*/ 32784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4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4" y="24286"/>
                      </a:moveTo>
                      <a:cubicBezTo>
                        <a:pt x="32784" y="28979"/>
                        <a:pt x="28980" y="32783"/>
                        <a:pt x="24287" y="32783"/>
                      </a:cubicBezTo>
                      <a:cubicBezTo>
                        <a:pt x="19594" y="32783"/>
                        <a:pt x="15790" y="28979"/>
                        <a:pt x="15790" y="24286"/>
                      </a:cubicBezTo>
                      <a:cubicBezTo>
                        <a:pt x="15790" y="19593"/>
                        <a:pt x="19594" y="15789"/>
                        <a:pt x="24287" y="15789"/>
                      </a:cubicBezTo>
                      <a:cubicBezTo>
                        <a:pt x="28980" y="15789"/>
                        <a:pt x="32784" y="19593"/>
                        <a:pt x="32784"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5" name="Freeform: Shape 2144">
                  <a:extLst>
                    <a:ext uri="{FF2B5EF4-FFF2-40B4-BE49-F238E27FC236}">
                      <a16:creationId xmlns:a16="http://schemas.microsoft.com/office/drawing/2014/main" id="{417A4FF7-697A-4A2B-8FD6-AE8E9E29D6F1}"/>
                    </a:ext>
                  </a:extLst>
                </p:cNvPr>
                <p:cNvSpPr/>
                <p:nvPr/>
              </p:nvSpPr>
              <p:spPr>
                <a:xfrm>
                  <a:off x="9412509" y="5309490"/>
                  <a:ext cx="42486" cy="42486"/>
                </a:xfrm>
                <a:custGeom>
                  <a:avLst/>
                  <a:gdLst>
                    <a:gd name="connsiteX0" fmla="*/ 32783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7" y="32783"/>
                      </a:cubicBezTo>
                      <a:cubicBezTo>
                        <a:pt x="19594" y="32783"/>
                        <a:pt x="15790" y="28979"/>
                        <a:pt x="15790" y="24286"/>
                      </a:cubicBezTo>
                      <a:cubicBezTo>
                        <a:pt x="15790" y="19593"/>
                        <a:pt x="19594" y="15789"/>
                        <a:pt x="24287"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6" name="Freeform: Shape 2145">
                  <a:extLst>
                    <a:ext uri="{FF2B5EF4-FFF2-40B4-BE49-F238E27FC236}">
                      <a16:creationId xmlns:a16="http://schemas.microsoft.com/office/drawing/2014/main" id="{3A8013AA-B403-4222-A918-62B35192FECD}"/>
                    </a:ext>
                  </a:extLst>
                </p:cNvPr>
                <p:cNvSpPr/>
                <p:nvPr/>
              </p:nvSpPr>
              <p:spPr>
                <a:xfrm>
                  <a:off x="9340284" y="5407207"/>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4026"/>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7" name="Freeform: Shape 2146">
                  <a:extLst>
                    <a:ext uri="{FF2B5EF4-FFF2-40B4-BE49-F238E27FC236}">
                      <a16:creationId xmlns:a16="http://schemas.microsoft.com/office/drawing/2014/main" id="{479CE92D-38EF-40FF-BEAB-E991B9D1274E}"/>
                    </a:ext>
                  </a:extLst>
                </p:cNvPr>
                <p:cNvSpPr/>
                <p:nvPr/>
              </p:nvSpPr>
              <p:spPr>
                <a:xfrm>
                  <a:off x="9660343" y="5271254"/>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1" y="63939"/>
                        <a:pt x="63940" y="52610"/>
                        <a:pt x="63940" y="39864"/>
                      </a:cubicBezTo>
                      <a:cubicBezTo>
                        <a:pt x="63940" y="27118"/>
                        <a:pt x="52611" y="15789"/>
                        <a:pt x="39864" y="15789"/>
                      </a:cubicBezTo>
                      <a:cubicBezTo>
                        <a:pt x="27118" y="15789"/>
                        <a:pt x="15789" y="27118"/>
                        <a:pt x="15789" y="39864"/>
                      </a:cubicBezTo>
                      <a:cubicBezTo>
                        <a:pt x="15789" y="54026"/>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8" name="Freeform: Shape 2147">
                  <a:extLst>
                    <a:ext uri="{FF2B5EF4-FFF2-40B4-BE49-F238E27FC236}">
                      <a16:creationId xmlns:a16="http://schemas.microsoft.com/office/drawing/2014/main" id="{0E0DCF98-6305-4878-8D9E-18A9713636A3}"/>
                    </a:ext>
                  </a:extLst>
                </p:cNvPr>
                <p:cNvSpPr/>
                <p:nvPr/>
              </p:nvSpPr>
              <p:spPr>
                <a:xfrm>
                  <a:off x="9613519" y="4863390"/>
                  <a:ext cx="99133" cy="99133"/>
                </a:xfrm>
                <a:custGeom>
                  <a:avLst/>
                  <a:gdLst>
                    <a:gd name="connsiteX0" fmla="*/ 49867 w 99133"/>
                    <a:gd name="connsiteY0" fmla="*/ 83766 h 99133"/>
                    <a:gd name="connsiteX1" fmla="*/ 83855 w 99133"/>
                    <a:gd name="connsiteY1" fmla="*/ 49777 h 99133"/>
                    <a:gd name="connsiteX2" fmla="*/ 49867 w 99133"/>
                    <a:gd name="connsiteY2" fmla="*/ 15789 h 99133"/>
                    <a:gd name="connsiteX3" fmla="*/ 15878 w 99133"/>
                    <a:gd name="connsiteY3" fmla="*/ 49777 h 99133"/>
                    <a:gd name="connsiteX4" fmla="*/ 49867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867" y="83766"/>
                      </a:moveTo>
                      <a:cubicBezTo>
                        <a:pt x="68278" y="83766"/>
                        <a:pt x="83855" y="68188"/>
                        <a:pt x="83855" y="49777"/>
                      </a:cubicBezTo>
                      <a:cubicBezTo>
                        <a:pt x="83855" y="31367"/>
                        <a:pt x="68278" y="15789"/>
                        <a:pt x="49867" y="15789"/>
                      </a:cubicBezTo>
                      <a:cubicBezTo>
                        <a:pt x="31456" y="15789"/>
                        <a:pt x="15878" y="31367"/>
                        <a:pt x="15878" y="49777"/>
                      </a:cubicBezTo>
                      <a:cubicBezTo>
                        <a:pt x="14463" y="68188"/>
                        <a:pt x="30040" y="83766"/>
                        <a:pt x="49867"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9" name="Freeform: Shape 2148">
                  <a:extLst>
                    <a:ext uri="{FF2B5EF4-FFF2-40B4-BE49-F238E27FC236}">
                      <a16:creationId xmlns:a16="http://schemas.microsoft.com/office/drawing/2014/main" id="{EBC42FC4-50DA-4368-9035-25A62C226164}"/>
                    </a:ext>
                  </a:extLst>
                </p:cNvPr>
                <p:cNvSpPr/>
                <p:nvPr/>
              </p:nvSpPr>
              <p:spPr>
                <a:xfrm>
                  <a:off x="10119189" y="4877552"/>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0" name="Freeform: Shape 2149">
                  <a:extLst>
                    <a:ext uri="{FF2B5EF4-FFF2-40B4-BE49-F238E27FC236}">
                      <a16:creationId xmlns:a16="http://schemas.microsoft.com/office/drawing/2014/main" id="{DEF7B703-9A9F-4F41-928F-3714905303C1}"/>
                    </a:ext>
                  </a:extLst>
                </p:cNvPr>
                <p:cNvSpPr/>
                <p:nvPr/>
              </p:nvSpPr>
              <p:spPr>
                <a:xfrm>
                  <a:off x="10122022" y="5302409"/>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1" name="Freeform: Shape 2150">
                  <a:extLst>
                    <a:ext uri="{FF2B5EF4-FFF2-40B4-BE49-F238E27FC236}">
                      <a16:creationId xmlns:a16="http://schemas.microsoft.com/office/drawing/2014/main" id="{F407F144-DF61-4C6B-A682-16950611D53B}"/>
                    </a:ext>
                  </a:extLst>
                </p:cNvPr>
                <p:cNvSpPr/>
                <p:nvPr/>
              </p:nvSpPr>
              <p:spPr>
                <a:xfrm>
                  <a:off x="10188365" y="5489347"/>
                  <a:ext cx="56648" cy="56648"/>
                </a:xfrm>
                <a:custGeom>
                  <a:avLst/>
                  <a:gdLst>
                    <a:gd name="connsiteX0" fmla="*/ 28752 w 56647"/>
                    <a:gd name="connsiteY0" fmla="*/ 41280 h 56647"/>
                    <a:gd name="connsiteX1" fmla="*/ 41498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8" y="35616"/>
                        <a:pt x="41498" y="28535"/>
                      </a:cubicBezTo>
                      <a:cubicBezTo>
                        <a:pt x="41498" y="21454"/>
                        <a:pt x="35833" y="15789"/>
                        <a:pt x="28752" y="15789"/>
                      </a:cubicBezTo>
                      <a:cubicBezTo>
                        <a:pt x="21671" y="15789"/>
                        <a:pt x="16006" y="21454"/>
                        <a:pt x="16006" y="28535"/>
                      </a:cubicBezTo>
                      <a:cubicBezTo>
                        <a:pt x="14590" y="35616"/>
                        <a:pt x="20255" y="41280"/>
                        <a:pt x="2875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2" name="Freeform: Shape 2151">
                  <a:extLst>
                    <a:ext uri="{FF2B5EF4-FFF2-40B4-BE49-F238E27FC236}">
                      <a16:creationId xmlns:a16="http://schemas.microsoft.com/office/drawing/2014/main" id="{484F2820-414B-4F45-97F9-608A7F9C1550}"/>
                    </a:ext>
                  </a:extLst>
                </p:cNvPr>
                <p:cNvSpPr/>
                <p:nvPr/>
              </p:nvSpPr>
              <p:spPr>
                <a:xfrm>
                  <a:off x="10320288" y="5238681"/>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3" name="Freeform: Shape 2152">
                  <a:extLst>
                    <a:ext uri="{FF2B5EF4-FFF2-40B4-BE49-F238E27FC236}">
                      <a16:creationId xmlns:a16="http://schemas.microsoft.com/office/drawing/2014/main" id="{610FBE2D-117D-4A9F-9A12-296007AD8D09}"/>
                    </a:ext>
                  </a:extLst>
                </p:cNvPr>
                <p:cNvSpPr/>
                <p:nvPr/>
              </p:nvSpPr>
              <p:spPr>
                <a:xfrm>
                  <a:off x="9408261" y="4978102"/>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4" name="Freeform: Shape 2153">
                  <a:extLst>
                    <a:ext uri="{FF2B5EF4-FFF2-40B4-BE49-F238E27FC236}">
                      <a16:creationId xmlns:a16="http://schemas.microsoft.com/office/drawing/2014/main" id="{4E9A0FBC-D9B6-45FA-A5E1-0460ACAEA583}"/>
                    </a:ext>
                  </a:extLst>
                </p:cNvPr>
                <p:cNvSpPr/>
                <p:nvPr/>
              </p:nvSpPr>
              <p:spPr>
                <a:xfrm>
                  <a:off x="9246815" y="5380300"/>
                  <a:ext cx="56648" cy="56648"/>
                </a:xfrm>
                <a:custGeom>
                  <a:avLst/>
                  <a:gdLst>
                    <a:gd name="connsiteX0" fmla="*/ 28535 w 56647"/>
                    <a:gd name="connsiteY0" fmla="*/ 41281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1" y="35616"/>
                        <a:pt x="41281" y="28535"/>
                      </a:cubicBezTo>
                      <a:cubicBezTo>
                        <a:pt x="41281" y="21454"/>
                        <a:pt x="35616" y="15789"/>
                        <a:pt x="28535" y="15789"/>
                      </a:cubicBezTo>
                      <a:cubicBezTo>
                        <a:pt x="21454" y="15789"/>
                        <a:pt x="15789" y="21454"/>
                        <a:pt x="15789" y="28535"/>
                      </a:cubicBezTo>
                      <a:cubicBezTo>
                        <a:pt x="15789" y="35616"/>
                        <a:pt x="21454" y="41281"/>
                        <a:pt x="28535"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5" name="Freeform: Shape 2154">
                  <a:extLst>
                    <a:ext uri="{FF2B5EF4-FFF2-40B4-BE49-F238E27FC236}">
                      <a16:creationId xmlns:a16="http://schemas.microsoft.com/office/drawing/2014/main" id="{D6E67EF0-69A2-4CBE-BD91-5F28D3F73E19}"/>
                    </a:ext>
                  </a:extLst>
                </p:cNvPr>
                <p:cNvSpPr/>
                <p:nvPr/>
              </p:nvSpPr>
              <p:spPr>
                <a:xfrm>
                  <a:off x="9504562" y="509139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4199"/>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6" name="Freeform: Shape 2155">
                  <a:extLst>
                    <a:ext uri="{FF2B5EF4-FFF2-40B4-BE49-F238E27FC236}">
                      <a16:creationId xmlns:a16="http://schemas.microsoft.com/office/drawing/2014/main" id="{5AF14E20-8673-48DD-BC12-8D0A8E5C25B6}"/>
                    </a:ext>
                  </a:extLst>
                </p:cNvPr>
                <p:cNvSpPr/>
                <p:nvPr/>
              </p:nvSpPr>
              <p:spPr>
                <a:xfrm>
                  <a:off x="9943581" y="507723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7" name="Freeform: Shape 2156">
                  <a:extLst>
                    <a:ext uri="{FF2B5EF4-FFF2-40B4-BE49-F238E27FC236}">
                      <a16:creationId xmlns:a16="http://schemas.microsoft.com/office/drawing/2014/main" id="{93494EB1-A5FF-4F96-A350-3237D7FDDEDD}"/>
                    </a:ext>
                  </a:extLst>
                </p:cNvPr>
                <p:cNvSpPr/>
                <p:nvPr/>
              </p:nvSpPr>
              <p:spPr>
                <a:xfrm>
                  <a:off x="9828870" y="49157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8" name="Freeform: Shape 2157">
                  <a:extLst>
                    <a:ext uri="{FF2B5EF4-FFF2-40B4-BE49-F238E27FC236}">
                      <a16:creationId xmlns:a16="http://schemas.microsoft.com/office/drawing/2014/main" id="{F4AAB9E0-2AC7-4358-ABBE-83DFCB4B3655}"/>
                    </a:ext>
                  </a:extLst>
                </p:cNvPr>
                <p:cNvSpPr/>
                <p:nvPr/>
              </p:nvSpPr>
              <p:spPr>
                <a:xfrm>
                  <a:off x="9721239" y="5394462"/>
                  <a:ext cx="70810" cy="70810"/>
                </a:xfrm>
                <a:custGeom>
                  <a:avLst/>
                  <a:gdLst>
                    <a:gd name="connsiteX0" fmla="*/ 61107 w 70809"/>
                    <a:gd name="connsiteY0" fmla="*/ 38448 h 70809"/>
                    <a:gd name="connsiteX1" fmla="*/ 38448 w 70809"/>
                    <a:gd name="connsiteY1" fmla="*/ 61107 h 70809"/>
                    <a:gd name="connsiteX2" fmla="*/ 15790 w 70809"/>
                    <a:gd name="connsiteY2" fmla="*/ 38448 h 70809"/>
                    <a:gd name="connsiteX3" fmla="*/ 38448 w 70809"/>
                    <a:gd name="connsiteY3" fmla="*/ 15789 h 70809"/>
                    <a:gd name="connsiteX4" fmla="*/ 61107 w 70809"/>
                    <a:gd name="connsiteY4" fmla="*/ 38448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1107" y="38448"/>
                      </a:moveTo>
                      <a:cubicBezTo>
                        <a:pt x="61107" y="50962"/>
                        <a:pt x="50962" y="61107"/>
                        <a:pt x="38448" y="61107"/>
                      </a:cubicBezTo>
                      <a:cubicBezTo>
                        <a:pt x="25934" y="61107"/>
                        <a:pt x="15790" y="50962"/>
                        <a:pt x="15790" y="38448"/>
                      </a:cubicBezTo>
                      <a:cubicBezTo>
                        <a:pt x="15790" y="25934"/>
                        <a:pt x="25935" y="15789"/>
                        <a:pt x="38448" y="15789"/>
                      </a:cubicBezTo>
                      <a:cubicBezTo>
                        <a:pt x="50963" y="15789"/>
                        <a:pt x="61107" y="25934"/>
                        <a:pt x="6110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9" name="Freeform: Shape 2158">
                  <a:extLst>
                    <a:ext uri="{FF2B5EF4-FFF2-40B4-BE49-F238E27FC236}">
                      <a16:creationId xmlns:a16="http://schemas.microsoft.com/office/drawing/2014/main" id="{3471E877-7021-4250-8D0B-8C7A9E1759DA}"/>
                    </a:ext>
                  </a:extLst>
                </p:cNvPr>
                <p:cNvSpPr/>
                <p:nvPr/>
              </p:nvSpPr>
              <p:spPr>
                <a:xfrm>
                  <a:off x="10078119" y="5442612"/>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0" name="Freeform: Shape 2159">
                  <a:extLst>
                    <a:ext uri="{FF2B5EF4-FFF2-40B4-BE49-F238E27FC236}">
                      <a16:creationId xmlns:a16="http://schemas.microsoft.com/office/drawing/2014/main" id="{6182676D-FB35-43C7-99DA-00D18E17E8F5}"/>
                    </a:ext>
                  </a:extLst>
                </p:cNvPr>
                <p:cNvSpPr/>
                <p:nvPr/>
              </p:nvSpPr>
              <p:spPr>
                <a:xfrm>
                  <a:off x="10177252" y="5938279"/>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1" name="Freeform: Shape 2160">
                  <a:extLst>
                    <a:ext uri="{FF2B5EF4-FFF2-40B4-BE49-F238E27FC236}">
                      <a16:creationId xmlns:a16="http://schemas.microsoft.com/office/drawing/2014/main" id="{60F069D2-03CB-4D56-AB76-6819D85A7BD7}"/>
                    </a:ext>
                  </a:extLst>
                </p:cNvPr>
                <p:cNvSpPr/>
                <p:nvPr/>
              </p:nvSpPr>
              <p:spPr>
                <a:xfrm>
                  <a:off x="10222571" y="5856140"/>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4" y="15789"/>
                        <a:pt x="15789" y="21454"/>
                        <a:pt x="15789" y="27118"/>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2" name="Freeform: Shape 2161">
                  <a:extLst>
                    <a:ext uri="{FF2B5EF4-FFF2-40B4-BE49-F238E27FC236}">
                      <a16:creationId xmlns:a16="http://schemas.microsoft.com/office/drawing/2014/main" id="{399D6E3B-9871-4A63-90F5-4FBF9E9B549D}"/>
                    </a:ext>
                  </a:extLst>
                </p:cNvPr>
                <p:cNvSpPr/>
                <p:nvPr/>
              </p:nvSpPr>
              <p:spPr>
                <a:xfrm>
                  <a:off x="10029969" y="4952611"/>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3" y="15789"/>
                        <a:pt x="15789" y="21454"/>
                        <a:pt x="15789" y="27118"/>
                      </a:cubicBezTo>
                      <a:cubicBezTo>
                        <a:pt x="15789" y="34199"/>
                        <a:pt x="21453"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3" name="Freeform: Shape 2162">
                  <a:extLst>
                    <a:ext uri="{FF2B5EF4-FFF2-40B4-BE49-F238E27FC236}">
                      <a16:creationId xmlns:a16="http://schemas.microsoft.com/office/drawing/2014/main" id="{90507003-1EAB-4627-A68A-4337183C4594}"/>
                    </a:ext>
                  </a:extLst>
                </p:cNvPr>
                <p:cNvSpPr/>
                <p:nvPr/>
              </p:nvSpPr>
              <p:spPr>
                <a:xfrm>
                  <a:off x="9894014" y="4842147"/>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4" name="Freeform: Shape 2163">
                  <a:extLst>
                    <a:ext uri="{FF2B5EF4-FFF2-40B4-BE49-F238E27FC236}">
                      <a16:creationId xmlns:a16="http://schemas.microsoft.com/office/drawing/2014/main" id="{5B100960-ACC1-409A-AAB4-02209B21232D}"/>
                    </a:ext>
                  </a:extLst>
                </p:cNvPr>
                <p:cNvSpPr/>
                <p:nvPr/>
              </p:nvSpPr>
              <p:spPr>
                <a:xfrm>
                  <a:off x="10318872" y="5524752"/>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8535"/>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5" name="Freeform: Shape 2164">
                  <a:extLst>
                    <a:ext uri="{FF2B5EF4-FFF2-40B4-BE49-F238E27FC236}">
                      <a16:creationId xmlns:a16="http://schemas.microsoft.com/office/drawing/2014/main" id="{86CBB2CA-7869-4179-B169-50DCF452CA85}"/>
                    </a:ext>
                  </a:extLst>
                </p:cNvPr>
                <p:cNvSpPr/>
                <p:nvPr/>
              </p:nvSpPr>
              <p:spPr>
                <a:xfrm>
                  <a:off x="9735401" y="53548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6" name="Freeform: Shape 2165">
                  <a:extLst>
                    <a:ext uri="{FF2B5EF4-FFF2-40B4-BE49-F238E27FC236}">
                      <a16:creationId xmlns:a16="http://schemas.microsoft.com/office/drawing/2014/main" id="{0B112D52-3712-4A64-8315-0A4DA43855B9}"/>
                    </a:ext>
                  </a:extLst>
                </p:cNvPr>
                <p:cNvSpPr/>
                <p:nvPr/>
              </p:nvSpPr>
              <p:spPr>
                <a:xfrm>
                  <a:off x="9571123" y="5431283"/>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7" name="Freeform: Shape 2166">
                  <a:extLst>
                    <a:ext uri="{FF2B5EF4-FFF2-40B4-BE49-F238E27FC236}">
                      <a16:creationId xmlns:a16="http://schemas.microsoft.com/office/drawing/2014/main" id="{594A4E5B-191C-4E84-AEF6-217E645463EA}"/>
                    </a:ext>
                  </a:extLst>
                </p:cNvPr>
                <p:cNvSpPr/>
                <p:nvPr/>
              </p:nvSpPr>
              <p:spPr>
                <a:xfrm>
                  <a:off x="9998813" y="5336398"/>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8" name="Freeform: Shape 2167">
                  <a:extLst>
                    <a:ext uri="{FF2B5EF4-FFF2-40B4-BE49-F238E27FC236}">
                      <a16:creationId xmlns:a16="http://schemas.microsoft.com/office/drawing/2014/main" id="{20D43F79-ECCE-48B0-8ECD-F9291BBF5A96}"/>
                    </a:ext>
                  </a:extLst>
                </p:cNvPr>
                <p:cNvSpPr/>
                <p:nvPr/>
              </p:nvSpPr>
              <p:spPr>
                <a:xfrm>
                  <a:off x="9481903" y="5020588"/>
                  <a:ext cx="56648" cy="56648"/>
                </a:xfrm>
                <a:custGeom>
                  <a:avLst/>
                  <a:gdLst>
                    <a:gd name="connsiteX0" fmla="*/ 34199 w 56647"/>
                    <a:gd name="connsiteY0" fmla="*/ 52610 h 56647"/>
                    <a:gd name="connsiteX1" fmla="*/ 52610 w 56647"/>
                    <a:gd name="connsiteY1" fmla="*/ 34199 h 56647"/>
                    <a:gd name="connsiteX2" fmla="*/ 34199 w 56647"/>
                    <a:gd name="connsiteY2" fmla="*/ 15789 h 56647"/>
                    <a:gd name="connsiteX3" fmla="*/ 15789 w 56647"/>
                    <a:gd name="connsiteY3" fmla="*/ 34199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199"/>
                      </a:cubicBezTo>
                      <a:cubicBezTo>
                        <a:pt x="52610" y="24286"/>
                        <a:pt x="44113" y="15789"/>
                        <a:pt x="34199" y="15789"/>
                      </a:cubicBezTo>
                      <a:cubicBezTo>
                        <a:pt x="24286" y="15789"/>
                        <a:pt x="15789" y="24286"/>
                        <a:pt x="15789" y="34199"/>
                      </a:cubicBezTo>
                      <a:cubicBezTo>
                        <a:pt x="15789" y="44113"/>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9" name="Freeform: Shape 2168">
                  <a:extLst>
                    <a:ext uri="{FF2B5EF4-FFF2-40B4-BE49-F238E27FC236}">
                      <a16:creationId xmlns:a16="http://schemas.microsoft.com/office/drawing/2014/main" id="{087ED037-6704-40F8-8604-C6EBA6F87E68}"/>
                    </a:ext>
                  </a:extLst>
                </p:cNvPr>
                <p:cNvSpPr/>
                <p:nvPr/>
              </p:nvSpPr>
              <p:spPr>
                <a:xfrm>
                  <a:off x="10160258" y="523726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0" name="Freeform: Shape 2169">
                  <a:extLst>
                    <a:ext uri="{FF2B5EF4-FFF2-40B4-BE49-F238E27FC236}">
                      <a16:creationId xmlns:a16="http://schemas.microsoft.com/office/drawing/2014/main" id="{35872D23-DD55-481B-B78B-AE218C331BEE}"/>
                    </a:ext>
                  </a:extLst>
                </p:cNvPr>
                <p:cNvSpPr/>
                <p:nvPr/>
              </p:nvSpPr>
              <p:spPr>
                <a:xfrm>
                  <a:off x="9701413" y="4854893"/>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1" name="Freeform: Shape 2170">
                  <a:extLst>
                    <a:ext uri="{FF2B5EF4-FFF2-40B4-BE49-F238E27FC236}">
                      <a16:creationId xmlns:a16="http://schemas.microsoft.com/office/drawing/2014/main" id="{F16751C0-9BAF-4F01-8711-96D7188A0344}"/>
                    </a:ext>
                  </a:extLst>
                </p:cNvPr>
                <p:cNvSpPr/>
                <p:nvPr/>
              </p:nvSpPr>
              <p:spPr>
                <a:xfrm>
                  <a:off x="9251064" y="5126802"/>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2" name="Freeform: Shape 2171">
                  <a:extLst>
                    <a:ext uri="{FF2B5EF4-FFF2-40B4-BE49-F238E27FC236}">
                      <a16:creationId xmlns:a16="http://schemas.microsoft.com/office/drawing/2014/main" id="{85E03FD6-02FA-47BD-91E5-A1C3DE7F082C}"/>
                    </a:ext>
                  </a:extLst>
                </p:cNvPr>
                <p:cNvSpPr/>
                <p:nvPr/>
              </p:nvSpPr>
              <p:spPr>
                <a:xfrm>
                  <a:off x="9991732" y="5109807"/>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3" name="Freeform: Shape 2172">
                  <a:extLst>
                    <a:ext uri="{FF2B5EF4-FFF2-40B4-BE49-F238E27FC236}">
                      <a16:creationId xmlns:a16="http://schemas.microsoft.com/office/drawing/2014/main" id="{34BE479C-401E-4EB4-88C6-D64CD5656C7B}"/>
                    </a:ext>
                  </a:extLst>
                </p:cNvPr>
                <p:cNvSpPr/>
                <p:nvPr/>
              </p:nvSpPr>
              <p:spPr>
                <a:xfrm>
                  <a:off x="9664591" y="5179201"/>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4" name="Freeform: Shape 2173">
                  <a:extLst>
                    <a:ext uri="{FF2B5EF4-FFF2-40B4-BE49-F238E27FC236}">
                      <a16:creationId xmlns:a16="http://schemas.microsoft.com/office/drawing/2014/main" id="{F9F5C886-7B1A-4BDD-B512-15B7BEBF8546}"/>
                    </a:ext>
                  </a:extLst>
                </p:cNvPr>
                <p:cNvSpPr/>
                <p:nvPr/>
              </p:nvSpPr>
              <p:spPr>
                <a:xfrm>
                  <a:off x="10058293" y="4854893"/>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5" name="Freeform: Shape 2174">
                  <a:extLst>
                    <a:ext uri="{FF2B5EF4-FFF2-40B4-BE49-F238E27FC236}">
                      <a16:creationId xmlns:a16="http://schemas.microsoft.com/office/drawing/2014/main" id="{99B1307A-BC3C-4194-AC52-4F9FEFBA72AD}"/>
                    </a:ext>
                  </a:extLst>
                </p:cNvPr>
                <p:cNvSpPr/>
                <p:nvPr/>
              </p:nvSpPr>
              <p:spPr>
                <a:xfrm>
                  <a:off x="9531470" y="5472352"/>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6" name="Freeform: Shape 2175">
                  <a:extLst>
                    <a:ext uri="{FF2B5EF4-FFF2-40B4-BE49-F238E27FC236}">
                      <a16:creationId xmlns:a16="http://schemas.microsoft.com/office/drawing/2014/main" id="{B73248D2-62F7-4C05-8F22-0C7F45EB037C}"/>
                    </a:ext>
                  </a:extLst>
                </p:cNvPr>
                <p:cNvSpPr/>
                <p:nvPr/>
              </p:nvSpPr>
              <p:spPr>
                <a:xfrm>
                  <a:off x="9208578" y="5071571"/>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7" name="Freeform: Shape 2176">
                  <a:extLst>
                    <a:ext uri="{FF2B5EF4-FFF2-40B4-BE49-F238E27FC236}">
                      <a16:creationId xmlns:a16="http://schemas.microsoft.com/office/drawing/2014/main" id="{B3AA2725-0F7B-4C77-BBD9-398FE0489A41}"/>
                    </a:ext>
                  </a:extLst>
                </p:cNvPr>
                <p:cNvSpPr/>
                <p:nvPr/>
              </p:nvSpPr>
              <p:spPr>
                <a:xfrm>
                  <a:off x="10165923" y="5731516"/>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8" name="Freeform: Shape 2177">
                  <a:extLst>
                    <a:ext uri="{FF2B5EF4-FFF2-40B4-BE49-F238E27FC236}">
                      <a16:creationId xmlns:a16="http://schemas.microsoft.com/office/drawing/2014/main" id="{DE64BB4A-5743-4B9F-BE6D-9305A06BC696}"/>
                    </a:ext>
                  </a:extLst>
                </p:cNvPr>
                <p:cNvSpPr/>
                <p:nvPr/>
              </p:nvSpPr>
              <p:spPr>
                <a:xfrm>
                  <a:off x="6227495" y="27490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9" name="Freeform: Shape 2178">
                  <a:extLst>
                    <a:ext uri="{FF2B5EF4-FFF2-40B4-BE49-F238E27FC236}">
                      <a16:creationId xmlns:a16="http://schemas.microsoft.com/office/drawing/2014/main" id="{B318971A-791C-43FC-9613-E0E3C9F09EBE}"/>
                    </a:ext>
                  </a:extLst>
                </p:cNvPr>
                <p:cNvSpPr/>
                <p:nvPr/>
              </p:nvSpPr>
              <p:spPr>
                <a:xfrm>
                  <a:off x="6257235" y="26682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0" name="Freeform: Shape 2179">
                  <a:extLst>
                    <a:ext uri="{FF2B5EF4-FFF2-40B4-BE49-F238E27FC236}">
                      <a16:creationId xmlns:a16="http://schemas.microsoft.com/office/drawing/2014/main" id="{AFAFAA29-E0BC-4A13-9A30-029DC08CC766}"/>
                    </a:ext>
                  </a:extLst>
                </p:cNvPr>
                <p:cNvSpPr/>
                <p:nvPr/>
              </p:nvSpPr>
              <p:spPr>
                <a:xfrm>
                  <a:off x="6192090" y="262864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1" name="Freeform: Shape 2180">
                  <a:extLst>
                    <a:ext uri="{FF2B5EF4-FFF2-40B4-BE49-F238E27FC236}">
                      <a16:creationId xmlns:a16="http://schemas.microsoft.com/office/drawing/2014/main" id="{38132EF0-0484-4437-BFF2-37D32C01F518}"/>
                    </a:ext>
                  </a:extLst>
                </p:cNvPr>
                <p:cNvSpPr/>
                <p:nvPr/>
              </p:nvSpPr>
              <p:spPr>
                <a:xfrm>
                  <a:off x="6244489" y="260881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2" name="Freeform: Shape 2181">
                  <a:extLst>
                    <a:ext uri="{FF2B5EF4-FFF2-40B4-BE49-F238E27FC236}">
                      <a16:creationId xmlns:a16="http://schemas.microsoft.com/office/drawing/2014/main" id="{6BBA1AC2-C49F-4CCB-8F39-A8D29A234E84}"/>
                    </a:ext>
                  </a:extLst>
                </p:cNvPr>
                <p:cNvSpPr/>
                <p:nvPr/>
              </p:nvSpPr>
              <p:spPr>
                <a:xfrm>
                  <a:off x="6621196" y="27645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3" name="Freeform: Shape 2182">
                  <a:extLst>
                    <a:ext uri="{FF2B5EF4-FFF2-40B4-BE49-F238E27FC236}">
                      <a16:creationId xmlns:a16="http://schemas.microsoft.com/office/drawing/2014/main" id="{E45FBC53-7E8C-4589-9D5C-0571FA4B1220}"/>
                    </a:ext>
                  </a:extLst>
                </p:cNvPr>
                <p:cNvSpPr/>
                <p:nvPr/>
              </p:nvSpPr>
              <p:spPr>
                <a:xfrm>
                  <a:off x="6829376" y="258757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4" name="Freeform: Shape 2183">
                  <a:extLst>
                    <a:ext uri="{FF2B5EF4-FFF2-40B4-BE49-F238E27FC236}">
                      <a16:creationId xmlns:a16="http://schemas.microsoft.com/office/drawing/2014/main" id="{BB5F3223-842C-4AB2-8182-B3349A8117A4}"/>
                    </a:ext>
                  </a:extLst>
                </p:cNvPr>
                <p:cNvSpPr/>
                <p:nvPr/>
              </p:nvSpPr>
              <p:spPr>
                <a:xfrm>
                  <a:off x="6915764" y="243462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5" name="Freeform: Shape 2184">
                  <a:extLst>
                    <a:ext uri="{FF2B5EF4-FFF2-40B4-BE49-F238E27FC236}">
                      <a16:creationId xmlns:a16="http://schemas.microsoft.com/office/drawing/2014/main" id="{B9E7C65D-11B2-44E5-A2F5-CB6870CE9D7B}"/>
                    </a:ext>
                  </a:extLst>
                </p:cNvPr>
                <p:cNvSpPr/>
                <p:nvPr/>
              </p:nvSpPr>
              <p:spPr>
                <a:xfrm>
                  <a:off x="6379027" y="2400635"/>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2 w 70809"/>
                    <a:gd name="connsiteY7" fmla="*/ 35616 h 70809"/>
                    <a:gd name="connsiteX8" fmla="*/ 37032 w 70809"/>
                    <a:gd name="connsiteY8" fmla="*/ 46945 h 70809"/>
                    <a:gd name="connsiteX9" fmla="*/ 48361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1" y="15789"/>
                        <a:pt x="58275" y="25702"/>
                        <a:pt x="58275" y="37032"/>
                      </a:cubicBezTo>
                      <a:cubicBezTo>
                        <a:pt x="58275" y="48361"/>
                        <a:pt x="48361" y="58275"/>
                        <a:pt x="37032" y="58275"/>
                      </a:cubicBezTo>
                      <a:cubicBezTo>
                        <a:pt x="25702" y="58275"/>
                        <a:pt x="15789" y="48361"/>
                        <a:pt x="15789" y="37032"/>
                      </a:cubicBezTo>
                      <a:cubicBezTo>
                        <a:pt x="15789" y="24286"/>
                        <a:pt x="25702" y="15789"/>
                        <a:pt x="37032" y="15789"/>
                      </a:cubicBezTo>
                      <a:lnTo>
                        <a:pt x="37032" y="15789"/>
                      </a:lnTo>
                      <a:close/>
                      <a:moveTo>
                        <a:pt x="37032" y="24286"/>
                      </a:moveTo>
                      <a:cubicBezTo>
                        <a:pt x="29951" y="24286"/>
                        <a:pt x="25702" y="29951"/>
                        <a:pt x="25702" y="35616"/>
                      </a:cubicBezTo>
                      <a:cubicBezTo>
                        <a:pt x="25702" y="42697"/>
                        <a:pt x="31367" y="46945"/>
                        <a:pt x="37032" y="46945"/>
                      </a:cubicBezTo>
                      <a:cubicBezTo>
                        <a:pt x="44113" y="46945"/>
                        <a:pt x="48361" y="41280"/>
                        <a:pt x="48361" y="35616"/>
                      </a:cubicBezTo>
                      <a:cubicBezTo>
                        <a:pt x="49778" y="29951"/>
                        <a:pt x="44113" y="24286"/>
                        <a:pt x="37032"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6" name="Freeform: Shape 2185">
                  <a:extLst>
                    <a:ext uri="{FF2B5EF4-FFF2-40B4-BE49-F238E27FC236}">
                      <a16:creationId xmlns:a16="http://schemas.microsoft.com/office/drawing/2014/main" id="{10DBEBB6-D668-477E-BBB2-48C5DA2CAEAB}"/>
                    </a:ext>
                  </a:extLst>
                </p:cNvPr>
                <p:cNvSpPr/>
                <p:nvPr/>
              </p:nvSpPr>
              <p:spPr>
                <a:xfrm>
                  <a:off x="6870446" y="2812746"/>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3 w 70809"/>
                    <a:gd name="connsiteY7" fmla="*/ 35616 h 70809"/>
                    <a:gd name="connsiteX8" fmla="*/ 37032 w 70809"/>
                    <a:gd name="connsiteY8" fmla="*/ 46945 h 70809"/>
                    <a:gd name="connsiteX9" fmla="*/ 48362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2" y="15789"/>
                        <a:pt x="58275" y="25702"/>
                        <a:pt x="58275" y="37032"/>
                      </a:cubicBezTo>
                      <a:cubicBezTo>
                        <a:pt x="58275" y="48361"/>
                        <a:pt x="48362" y="58275"/>
                        <a:pt x="37032" y="58275"/>
                      </a:cubicBezTo>
                      <a:cubicBezTo>
                        <a:pt x="25703" y="58275"/>
                        <a:pt x="15789" y="48361"/>
                        <a:pt x="15789" y="37032"/>
                      </a:cubicBezTo>
                      <a:cubicBezTo>
                        <a:pt x="15789" y="24286"/>
                        <a:pt x="25703" y="15789"/>
                        <a:pt x="37032" y="15789"/>
                      </a:cubicBezTo>
                      <a:lnTo>
                        <a:pt x="37032" y="15789"/>
                      </a:lnTo>
                      <a:close/>
                      <a:moveTo>
                        <a:pt x="37032" y="24286"/>
                      </a:moveTo>
                      <a:cubicBezTo>
                        <a:pt x="29951" y="24286"/>
                        <a:pt x="25703" y="29951"/>
                        <a:pt x="25703" y="35616"/>
                      </a:cubicBezTo>
                      <a:cubicBezTo>
                        <a:pt x="25703" y="42697"/>
                        <a:pt x="31367" y="46945"/>
                        <a:pt x="37032" y="46945"/>
                      </a:cubicBezTo>
                      <a:cubicBezTo>
                        <a:pt x="44113" y="46945"/>
                        <a:pt x="48362" y="41280"/>
                        <a:pt x="48362" y="35616"/>
                      </a:cubicBezTo>
                      <a:cubicBezTo>
                        <a:pt x="48362" y="29951"/>
                        <a:pt x="44113" y="24286"/>
                        <a:pt x="37032"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7" name="Freeform: Shape 2186">
                  <a:extLst>
                    <a:ext uri="{FF2B5EF4-FFF2-40B4-BE49-F238E27FC236}">
                      <a16:creationId xmlns:a16="http://schemas.microsoft.com/office/drawing/2014/main" id="{1056AF17-9701-42A1-9BD4-9B96FF4A0916}"/>
                    </a:ext>
                  </a:extLst>
                </p:cNvPr>
                <p:cNvSpPr/>
                <p:nvPr/>
              </p:nvSpPr>
              <p:spPr>
                <a:xfrm>
                  <a:off x="7687453" y="3223442"/>
                  <a:ext cx="70810" cy="70810"/>
                </a:xfrm>
                <a:custGeom>
                  <a:avLst/>
                  <a:gdLst>
                    <a:gd name="connsiteX0" fmla="*/ 35751 w 70809"/>
                    <a:gd name="connsiteY0" fmla="*/ 55442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2"/>
                      </a:moveTo>
                      <a:cubicBezTo>
                        <a:pt x="47081" y="55442"/>
                        <a:pt x="55578" y="46945"/>
                        <a:pt x="55578" y="35616"/>
                      </a:cubicBezTo>
                      <a:cubicBezTo>
                        <a:pt x="55578" y="24286"/>
                        <a:pt x="47081" y="15789"/>
                        <a:pt x="35751" y="15789"/>
                      </a:cubicBezTo>
                      <a:cubicBezTo>
                        <a:pt x="24422" y="15789"/>
                        <a:pt x="15924" y="24286"/>
                        <a:pt x="15924" y="35616"/>
                      </a:cubicBezTo>
                      <a:cubicBezTo>
                        <a:pt x="14508" y="46945"/>
                        <a:pt x="24422" y="55442"/>
                        <a:pt x="35751"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8" name="Freeform: Shape 2187">
                  <a:extLst>
                    <a:ext uri="{FF2B5EF4-FFF2-40B4-BE49-F238E27FC236}">
                      <a16:creationId xmlns:a16="http://schemas.microsoft.com/office/drawing/2014/main" id="{1AE1A6FE-4B16-4646-AB95-B406658D05AE}"/>
                    </a:ext>
                  </a:extLst>
                </p:cNvPr>
                <p:cNvSpPr/>
                <p:nvPr/>
              </p:nvSpPr>
              <p:spPr>
                <a:xfrm>
                  <a:off x="7996318" y="3590235"/>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9" name="Freeform: Shape 2188">
                  <a:extLst>
                    <a:ext uri="{FF2B5EF4-FFF2-40B4-BE49-F238E27FC236}">
                      <a16:creationId xmlns:a16="http://schemas.microsoft.com/office/drawing/2014/main" id="{6DDDE704-3093-48B4-9150-84656D817B35}"/>
                    </a:ext>
                  </a:extLst>
                </p:cNvPr>
                <p:cNvSpPr/>
                <p:nvPr/>
              </p:nvSpPr>
              <p:spPr>
                <a:xfrm>
                  <a:off x="7649351" y="241479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3" y="46945"/>
                        <a:pt x="55443" y="35616"/>
                      </a:cubicBezTo>
                      <a:cubicBezTo>
                        <a:pt x="55443" y="25702"/>
                        <a:pt x="46945" y="15789"/>
                        <a:pt x="35616" y="15789"/>
                      </a:cubicBezTo>
                      <a:cubicBezTo>
                        <a:pt x="25703"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0" name="Freeform: Shape 2189">
                  <a:extLst>
                    <a:ext uri="{FF2B5EF4-FFF2-40B4-BE49-F238E27FC236}">
                      <a16:creationId xmlns:a16="http://schemas.microsoft.com/office/drawing/2014/main" id="{854AB506-6072-409E-8B9C-BEF3C559CB7C}"/>
                    </a:ext>
                  </a:extLst>
                </p:cNvPr>
                <p:cNvSpPr/>
                <p:nvPr/>
              </p:nvSpPr>
              <p:spPr>
                <a:xfrm>
                  <a:off x="8479240" y="3047834"/>
                  <a:ext cx="141619" cy="141619"/>
                </a:xfrm>
                <a:custGeom>
                  <a:avLst/>
                  <a:gdLst>
                    <a:gd name="connsiteX0" fmla="*/ 73853 w 141619"/>
                    <a:gd name="connsiteY0" fmla="*/ 131917 h 141619"/>
                    <a:gd name="connsiteX1" fmla="*/ 131916 w 141619"/>
                    <a:gd name="connsiteY1" fmla="*/ 73853 h 141619"/>
                    <a:gd name="connsiteX2" fmla="*/ 73853 w 141619"/>
                    <a:gd name="connsiteY2" fmla="*/ 15789 h 141619"/>
                    <a:gd name="connsiteX3" fmla="*/ 15789 w 141619"/>
                    <a:gd name="connsiteY3" fmla="*/ 73853 h 141619"/>
                    <a:gd name="connsiteX4" fmla="*/ 73853 w 141619"/>
                    <a:gd name="connsiteY4" fmla="*/ 131917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3853" y="131917"/>
                      </a:moveTo>
                      <a:cubicBezTo>
                        <a:pt x="106425" y="131917"/>
                        <a:pt x="131916" y="105009"/>
                        <a:pt x="131916" y="73853"/>
                      </a:cubicBezTo>
                      <a:cubicBezTo>
                        <a:pt x="131916" y="41280"/>
                        <a:pt x="105009" y="15789"/>
                        <a:pt x="73853" y="15789"/>
                      </a:cubicBezTo>
                      <a:cubicBezTo>
                        <a:pt x="41280" y="15789"/>
                        <a:pt x="15789" y="42697"/>
                        <a:pt x="15789" y="73853"/>
                      </a:cubicBezTo>
                      <a:cubicBezTo>
                        <a:pt x="15789" y="106425"/>
                        <a:pt x="41280" y="131917"/>
                        <a:pt x="73853" y="13191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1" name="Freeform: Shape 2190">
                  <a:extLst>
                    <a:ext uri="{FF2B5EF4-FFF2-40B4-BE49-F238E27FC236}">
                      <a16:creationId xmlns:a16="http://schemas.microsoft.com/office/drawing/2014/main" id="{32823861-C85E-4BD0-ACAB-46AD2D9DD429}"/>
                    </a:ext>
                  </a:extLst>
                </p:cNvPr>
                <p:cNvSpPr/>
                <p:nvPr/>
              </p:nvSpPr>
              <p:spPr>
                <a:xfrm>
                  <a:off x="7272644" y="3029423"/>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8535"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2" name="Freeform: Shape 2191">
                  <a:extLst>
                    <a:ext uri="{FF2B5EF4-FFF2-40B4-BE49-F238E27FC236}">
                      <a16:creationId xmlns:a16="http://schemas.microsoft.com/office/drawing/2014/main" id="{7A66B906-EC43-452F-9987-21E1344756CD}"/>
                    </a:ext>
                  </a:extLst>
                </p:cNvPr>
                <p:cNvSpPr/>
                <p:nvPr/>
              </p:nvSpPr>
              <p:spPr>
                <a:xfrm>
                  <a:off x="7440381" y="3404457"/>
                  <a:ext cx="58717" cy="58717"/>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8535"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3" name="Freeform: Shape 2192">
                  <a:extLst>
                    <a:ext uri="{FF2B5EF4-FFF2-40B4-BE49-F238E27FC236}">
                      <a16:creationId xmlns:a16="http://schemas.microsoft.com/office/drawing/2014/main" id="{12C71B02-3517-41AE-81F1-C1914A9E6341}"/>
                    </a:ext>
                  </a:extLst>
                </p:cNvPr>
                <p:cNvSpPr/>
                <p:nvPr/>
              </p:nvSpPr>
              <p:spPr>
                <a:xfrm>
                  <a:off x="6683509" y="266687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4" name="Freeform: Shape 2193">
                  <a:extLst>
                    <a:ext uri="{FF2B5EF4-FFF2-40B4-BE49-F238E27FC236}">
                      <a16:creationId xmlns:a16="http://schemas.microsoft.com/office/drawing/2014/main" id="{1030326F-D364-4C41-B37B-49E540F7C829}"/>
                    </a:ext>
                  </a:extLst>
                </p:cNvPr>
                <p:cNvSpPr/>
                <p:nvPr/>
              </p:nvSpPr>
              <p:spPr>
                <a:xfrm>
                  <a:off x="7145032" y="3411795"/>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5" name="Freeform: Shape 2194">
                  <a:extLst>
                    <a:ext uri="{FF2B5EF4-FFF2-40B4-BE49-F238E27FC236}">
                      <a16:creationId xmlns:a16="http://schemas.microsoft.com/office/drawing/2014/main" id="{4E67C854-6ADC-4201-B080-47E573AD47BB}"/>
                    </a:ext>
                  </a:extLst>
                </p:cNvPr>
                <p:cNvSpPr/>
                <p:nvPr/>
              </p:nvSpPr>
              <p:spPr>
                <a:xfrm>
                  <a:off x="7089955" y="30988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6" name="Freeform: Shape 2195">
                  <a:extLst>
                    <a:ext uri="{FF2B5EF4-FFF2-40B4-BE49-F238E27FC236}">
                      <a16:creationId xmlns:a16="http://schemas.microsoft.com/office/drawing/2014/main" id="{BF684EB3-6C5A-4A76-8242-1A03577CA85E}"/>
                    </a:ext>
                  </a:extLst>
                </p:cNvPr>
                <p:cNvSpPr/>
                <p:nvPr/>
              </p:nvSpPr>
              <p:spPr>
                <a:xfrm>
                  <a:off x="7501912" y="348685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6"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7" name="Freeform: Shape 2196">
                  <a:extLst>
                    <a:ext uri="{FF2B5EF4-FFF2-40B4-BE49-F238E27FC236}">
                      <a16:creationId xmlns:a16="http://schemas.microsoft.com/office/drawing/2014/main" id="{1D0E2EF8-8899-4A68-9D5C-C2F511473225}"/>
                    </a:ext>
                  </a:extLst>
                </p:cNvPr>
                <p:cNvSpPr/>
                <p:nvPr/>
              </p:nvSpPr>
              <p:spPr>
                <a:xfrm>
                  <a:off x="6829221" y="2945868"/>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6" y="15789"/>
                        <a:pt x="32938" y="15789"/>
                      </a:cubicBezTo>
                      <a:cubicBezTo>
                        <a:pt x="23025" y="15789"/>
                        <a:pt x="15944" y="24286"/>
                        <a:pt x="15944" y="32783"/>
                      </a:cubicBezTo>
                      <a:cubicBezTo>
                        <a:pt x="14528" y="42697"/>
                        <a:pt x="23025" y="49777"/>
                        <a:pt x="32938"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8" name="Freeform: Shape 2197">
                  <a:extLst>
                    <a:ext uri="{FF2B5EF4-FFF2-40B4-BE49-F238E27FC236}">
                      <a16:creationId xmlns:a16="http://schemas.microsoft.com/office/drawing/2014/main" id="{EB122A67-EBA5-4754-9761-03137CA26353}"/>
                    </a:ext>
                  </a:extLst>
                </p:cNvPr>
                <p:cNvSpPr/>
                <p:nvPr/>
              </p:nvSpPr>
              <p:spPr>
                <a:xfrm>
                  <a:off x="7227326" y="3205031"/>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8535"/>
                        <a:pt x="75269" y="45529"/>
                      </a:cubicBezTo>
                      <a:cubicBezTo>
                        <a:pt x="75269" y="62523"/>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5616"/>
                        <a:pt x="54026"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9" name="Freeform: Shape 2198">
                  <a:extLst>
                    <a:ext uri="{FF2B5EF4-FFF2-40B4-BE49-F238E27FC236}">
                      <a16:creationId xmlns:a16="http://schemas.microsoft.com/office/drawing/2014/main" id="{37A8B6EF-4B18-4A92-AAA9-F5F9520A4E08}"/>
                    </a:ext>
                  </a:extLst>
                </p:cNvPr>
                <p:cNvSpPr/>
                <p:nvPr/>
              </p:nvSpPr>
              <p:spPr>
                <a:xfrm>
                  <a:off x="7451084" y="325884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0" name="Freeform: Shape 2199">
                  <a:extLst>
                    <a:ext uri="{FF2B5EF4-FFF2-40B4-BE49-F238E27FC236}">
                      <a16:creationId xmlns:a16="http://schemas.microsoft.com/office/drawing/2014/main" id="{634F350C-37BE-4151-841D-277FEABF3B79}"/>
                    </a:ext>
                  </a:extLst>
                </p:cNvPr>
                <p:cNvSpPr/>
                <p:nvPr/>
              </p:nvSpPr>
              <p:spPr>
                <a:xfrm>
                  <a:off x="7561547" y="337214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1" name="Freeform: Shape 2200">
                  <a:extLst>
                    <a:ext uri="{FF2B5EF4-FFF2-40B4-BE49-F238E27FC236}">
                      <a16:creationId xmlns:a16="http://schemas.microsoft.com/office/drawing/2014/main" id="{91C488C1-9BDB-4093-927B-F2E7B25DB8FC}"/>
                    </a:ext>
                  </a:extLst>
                </p:cNvPr>
                <p:cNvSpPr/>
                <p:nvPr/>
              </p:nvSpPr>
              <p:spPr>
                <a:xfrm>
                  <a:off x="8150548" y="3935785"/>
                  <a:ext cx="70810" cy="70810"/>
                </a:xfrm>
                <a:custGeom>
                  <a:avLst/>
                  <a:gdLst>
                    <a:gd name="connsiteX0" fmla="*/ 38582 w 70809"/>
                    <a:gd name="connsiteY0" fmla="*/ 61107 h 70809"/>
                    <a:gd name="connsiteX1" fmla="*/ 61242 w 70809"/>
                    <a:gd name="connsiteY1" fmla="*/ 38448 h 70809"/>
                    <a:gd name="connsiteX2" fmla="*/ 38582 w 70809"/>
                    <a:gd name="connsiteY2" fmla="*/ 15789 h 70809"/>
                    <a:gd name="connsiteX3" fmla="*/ 15924 w 70809"/>
                    <a:gd name="connsiteY3" fmla="*/ 38448 h 70809"/>
                    <a:gd name="connsiteX4" fmla="*/ 38582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82" y="61107"/>
                      </a:moveTo>
                      <a:cubicBezTo>
                        <a:pt x="51328" y="61107"/>
                        <a:pt x="61242" y="51194"/>
                        <a:pt x="61242" y="38448"/>
                      </a:cubicBezTo>
                      <a:cubicBezTo>
                        <a:pt x="61242" y="25703"/>
                        <a:pt x="51328" y="15789"/>
                        <a:pt x="38582" y="15789"/>
                      </a:cubicBezTo>
                      <a:cubicBezTo>
                        <a:pt x="25837" y="15789"/>
                        <a:pt x="15924" y="25703"/>
                        <a:pt x="15924" y="38448"/>
                      </a:cubicBezTo>
                      <a:cubicBezTo>
                        <a:pt x="14507" y="49777"/>
                        <a:pt x="24420" y="61107"/>
                        <a:pt x="38582"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2" name="Freeform: Shape 2201">
                  <a:extLst>
                    <a:ext uri="{FF2B5EF4-FFF2-40B4-BE49-F238E27FC236}">
                      <a16:creationId xmlns:a16="http://schemas.microsoft.com/office/drawing/2014/main" id="{003F4D01-BEC9-40B3-82C9-252D65CC8A44}"/>
                    </a:ext>
                  </a:extLst>
                </p:cNvPr>
                <p:cNvSpPr/>
                <p:nvPr/>
              </p:nvSpPr>
              <p:spPr>
                <a:xfrm>
                  <a:off x="5467000" y="21273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3" name="Freeform: Shape 2202">
                  <a:extLst>
                    <a:ext uri="{FF2B5EF4-FFF2-40B4-BE49-F238E27FC236}">
                      <a16:creationId xmlns:a16="http://schemas.microsoft.com/office/drawing/2014/main" id="{23609BCB-37D1-4C46-892C-563B770AF2C7}"/>
                    </a:ext>
                  </a:extLst>
                </p:cNvPr>
                <p:cNvSpPr/>
                <p:nvPr/>
              </p:nvSpPr>
              <p:spPr>
                <a:xfrm>
                  <a:off x="5549139" y="198427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4" name="Freeform: Shape 2203">
                  <a:extLst>
                    <a:ext uri="{FF2B5EF4-FFF2-40B4-BE49-F238E27FC236}">
                      <a16:creationId xmlns:a16="http://schemas.microsoft.com/office/drawing/2014/main" id="{14054D10-40C9-433C-B32E-0A0D37F0A7BE}"/>
                    </a:ext>
                  </a:extLst>
                </p:cNvPr>
                <p:cNvSpPr/>
                <p:nvPr/>
              </p:nvSpPr>
              <p:spPr>
                <a:xfrm>
                  <a:off x="5454254" y="20310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5" name="Freeform: Shape 2204">
                  <a:extLst>
                    <a:ext uri="{FF2B5EF4-FFF2-40B4-BE49-F238E27FC236}">
                      <a16:creationId xmlns:a16="http://schemas.microsoft.com/office/drawing/2014/main" id="{918CFABB-C236-440A-B05E-B441842D2A1A}"/>
                    </a:ext>
                  </a:extLst>
                </p:cNvPr>
                <p:cNvSpPr/>
                <p:nvPr/>
              </p:nvSpPr>
              <p:spPr>
                <a:xfrm>
                  <a:off x="5522232" y="2130142"/>
                  <a:ext cx="28324" cy="28324"/>
                </a:xfrm>
                <a:custGeom>
                  <a:avLst/>
                  <a:gdLst>
                    <a:gd name="connsiteX0" fmla="*/ 20037 w 28323"/>
                    <a:gd name="connsiteY0" fmla="*/ 24286 h 28323"/>
                    <a:gd name="connsiteX1" fmla="*/ 24286 w 28323"/>
                    <a:gd name="connsiteY1" fmla="*/ 20038 h 28323"/>
                    <a:gd name="connsiteX2" fmla="*/ 20037 w 28323"/>
                    <a:gd name="connsiteY2" fmla="*/ 15789 h 28323"/>
                    <a:gd name="connsiteX3" fmla="*/ 15789 w 28323"/>
                    <a:gd name="connsiteY3" fmla="*/ 20038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6" y="22870"/>
                        <a:pt x="24286" y="20038"/>
                      </a:cubicBezTo>
                      <a:cubicBezTo>
                        <a:pt x="24286" y="17205"/>
                        <a:pt x="22870" y="15789"/>
                        <a:pt x="20037" y="15789"/>
                      </a:cubicBezTo>
                      <a:cubicBezTo>
                        <a:pt x="17205" y="15789"/>
                        <a:pt x="15789" y="17205"/>
                        <a:pt x="15789" y="20038"/>
                      </a:cubicBezTo>
                      <a:cubicBezTo>
                        <a:pt x="15789" y="22870"/>
                        <a:pt x="18621" y="24286"/>
                        <a:pt x="20037"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6" name="Freeform: Shape 2205">
                  <a:extLst>
                    <a:ext uri="{FF2B5EF4-FFF2-40B4-BE49-F238E27FC236}">
                      <a16:creationId xmlns:a16="http://schemas.microsoft.com/office/drawing/2014/main" id="{B8D8A153-A55F-43B8-AC3D-2CAD1FBD177A}"/>
                    </a:ext>
                  </a:extLst>
                </p:cNvPr>
                <p:cNvSpPr/>
                <p:nvPr/>
              </p:nvSpPr>
              <p:spPr>
                <a:xfrm>
                  <a:off x="5539226" y="2070662"/>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2870"/>
                        <a:pt x="17205" y="24286"/>
                        <a:pt x="20038"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7" name="Freeform: Shape 2206">
                  <a:extLst>
                    <a:ext uri="{FF2B5EF4-FFF2-40B4-BE49-F238E27FC236}">
                      <a16:creationId xmlns:a16="http://schemas.microsoft.com/office/drawing/2014/main" id="{75CCD3C0-5EBC-40A5-92F1-A07C160FD550}"/>
                    </a:ext>
                  </a:extLst>
                </p:cNvPr>
                <p:cNvSpPr/>
                <p:nvPr/>
              </p:nvSpPr>
              <p:spPr>
                <a:xfrm>
                  <a:off x="7040389" y="288355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8" name="Freeform: Shape 2207">
                  <a:extLst>
                    <a:ext uri="{FF2B5EF4-FFF2-40B4-BE49-F238E27FC236}">
                      <a16:creationId xmlns:a16="http://schemas.microsoft.com/office/drawing/2014/main" id="{128B7168-869D-4AD0-AAAB-22E95BB39DED}"/>
                    </a:ext>
                  </a:extLst>
                </p:cNvPr>
                <p:cNvSpPr/>
                <p:nvPr/>
              </p:nvSpPr>
              <p:spPr>
                <a:xfrm>
                  <a:off x="7778224" y="2978440"/>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9" name="Freeform: Shape 2208">
                  <a:extLst>
                    <a:ext uri="{FF2B5EF4-FFF2-40B4-BE49-F238E27FC236}">
                      <a16:creationId xmlns:a16="http://schemas.microsoft.com/office/drawing/2014/main" id="{1E268E69-162B-4C5A-8451-56E34CB12920}"/>
                    </a:ext>
                  </a:extLst>
                </p:cNvPr>
                <p:cNvSpPr/>
                <p:nvPr/>
              </p:nvSpPr>
              <p:spPr>
                <a:xfrm>
                  <a:off x="7731490" y="280424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5616"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0" name="Freeform: Shape 2209">
                  <a:extLst>
                    <a:ext uri="{FF2B5EF4-FFF2-40B4-BE49-F238E27FC236}">
                      <a16:creationId xmlns:a16="http://schemas.microsoft.com/office/drawing/2014/main" id="{C54CC030-F645-43AF-8512-72F4956DE576}"/>
                    </a:ext>
                  </a:extLst>
                </p:cNvPr>
                <p:cNvSpPr/>
                <p:nvPr/>
              </p:nvSpPr>
              <p:spPr>
                <a:xfrm>
                  <a:off x="9766557" y="113739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1" name="Freeform: Shape 2210">
                  <a:extLst>
                    <a:ext uri="{FF2B5EF4-FFF2-40B4-BE49-F238E27FC236}">
                      <a16:creationId xmlns:a16="http://schemas.microsoft.com/office/drawing/2014/main" id="{FB83DBEF-9D3A-4639-9278-C12BFC00D457}"/>
                    </a:ext>
                  </a:extLst>
                </p:cNvPr>
                <p:cNvSpPr/>
                <p:nvPr/>
              </p:nvSpPr>
              <p:spPr>
                <a:xfrm>
                  <a:off x="8154931" y="3325407"/>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2" name="Freeform: Shape 2211">
                  <a:extLst>
                    <a:ext uri="{FF2B5EF4-FFF2-40B4-BE49-F238E27FC236}">
                      <a16:creationId xmlns:a16="http://schemas.microsoft.com/office/drawing/2014/main" id="{520C8AEF-89FB-4901-BC66-759287727951}"/>
                    </a:ext>
                  </a:extLst>
                </p:cNvPr>
                <p:cNvSpPr/>
                <p:nvPr/>
              </p:nvSpPr>
              <p:spPr>
                <a:xfrm>
                  <a:off x="5695007" y="196586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3" name="Freeform: Shape 2212">
                  <a:extLst>
                    <a:ext uri="{FF2B5EF4-FFF2-40B4-BE49-F238E27FC236}">
                      <a16:creationId xmlns:a16="http://schemas.microsoft.com/office/drawing/2014/main" id="{B6472949-241A-4D2A-BC6B-859ADF9F8781}"/>
                    </a:ext>
                  </a:extLst>
                </p:cNvPr>
                <p:cNvSpPr/>
                <p:nvPr/>
              </p:nvSpPr>
              <p:spPr>
                <a:xfrm>
                  <a:off x="5594458" y="188372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4" name="Freeform: Shape 2213">
                  <a:extLst>
                    <a:ext uri="{FF2B5EF4-FFF2-40B4-BE49-F238E27FC236}">
                      <a16:creationId xmlns:a16="http://schemas.microsoft.com/office/drawing/2014/main" id="{0FC24908-8412-49B1-944F-0F1CBE561CAF}"/>
                    </a:ext>
                  </a:extLst>
                </p:cNvPr>
                <p:cNvSpPr/>
                <p:nvPr/>
              </p:nvSpPr>
              <p:spPr>
                <a:xfrm>
                  <a:off x="5693591" y="217404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5" name="Freeform: Shape 2214">
                  <a:extLst>
                    <a:ext uri="{FF2B5EF4-FFF2-40B4-BE49-F238E27FC236}">
                      <a16:creationId xmlns:a16="http://schemas.microsoft.com/office/drawing/2014/main" id="{E344E9FA-8CC0-43DB-ABD9-996711DE8C9F}"/>
                    </a:ext>
                  </a:extLst>
                </p:cNvPr>
                <p:cNvSpPr/>
                <p:nvPr/>
              </p:nvSpPr>
              <p:spPr>
                <a:xfrm>
                  <a:off x="5632694" y="2321328"/>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6" name="Freeform: Shape 2215">
                  <a:extLst>
                    <a:ext uri="{FF2B5EF4-FFF2-40B4-BE49-F238E27FC236}">
                      <a16:creationId xmlns:a16="http://schemas.microsoft.com/office/drawing/2014/main" id="{534244C7-6E23-4216-97B2-D061D0173626}"/>
                    </a:ext>
                  </a:extLst>
                </p:cNvPr>
                <p:cNvSpPr/>
                <p:nvPr/>
              </p:nvSpPr>
              <p:spPr>
                <a:xfrm>
                  <a:off x="6458334" y="188230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7" name="Freeform: Shape 2216">
                  <a:extLst>
                    <a:ext uri="{FF2B5EF4-FFF2-40B4-BE49-F238E27FC236}">
                      <a16:creationId xmlns:a16="http://schemas.microsoft.com/office/drawing/2014/main" id="{2473085B-BC27-431B-8DA3-DD159CA28EBC}"/>
                    </a:ext>
                  </a:extLst>
                </p:cNvPr>
                <p:cNvSpPr/>
                <p:nvPr/>
              </p:nvSpPr>
              <p:spPr>
                <a:xfrm>
                  <a:off x="7486489" y="46045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8" name="Freeform: Shape 2217">
                  <a:extLst>
                    <a:ext uri="{FF2B5EF4-FFF2-40B4-BE49-F238E27FC236}">
                      <a16:creationId xmlns:a16="http://schemas.microsoft.com/office/drawing/2014/main" id="{6645EF85-1098-49A6-B0F7-7CFFC8DF55C2}"/>
                    </a:ext>
                  </a:extLst>
                </p:cNvPr>
                <p:cNvSpPr/>
                <p:nvPr/>
              </p:nvSpPr>
              <p:spPr>
                <a:xfrm>
                  <a:off x="6131194" y="67429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9" name="Freeform: Shape 2218">
                  <a:extLst>
                    <a:ext uri="{FF2B5EF4-FFF2-40B4-BE49-F238E27FC236}">
                      <a16:creationId xmlns:a16="http://schemas.microsoft.com/office/drawing/2014/main" id="{0502719A-6100-4C32-91FA-B2E7F1F5DFBF}"/>
                    </a:ext>
                  </a:extLst>
                </p:cNvPr>
                <p:cNvSpPr/>
                <p:nvPr/>
              </p:nvSpPr>
              <p:spPr>
                <a:xfrm>
                  <a:off x="4188179" y="117138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0" name="Freeform: Shape 2219">
                  <a:extLst>
                    <a:ext uri="{FF2B5EF4-FFF2-40B4-BE49-F238E27FC236}">
                      <a16:creationId xmlns:a16="http://schemas.microsoft.com/office/drawing/2014/main" id="{78E594F5-6361-40AB-AA10-FBA084E0216F}"/>
                    </a:ext>
                  </a:extLst>
                </p:cNvPr>
                <p:cNvSpPr/>
                <p:nvPr/>
              </p:nvSpPr>
              <p:spPr>
                <a:xfrm>
                  <a:off x="4447342" y="432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1" name="Freeform: Shape 2220">
                  <a:extLst>
                    <a:ext uri="{FF2B5EF4-FFF2-40B4-BE49-F238E27FC236}">
                      <a16:creationId xmlns:a16="http://schemas.microsoft.com/office/drawing/2014/main" id="{47402273-9D32-4AFB-99AB-129F078B6EDE}"/>
                    </a:ext>
                  </a:extLst>
                </p:cNvPr>
                <p:cNvSpPr/>
                <p:nvPr/>
              </p:nvSpPr>
              <p:spPr>
                <a:xfrm>
                  <a:off x="3994161" y="65447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2" name="Freeform: Shape 2221">
                  <a:extLst>
                    <a:ext uri="{FF2B5EF4-FFF2-40B4-BE49-F238E27FC236}">
                      <a16:creationId xmlns:a16="http://schemas.microsoft.com/office/drawing/2014/main" id="{DC4DA0BE-BC6C-4A2F-A97F-9834C443F214}"/>
                    </a:ext>
                  </a:extLst>
                </p:cNvPr>
                <p:cNvSpPr/>
                <p:nvPr/>
              </p:nvSpPr>
              <p:spPr>
                <a:xfrm>
                  <a:off x="3916271" y="487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3" name="Freeform: Shape 2222">
                  <a:extLst>
                    <a:ext uri="{FF2B5EF4-FFF2-40B4-BE49-F238E27FC236}">
                      <a16:creationId xmlns:a16="http://schemas.microsoft.com/office/drawing/2014/main" id="{A344B2A9-D3C6-4590-9821-A67A41C412CB}"/>
                    </a:ext>
                  </a:extLst>
                </p:cNvPr>
                <p:cNvSpPr/>
                <p:nvPr/>
              </p:nvSpPr>
              <p:spPr>
                <a:xfrm>
                  <a:off x="4731997" y="85557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199"/>
                        <a:pt x="79518" y="15789"/>
                        <a:pt x="56859" y="15789"/>
                      </a:cubicBezTo>
                      <a:cubicBezTo>
                        <a:pt x="34200" y="15789"/>
                        <a:pt x="15789" y="34199"/>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4" name="Freeform: Shape 2223">
                  <a:extLst>
                    <a:ext uri="{FF2B5EF4-FFF2-40B4-BE49-F238E27FC236}">
                      <a16:creationId xmlns:a16="http://schemas.microsoft.com/office/drawing/2014/main" id="{312C56EE-F105-4DB8-9BC9-B0D9C8D93AD1}"/>
                    </a:ext>
                  </a:extLst>
                </p:cNvPr>
                <p:cNvSpPr/>
                <p:nvPr/>
              </p:nvSpPr>
              <p:spPr>
                <a:xfrm>
                  <a:off x="4382198" y="116996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5" name="Freeform: Shape 2224">
                  <a:extLst>
                    <a:ext uri="{FF2B5EF4-FFF2-40B4-BE49-F238E27FC236}">
                      <a16:creationId xmlns:a16="http://schemas.microsoft.com/office/drawing/2014/main" id="{B595382A-AD8C-4A31-93A1-B9D1D4AA756B}"/>
                    </a:ext>
                  </a:extLst>
                </p:cNvPr>
                <p:cNvSpPr/>
                <p:nvPr/>
              </p:nvSpPr>
              <p:spPr>
                <a:xfrm>
                  <a:off x="4814136" y="115580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6" name="Freeform: Shape 2225">
                  <a:extLst>
                    <a:ext uri="{FF2B5EF4-FFF2-40B4-BE49-F238E27FC236}">
                      <a16:creationId xmlns:a16="http://schemas.microsoft.com/office/drawing/2014/main" id="{E1CEF3D8-141C-47B9-B4E2-016D5C165E70}"/>
                    </a:ext>
                  </a:extLst>
                </p:cNvPr>
                <p:cNvSpPr/>
                <p:nvPr/>
              </p:nvSpPr>
              <p:spPr>
                <a:xfrm>
                  <a:off x="4175279" y="889559"/>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7" name="Freeform: Shape 2226">
                  <a:extLst>
                    <a:ext uri="{FF2B5EF4-FFF2-40B4-BE49-F238E27FC236}">
                      <a16:creationId xmlns:a16="http://schemas.microsoft.com/office/drawing/2014/main" id="{2A5EF5C9-C812-41ED-9173-C81F7F5E32FB}"/>
                    </a:ext>
                  </a:extLst>
                </p:cNvPr>
                <p:cNvSpPr/>
                <p:nvPr/>
              </p:nvSpPr>
              <p:spPr>
                <a:xfrm>
                  <a:off x="4249076" y="53409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8" name="Freeform: Shape 2227">
                  <a:extLst>
                    <a:ext uri="{FF2B5EF4-FFF2-40B4-BE49-F238E27FC236}">
                      <a16:creationId xmlns:a16="http://schemas.microsoft.com/office/drawing/2014/main" id="{96860F0B-20D1-410E-974D-02CF2F57F270}"/>
                    </a:ext>
                  </a:extLst>
                </p:cNvPr>
                <p:cNvSpPr/>
                <p:nvPr/>
              </p:nvSpPr>
              <p:spPr>
                <a:xfrm>
                  <a:off x="3628784" y="70545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9" name="Freeform: Shape 2228">
                  <a:extLst>
                    <a:ext uri="{FF2B5EF4-FFF2-40B4-BE49-F238E27FC236}">
                      <a16:creationId xmlns:a16="http://schemas.microsoft.com/office/drawing/2014/main" id="{7715ECF0-B893-466F-8A4B-617D7D003DC1}"/>
                    </a:ext>
                  </a:extLst>
                </p:cNvPr>
                <p:cNvSpPr/>
                <p:nvPr/>
              </p:nvSpPr>
              <p:spPr>
                <a:xfrm>
                  <a:off x="3742079" y="800339"/>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0" name="Freeform: Shape 2229">
                  <a:extLst>
                    <a:ext uri="{FF2B5EF4-FFF2-40B4-BE49-F238E27FC236}">
                      <a16:creationId xmlns:a16="http://schemas.microsoft.com/office/drawing/2014/main" id="{754A1117-0ADC-42A8-814F-AAE4D712DD2C}"/>
                    </a:ext>
                  </a:extLst>
                </p:cNvPr>
                <p:cNvSpPr/>
                <p:nvPr/>
              </p:nvSpPr>
              <p:spPr>
                <a:xfrm>
                  <a:off x="4047976" y="45762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1" name="Freeform: Shape 2230">
                  <a:extLst>
                    <a:ext uri="{FF2B5EF4-FFF2-40B4-BE49-F238E27FC236}">
                      <a16:creationId xmlns:a16="http://schemas.microsoft.com/office/drawing/2014/main" id="{6E9B8223-A49C-4A63-9B1F-67C38E2980D8}"/>
                    </a:ext>
                  </a:extLst>
                </p:cNvPr>
                <p:cNvSpPr/>
                <p:nvPr/>
              </p:nvSpPr>
              <p:spPr>
                <a:xfrm>
                  <a:off x="4219336" y="90655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2" name="Freeform: Shape 2231">
                  <a:extLst>
                    <a:ext uri="{FF2B5EF4-FFF2-40B4-BE49-F238E27FC236}">
                      <a16:creationId xmlns:a16="http://schemas.microsoft.com/office/drawing/2014/main" id="{A916D99D-2C2E-4A40-BF6D-5466C770B85D}"/>
                    </a:ext>
                  </a:extLst>
                </p:cNvPr>
                <p:cNvSpPr/>
                <p:nvPr/>
              </p:nvSpPr>
              <p:spPr>
                <a:xfrm>
                  <a:off x="4760320" y="35848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3" name="Freeform: Shape 2232">
                  <a:extLst>
                    <a:ext uri="{FF2B5EF4-FFF2-40B4-BE49-F238E27FC236}">
                      <a16:creationId xmlns:a16="http://schemas.microsoft.com/office/drawing/2014/main" id="{FEFA8139-E0E4-4A59-939A-2FE5E604A00E}"/>
                    </a:ext>
                  </a:extLst>
                </p:cNvPr>
                <p:cNvSpPr/>
                <p:nvPr/>
              </p:nvSpPr>
              <p:spPr>
                <a:xfrm>
                  <a:off x="3929016" y="70545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4" name="Freeform: Shape 2233">
                  <a:extLst>
                    <a:ext uri="{FF2B5EF4-FFF2-40B4-BE49-F238E27FC236}">
                      <a16:creationId xmlns:a16="http://schemas.microsoft.com/office/drawing/2014/main" id="{A8363CCC-DE63-47F4-87E0-99616DE4CD15}"/>
                    </a:ext>
                  </a:extLst>
                </p:cNvPr>
                <p:cNvSpPr/>
                <p:nvPr/>
              </p:nvSpPr>
              <p:spPr>
                <a:xfrm>
                  <a:off x="4457256" y="1516931"/>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5" name="Freeform: Shape 2234">
                  <a:extLst>
                    <a:ext uri="{FF2B5EF4-FFF2-40B4-BE49-F238E27FC236}">
                      <a16:creationId xmlns:a16="http://schemas.microsoft.com/office/drawing/2014/main" id="{1BEB5DC6-CD7E-4A23-8334-7AC47DB2B9E9}"/>
                    </a:ext>
                  </a:extLst>
                </p:cNvPr>
                <p:cNvSpPr/>
                <p:nvPr/>
              </p:nvSpPr>
              <p:spPr>
                <a:xfrm>
                  <a:off x="5211811" y="514268"/>
                  <a:ext cx="42486" cy="42486"/>
                </a:xfrm>
                <a:custGeom>
                  <a:avLst/>
                  <a:gdLst>
                    <a:gd name="connsiteX0" fmla="*/ 24560 w 42485"/>
                    <a:gd name="connsiteY0" fmla="*/ 32783 h 42485"/>
                    <a:gd name="connsiteX1" fmla="*/ 33058 w 42485"/>
                    <a:gd name="connsiteY1" fmla="*/ 24286 h 42485"/>
                    <a:gd name="connsiteX2" fmla="*/ 24560 w 42485"/>
                    <a:gd name="connsiteY2" fmla="*/ 15789 h 42485"/>
                    <a:gd name="connsiteX3" fmla="*/ 16064 w 42485"/>
                    <a:gd name="connsiteY3" fmla="*/ 24286 h 42485"/>
                    <a:gd name="connsiteX4" fmla="*/ 24560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0" y="32783"/>
                      </a:moveTo>
                      <a:cubicBezTo>
                        <a:pt x="28809" y="32783"/>
                        <a:pt x="33058" y="28535"/>
                        <a:pt x="33058" y="24286"/>
                      </a:cubicBezTo>
                      <a:cubicBezTo>
                        <a:pt x="33058" y="20038"/>
                        <a:pt x="28809" y="15789"/>
                        <a:pt x="24560" y="15789"/>
                      </a:cubicBezTo>
                      <a:cubicBezTo>
                        <a:pt x="20312" y="15789"/>
                        <a:pt x="16064" y="20038"/>
                        <a:pt x="16064" y="24286"/>
                      </a:cubicBezTo>
                      <a:cubicBezTo>
                        <a:pt x="14647" y="28535"/>
                        <a:pt x="18896" y="32783"/>
                        <a:pt x="24560"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6" name="Freeform: Shape 2235">
                  <a:extLst>
                    <a:ext uri="{FF2B5EF4-FFF2-40B4-BE49-F238E27FC236}">
                      <a16:creationId xmlns:a16="http://schemas.microsoft.com/office/drawing/2014/main" id="{CA555158-9363-4C9F-80AE-F72438166BB9}"/>
                    </a:ext>
                  </a:extLst>
                </p:cNvPr>
                <p:cNvSpPr/>
                <p:nvPr/>
              </p:nvSpPr>
              <p:spPr>
                <a:xfrm>
                  <a:off x="4679598" y="138805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7" name="Freeform: Shape 2236">
                  <a:extLst>
                    <a:ext uri="{FF2B5EF4-FFF2-40B4-BE49-F238E27FC236}">
                      <a16:creationId xmlns:a16="http://schemas.microsoft.com/office/drawing/2014/main" id="{8330AAB8-3BA8-4063-919E-B02AE504E046}"/>
                    </a:ext>
                  </a:extLst>
                </p:cNvPr>
                <p:cNvSpPr/>
                <p:nvPr/>
              </p:nvSpPr>
              <p:spPr>
                <a:xfrm>
                  <a:off x="4525233" y="85840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8" name="Freeform: Shape 2237">
                  <a:extLst>
                    <a:ext uri="{FF2B5EF4-FFF2-40B4-BE49-F238E27FC236}">
                      <a16:creationId xmlns:a16="http://schemas.microsoft.com/office/drawing/2014/main" id="{261B7F1B-0981-425E-8D53-5979FFE646FE}"/>
                    </a:ext>
                  </a:extLst>
                </p:cNvPr>
                <p:cNvSpPr/>
                <p:nvPr/>
              </p:nvSpPr>
              <p:spPr>
                <a:xfrm>
                  <a:off x="4804222" y="51568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9" name="Freeform: Shape 2238">
                  <a:extLst>
                    <a:ext uri="{FF2B5EF4-FFF2-40B4-BE49-F238E27FC236}">
                      <a16:creationId xmlns:a16="http://schemas.microsoft.com/office/drawing/2014/main" id="{BE7F3404-FB8C-40C5-9082-506B3B040FFA}"/>
                    </a:ext>
                  </a:extLst>
                </p:cNvPr>
                <p:cNvSpPr/>
                <p:nvPr/>
              </p:nvSpPr>
              <p:spPr>
                <a:xfrm>
                  <a:off x="5056305" y="885310"/>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4199" y="15789"/>
                        <a:pt x="27118" y="15789"/>
                      </a:cubicBezTo>
                      <a:cubicBezTo>
                        <a:pt x="21454" y="15789"/>
                        <a:pt x="15789" y="21454"/>
                        <a:pt x="15789" y="27119"/>
                      </a:cubicBezTo>
                      <a:cubicBezTo>
                        <a:pt x="15789" y="34199"/>
                        <a:pt x="20037"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0" name="Freeform: Shape 2239">
                  <a:extLst>
                    <a:ext uri="{FF2B5EF4-FFF2-40B4-BE49-F238E27FC236}">
                      <a16:creationId xmlns:a16="http://schemas.microsoft.com/office/drawing/2014/main" id="{627FC585-AC4A-4942-BCC7-40F4BF58406D}"/>
                    </a:ext>
                  </a:extLst>
                </p:cNvPr>
                <p:cNvSpPr/>
                <p:nvPr/>
              </p:nvSpPr>
              <p:spPr>
                <a:xfrm>
                  <a:off x="4644085" y="606321"/>
                  <a:ext cx="84971" cy="84971"/>
                </a:xfrm>
                <a:custGeom>
                  <a:avLst/>
                  <a:gdLst>
                    <a:gd name="connsiteX0" fmla="*/ 42804 w 84971"/>
                    <a:gd name="connsiteY0" fmla="*/ 69604 h 84971"/>
                    <a:gd name="connsiteX1" fmla="*/ 69712 w 84971"/>
                    <a:gd name="connsiteY1" fmla="*/ 42697 h 84971"/>
                    <a:gd name="connsiteX2" fmla="*/ 42804 w 84971"/>
                    <a:gd name="connsiteY2" fmla="*/ 15789 h 84971"/>
                    <a:gd name="connsiteX3" fmla="*/ 15897 w 84971"/>
                    <a:gd name="connsiteY3" fmla="*/ 42697 h 84971"/>
                    <a:gd name="connsiteX4" fmla="*/ 42804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804" y="69604"/>
                      </a:moveTo>
                      <a:cubicBezTo>
                        <a:pt x="58382" y="69604"/>
                        <a:pt x="69712" y="56859"/>
                        <a:pt x="69712" y="42697"/>
                      </a:cubicBezTo>
                      <a:cubicBezTo>
                        <a:pt x="69712" y="27119"/>
                        <a:pt x="56966" y="15789"/>
                        <a:pt x="42804" y="15789"/>
                      </a:cubicBezTo>
                      <a:cubicBezTo>
                        <a:pt x="28642" y="15789"/>
                        <a:pt x="15897" y="28535"/>
                        <a:pt x="15897" y="42697"/>
                      </a:cubicBezTo>
                      <a:cubicBezTo>
                        <a:pt x="14480" y="56859"/>
                        <a:pt x="27226" y="69604"/>
                        <a:pt x="42804"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1" name="Freeform: Shape 2240">
                  <a:extLst>
                    <a:ext uri="{FF2B5EF4-FFF2-40B4-BE49-F238E27FC236}">
                      <a16:creationId xmlns:a16="http://schemas.microsoft.com/office/drawing/2014/main" id="{EC3FC1FA-76D0-4839-84D1-BFD7C73111BF}"/>
                    </a:ext>
                  </a:extLst>
                </p:cNvPr>
                <p:cNvSpPr/>
                <p:nvPr/>
              </p:nvSpPr>
              <p:spPr>
                <a:xfrm>
                  <a:off x="4298642" y="16132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2" name="Freeform: Shape 2241">
                  <a:extLst>
                    <a:ext uri="{FF2B5EF4-FFF2-40B4-BE49-F238E27FC236}">
                      <a16:creationId xmlns:a16="http://schemas.microsoft.com/office/drawing/2014/main" id="{8E38CCEC-7F1B-4EFC-929F-735283219048}"/>
                    </a:ext>
                  </a:extLst>
                </p:cNvPr>
                <p:cNvSpPr/>
                <p:nvPr/>
              </p:nvSpPr>
              <p:spPr>
                <a:xfrm>
                  <a:off x="4186763" y="147161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3" name="Freeform: Shape 2242">
                  <a:extLst>
                    <a:ext uri="{FF2B5EF4-FFF2-40B4-BE49-F238E27FC236}">
                      <a16:creationId xmlns:a16="http://schemas.microsoft.com/office/drawing/2014/main" id="{F1FC7894-1627-4056-8F9D-EBAEBF3A8153}"/>
                    </a:ext>
                  </a:extLst>
                </p:cNvPr>
                <p:cNvSpPr/>
                <p:nvPr/>
              </p:nvSpPr>
              <p:spPr>
                <a:xfrm>
                  <a:off x="4297226" y="158774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4" name="Freeform: Shape 2243">
                  <a:extLst>
                    <a:ext uri="{FF2B5EF4-FFF2-40B4-BE49-F238E27FC236}">
                      <a16:creationId xmlns:a16="http://schemas.microsoft.com/office/drawing/2014/main" id="{84F932E6-62F0-4CD6-ABDF-EF8F33806A51}"/>
                    </a:ext>
                  </a:extLst>
                </p:cNvPr>
                <p:cNvSpPr/>
                <p:nvPr/>
              </p:nvSpPr>
              <p:spPr>
                <a:xfrm>
                  <a:off x="4451591" y="167979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5" name="Freeform: Shape 2244">
                  <a:extLst>
                    <a:ext uri="{FF2B5EF4-FFF2-40B4-BE49-F238E27FC236}">
                      <a16:creationId xmlns:a16="http://schemas.microsoft.com/office/drawing/2014/main" id="{AD35139B-664B-4CB0-A5BE-70F7D1F80CCB}"/>
                    </a:ext>
                  </a:extLst>
                </p:cNvPr>
                <p:cNvSpPr/>
                <p:nvPr/>
              </p:nvSpPr>
              <p:spPr>
                <a:xfrm>
                  <a:off x="4918934" y="126485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6" name="Freeform: Shape 2245">
                  <a:extLst>
                    <a:ext uri="{FF2B5EF4-FFF2-40B4-BE49-F238E27FC236}">
                      <a16:creationId xmlns:a16="http://schemas.microsoft.com/office/drawing/2014/main" id="{632B3E84-7586-4568-A32F-7689F589EBC7}"/>
                    </a:ext>
                  </a:extLst>
                </p:cNvPr>
                <p:cNvSpPr/>
                <p:nvPr/>
              </p:nvSpPr>
              <p:spPr>
                <a:xfrm>
                  <a:off x="4911853" y="12266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7" name="Freeform: Shape 2246">
                  <a:extLst>
                    <a:ext uri="{FF2B5EF4-FFF2-40B4-BE49-F238E27FC236}">
                      <a16:creationId xmlns:a16="http://schemas.microsoft.com/office/drawing/2014/main" id="{45F7610C-E27F-4128-BA94-C2A7791C6624}"/>
                    </a:ext>
                  </a:extLst>
                </p:cNvPr>
                <p:cNvSpPr/>
                <p:nvPr/>
              </p:nvSpPr>
              <p:spPr>
                <a:xfrm>
                  <a:off x="4069219" y="103825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8" name="Freeform: Shape 2247">
                  <a:extLst>
                    <a:ext uri="{FF2B5EF4-FFF2-40B4-BE49-F238E27FC236}">
                      <a16:creationId xmlns:a16="http://schemas.microsoft.com/office/drawing/2014/main" id="{1AE55718-142B-4C48-BEE5-5D77D8550DAC}"/>
                    </a:ext>
                  </a:extLst>
                </p:cNvPr>
                <p:cNvSpPr/>
                <p:nvPr/>
              </p:nvSpPr>
              <p:spPr>
                <a:xfrm>
                  <a:off x="3741924" y="66863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9" name="Freeform: Shape 2248">
                  <a:extLst>
                    <a:ext uri="{FF2B5EF4-FFF2-40B4-BE49-F238E27FC236}">
                      <a16:creationId xmlns:a16="http://schemas.microsoft.com/office/drawing/2014/main" id="{A097CCE8-5B02-4460-8A42-0E1E75B89FF0}"/>
                    </a:ext>
                  </a:extLst>
                </p:cNvPr>
                <p:cNvSpPr/>
                <p:nvPr/>
              </p:nvSpPr>
              <p:spPr>
                <a:xfrm>
                  <a:off x="3887672" y="515685"/>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0" name="Freeform: Shape 2249">
                  <a:extLst>
                    <a:ext uri="{FF2B5EF4-FFF2-40B4-BE49-F238E27FC236}">
                      <a16:creationId xmlns:a16="http://schemas.microsoft.com/office/drawing/2014/main" id="{B5E73FD1-2BDE-4CD3-85A9-98A8C7CAB25E}"/>
                    </a:ext>
                  </a:extLst>
                </p:cNvPr>
                <p:cNvSpPr/>
                <p:nvPr/>
              </p:nvSpPr>
              <p:spPr>
                <a:xfrm>
                  <a:off x="4621534" y="33299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9951" y="15789"/>
                        <a:pt x="24286" y="15789"/>
                      </a:cubicBezTo>
                      <a:cubicBezTo>
                        <a:pt x="18622"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1" name="Freeform: Shape 2250">
                  <a:extLst>
                    <a:ext uri="{FF2B5EF4-FFF2-40B4-BE49-F238E27FC236}">
                      <a16:creationId xmlns:a16="http://schemas.microsoft.com/office/drawing/2014/main" id="{4EC8CCFC-9A22-4C82-93E2-83A3BF8EACC9}"/>
                    </a:ext>
                  </a:extLst>
                </p:cNvPr>
                <p:cNvSpPr/>
                <p:nvPr/>
              </p:nvSpPr>
              <p:spPr>
                <a:xfrm>
                  <a:off x="5035062" y="385395"/>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8" y="24286"/>
                        <a:pt x="27118" y="21454"/>
                      </a:cubicBezTo>
                      <a:cubicBezTo>
                        <a:pt x="27118"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2" name="Freeform: Shape 2251">
                  <a:extLst>
                    <a:ext uri="{FF2B5EF4-FFF2-40B4-BE49-F238E27FC236}">
                      <a16:creationId xmlns:a16="http://schemas.microsoft.com/office/drawing/2014/main" id="{7A17DEF3-7142-429D-A7D6-085523E9429A}"/>
                    </a:ext>
                  </a:extLst>
                </p:cNvPr>
                <p:cNvSpPr/>
                <p:nvPr/>
              </p:nvSpPr>
              <p:spPr>
                <a:xfrm>
                  <a:off x="4804222" y="34290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5702"/>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3" name="Freeform: Shape 2252">
                  <a:extLst>
                    <a:ext uri="{FF2B5EF4-FFF2-40B4-BE49-F238E27FC236}">
                      <a16:creationId xmlns:a16="http://schemas.microsoft.com/office/drawing/2014/main" id="{4CC13D56-F2FA-42BF-997E-EAB8D8010B6F}"/>
                    </a:ext>
                  </a:extLst>
                </p:cNvPr>
                <p:cNvSpPr/>
                <p:nvPr/>
              </p:nvSpPr>
              <p:spPr>
                <a:xfrm>
                  <a:off x="4427464" y="597766"/>
                  <a:ext cx="70810" cy="70810"/>
                </a:xfrm>
                <a:custGeom>
                  <a:avLst/>
                  <a:gdLst>
                    <a:gd name="connsiteX0" fmla="*/ 63997 w 70809"/>
                    <a:gd name="connsiteY0" fmla="*/ 39887 h 70809"/>
                    <a:gd name="connsiteX1" fmla="*/ 39955 w 70809"/>
                    <a:gd name="connsiteY1" fmla="*/ 63996 h 70809"/>
                    <a:gd name="connsiteX2" fmla="*/ 15846 w 70809"/>
                    <a:gd name="connsiteY2" fmla="*/ 39955 h 70809"/>
                    <a:gd name="connsiteX3" fmla="*/ 39887 w 70809"/>
                    <a:gd name="connsiteY3" fmla="*/ 15846 h 70809"/>
                    <a:gd name="connsiteX4" fmla="*/ 63997 w 70809"/>
                    <a:gd name="connsiteY4" fmla="*/ 398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97" y="39887"/>
                      </a:moveTo>
                      <a:cubicBezTo>
                        <a:pt x="64015" y="53183"/>
                        <a:pt x="53252" y="63977"/>
                        <a:pt x="39955" y="63996"/>
                      </a:cubicBezTo>
                      <a:cubicBezTo>
                        <a:pt x="26659" y="64015"/>
                        <a:pt x="15865" y="53252"/>
                        <a:pt x="15846" y="39955"/>
                      </a:cubicBezTo>
                      <a:cubicBezTo>
                        <a:pt x="15827" y="26659"/>
                        <a:pt x="26590" y="15865"/>
                        <a:pt x="39887" y="15846"/>
                      </a:cubicBezTo>
                      <a:cubicBezTo>
                        <a:pt x="53183" y="15827"/>
                        <a:pt x="63978" y="26590"/>
                        <a:pt x="63997" y="3988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4" name="Freeform: Shape 2253">
                  <a:extLst>
                    <a:ext uri="{FF2B5EF4-FFF2-40B4-BE49-F238E27FC236}">
                      <a16:creationId xmlns:a16="http://schemas.microsoft.com/office/drawing/2014/main" id="{41E8F364-1A9A-4883-8A9C-19F5678BC7D7}"/>
                    </a:ext>
                  </a:extLst>
                </p:cNvPr>
                <p:cNvSpPr/>
                <p:nvPr/>
              </p:nvSpPr>
              <p:spPr>
                <a:xfrm>
                  <a:off x="4491244" y="553922"/>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7205" y="54026"/>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5" name="Freeform: Shape 2254">
                  <a:extLst>
                    <a:ext uri="{FF2B5EF4-FFF2-40B4-BE49-F238E27FC236}">
                      <a16:creationId xmlns:a16="http://schemas.microsoft.com/office/drawing/2014/main" id="{81CDEE26-3E3E-432A-9C89-ADEF16C92060}"/>
                    </a:ext>
                  </a:extLst>
                </p:cNvPr>
                <p:cNvSpPr/>
                <p:nvPr/>
              </p:nvSpPr>
              <p:spPr>
                <a:xfrm>
                  <a:off x="4686460" y="1137392"/>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0256"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6" name="Freeform: Shape 2255">
                  <a:extLst>
                    <a:ext uri="{FF2B5EF4-FFF2-40B4-BE49-F238E27FC236}">
                      <a16:creationId xmlns:a16="http://schemas.microsoft.com/office/drawing/2014/main" id="{08CDBB62-FC4A-4946-89CB-AEA3F43892CF}"/>
                    </a:ext>
                  </a:extLst>
                </p:cNvPr>
                <p:cNvSpPr/>
                <p:nvPr/>
              </p:nvSpPr>
              <p:spPr>
                <a:xfrm>
                  <a:off x="5372115" y="49019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7" name="Freeform: Shape 2256">
                  <a:extLst>
                    <a:ext uri="{FF2B5EF4-FFF2-40B4-BE49-F238E27FC236}">
                      <a16:creationId xmlns:a16="http://schemas.microsoft.com/office/drawing/2014/main" id="{BD5DB8FD-9192-4DEA-93CD-15D7C7E38D43}"/>
                    </a:ext>
                  </a:extLst>
                </p:cNvPr>
                <p:cNvSpPr/>
                <p:nvPr/>
              </p:nvSpPr>
              <p:spPr>
                <a:xfrm>
                  <a:off x="5101623" y="150701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8" name="Freeform: Shape 2257">
                  <a:extLst>
                    <a:ext uri="{FF2B5EF4-FFF2-40B4-BE49-F238E27FC236}">
                      <a16:creationId xmlns:a16="http://schemas.microsoft.com/office/drawing/2014/main" id="{14115E49-D346-47AF-ACCC-43A956D45406}"/>
                    </a:ext>
                  </a:extLst>
                </p:cNvPr>
                <p:cNvSpPr/>
                <p:nvPr/>
              </p:nvSpPr>
              <p:spPr>
                <a:xfrm>
                  <a:off x="5321132" y="1419214"/>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9" name="Freeform: Shape 2258">
                  <a:extLst>
                    <a:ext uri="{FF2B5EF4-FFF2-40B4-BE49-F238E27FC236}">
                      <a16:creationId xmlns:a16="http://schemas.microsoft.com/office/drawing/2014/main" id="{C33A55FB-0311-493F-9748-403ADECCCE99}"/>
                    </a:ext>
                  </a:extLst>
                </p:cNvPr>
                <p:cNvSpPr/>
                <p:nvPr/>
              </p:nvSpPr>
              <p:spPr>
                <a:xfrm>
                  <a:off x="5277230" y="14985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0" name="Freeform: Shape 2259">
                  <a:extLst>
                    <a:ext uri="{FF2B5EF4-FFF2-40B4-BE49-F238E27FC236}">
                      <a16:creationId xmlns:a16="http://schemas.microsoft.com/office/drawing/2014/main" id="{7514106A-6BF8-4797-98E6-356750753F76}"/>
                    </a:ext>
                  </a:extLst>
                </p:cNvPr>
                <p:cNvSpPr/>
                <p:nvPr/>
              </p:nvSpPr>
              <p:spPr>
                <a:xfrm>
                  <a:off x="5131088" y="143337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1" name="Freeform: Shape 2260">
                  <a:extLst>
                    <a:ext uri="{FF2B5EF4-FFF2-40B4-BE49-F238E27FC236}">
                      <a16:creationId xmlns:a16="http://schemas.microsoft.com/office/drawing/2014/main" id="{492484D3-5A6F-4552-9088-C3AA791E072C}"/>
                    </a:ext>
                  </a:extLst>
                </p:cNvPr>
                <p:cNvSpPr/>
                <p:nvPr/>
              </p:nvSpPr>
              <p:spPr>
                <a:xfrm>
                  <a:off x="5162519" y="154525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2" name="Freeform: Shape 2261">
                  <a:extLst>
                    <a:ext uri="{FF2B5EF4-FFF2-40B4-BE49-F238E27FC236}">
                      <a16:creationId xmlns:a16="http://schemas.microsoft.com/office/drawing/2014/main" id="{DAE8D086-D268-4F01-8EBE-FE47B11B6E5C}"/>
                    </a:ext>
                  </a:extLst>
                </p:cNvPr>
                <p:cNvSpPr/>
                <p:nvPr/>
              </p:nvSpPr>
              <p:spPr>
                <a:xfrm>
                  <a:off x="3380950" y="681379"/>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4026"/>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3" name="Freeform: Shape 2262">
                  <a:extLst>
                    <a:ext uri="{FF2B5EF4-FFF2-40B4-BE49-F238E27FC236}">
                      <a16:creationId xmlns:a16="http://schemas.microsoft.com/office/drawing/2014/main" id="{1A78866F-1374-44B9-8921-257E19D2B14B}"/>
                    </a:ext>
                  </a:extLst>
                </p:cNvPr>
                <p:cNvSpPr/>
                <p:nvPr/>
              </p:nvSpPr>
              <p:spPr>
                <a:xfrm>
                  <a:off x="3301644" y="45762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4" name="Freeform: Shape 2263">
                  <a:extLst>
                    <a:ext uri="{FF2B5EF4-FFF2-40B4-BE49-F238E27FC236}">
                      <a16:creationId xmlns:a16="http://schemas.microsoft.com/office/drawing/2014/main" id="{A2C2E2B2-BF57-4C29-A48B-CCB08236E1AD}"/>
                    </a:ext>
                  </a:extLst>
                </p:cNvPr>
                <p:cNvSpPr/>
                <p:nvPr/>
              </p:nvSpPr>
              <p:spPr>
                <a:xfrm>
                  <a:off x="3698177" y="3924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5" name="Freeform: Shape 2264">
                  <a:extLst>
                    <a:ext uri="{FF2B5EF4-FFF2-40B4-BE49-F238E27FC236}">
                      <a16:creationId xmlns:a16="http://schemas.microsoft.com/office/drawing/2014/main" id="{75F2984B-33A3-41C8-AF07-185348485B70}"/>
                    </a:ext>
                  </a:extLst>
                </p:cNvPr>
                <p:cNvSpPr/>
                <p:nvPr/>
              </p:nvSpPr>
              <p:spPr>
                <a:xfrm>
                  <a:off x="3216672" y="70403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6" name="Freeform: Shape 2265">
                  <a:extLst>
                    <a:ext uri="{FF2B5EF4-FFF2-40B4-BE49-F238E27FC236}">
                      <a16:creationId xmlns:a16="http://schemas.microsoft.com/office/drawing/2014/main" id="{0C0B7BF9-03C1-4A6F-9879-8F9156A6D141}"/>
                    </a:ext>
                  </a:extLst>
                </p:cNvPr>
                <p:cNvSpPr/>
                <p:nvPr/>
              </p:nvSpPr>
              <p:spPr>
                <a:xfrm>
                  <a:off x="2949012" y="64739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7" name="Freeform: Shape 2266">
                  <a:extLst>
                    <a:ext uri="{FF2B5EF4-FFF2-40B4-BE49-F238E27FC236}">
                      <a16:creationId xmlns:a16="http://schemas.microsoft.com/office/drawing/2014/main" id="{B467E1CC-9847-4C32-8AEF-83CB45F13F8A}"/>
                    </a:ext>
                  </a:extLst>
                </p:cNvPr>
                <p:cNvSpPr/>
                <p:nvPr/>
              </p:nvSpPr>
              <p:spPr>
                <a:xfrm>
                  <a:off x="3329967" y="68279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8" name="Freeform: Shape 2267">
                  <a:extLst>
                    <a:ext uri="{FF2B5EF4-FFF2-40B4-BE49-F238E27FC236}">
                      <a16:creationId xmlns:a16="http://schemas.microsoft.com/office/drawing/2014/main" id="{A598BBDE-84D9-4F03-8877-C92D2F81B786}"/>
                    </a:ext>
                  </a:extLst>
                </p:cNvPr>
                <p:cNvSpPr/>
                <p:nvPr/>
              </p:nvSpPr>
              <p:spPr>
                <a:xfrm>
                  <a:off x="3366788" y="4661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9" name="Freeform: Shape 2268">
                  <a:extLst>
                    <a:ext uri="{FF2B5EF4-FFF2-40B4-BE49-F238E27FC236}">
                      <a16:creationId xmlns:a16="http://schemas.microsoft.com/office/drawing/2014/main" id="{50A48A6A-CA42-491E-8124-8A66233E54E4}"/>
                    </a:ext>
                  </a:extLst>
                </p:cNvPr>
                <p:cNvSpPr/>
                <p:nvPr/>
              </p:nvSpPr>
              <p:spPr>
                <a:xfrm>
                  <a:off x="3009908" y="51851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0" name="Freeform: Shape 2269">
                  <a:extLst>
                    <a:ext uri="{FF2B5EF4-FFF2-40B4-BE49-F238E27FC236}">
                      <a16:creationId xmlns:a16="http://schemas.microsoft.com/office/drawing/2014/main" id="{49D6749D-79ED-48EF-BEC1-0256D723F59E}"/>
                    </a:ext>
                  </a:extLst>
                </p:cNvPr>
                <p:cNvSpPr/>
                <p:nvPr/>
              </p:nvSpPr>
              <p:spPr>
                <a:xfrm>
                  <a:off x="3574969" y="570916"/>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1" name="Freeform: Shape 2270">
                  <a:extLst>
                    <a:ext uri="{FF2B5EF4-FFF2-40B4-BE49-F238E27FC236}">
                      <a16:creationId xmlns:a16="http://schemas.microsoft.com/office/drawing/2014/main" id="{F2325EE2-2461-41C3-876D-B519413FEDAC}"/>
                    </a:ext>
                  </a:extLst>
                </p:cNvPr>
                <p:cNvSpPr/>
                <p:nvPr/>
              </p:nvSpPr>
              <p:spPr>
                <a:xfrm>
                  <a:off x="3691096" y="4774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7205" y="41280"/>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2" name="Freeform: Shape 2271">
                  <a:extLst>
                    <a:ext uri="{FF2B5EF4-FFF2-40B4-BE49-F238E27FC236}">
                      <a16:creationId xmlns:a16="http://schemas.microsoft.com/office/drawing/2014/main" id="{2FA99211-C8D0-49E7-A1E9-AF9A59A482D7}"/>
                    </a:ext>
                  </a:extLst>
                </p:cNvPr>
                <p:cNvSpPr/>
                <p:nvPr/>
              </p:nvSpPr>
              <p:spPr>
                <a:xfrm>
                  <a:off x="3148695" y="59640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3" name="Freeform: Shape 2272">
                  <a:extLst>
                    <a:ext uri="{FF2B5EF4-FFF2-40B4-BE49-F238E27FC236}">
                      <a16:creationId xmlns:a16="http://schemas.microsoft.com/office/drawing/2014/main" id="{AD098A3C-F0C8-4C31-B699-457DEFE2DEE5}"/>
                    </a:ext>
                  </a:extLst>
                </p:cNvPr>
                <p:cNvSpPr/>
                <p:nvPr/>
              </p:nvSpPr>
              <p:spPr>
                <a:xfrm>
                  <a:off x="3373869" y="56808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4" name="Freeform: Shape 2273">
                  <a:extLst>
                    <a:ext uri="{FF2B5EF4-FFF2-40B4-BE49-F238E27FC236}">
                      <a16:creationId xmlns:a16="http://schemas.microsoft.com/office/drawing/2014/main" id="{598E9B0B-73F5-42E9-95A1-A39C59C48A1D}"/>
                    </a:ext>
                  </a:extLst>
                </p:cNvPr>
                <p:cNvSpPr/>
                <p:nvPr/>
              </p:nvSpPr>
              <p:spPr>
                <a:xfrm>
                  <a:off x="3267655" y="8088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5" name="Freeform: Shape 2274">
                  <a:extLst>
                    <a:ext uri="{FF2B5EF4-FFF2-40B4-BE49-F238E27FC236}">
                      <a16:creationId xmlns:a16="http://schemas.microsoft.com/office/drawing/2014/main" id="{F19E1027-11BC-4330-BE0A-CE74E823CDE1}"/>
                    </a:ext>
                  </a:extLst>
                </p:cNvPr>
                <p:cNvSpPr/>
                <p:nvPr/>
              </p:nvSpPr>
              <p:spPr>
                <a:xfrm>
                  <a:off x="2798741" y="79609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6" name="Freeform: Shape 2275">
                  <a:extLst>
                    <a:ext uri="{FF2B5EF4-FFF2-40B4-BE49-F238E27FC236}">
                      <a16:creationId xmlns:a16="http://schemas.microsoft.com/office/drawing/2014/main" id="{31005D99-5D33-48EF-A605-E35C214BF704}"/>
                    </a:ext>
                  </a:extLst>
                </p:cNvPr>
                <p:cNvSpPr/>
                <p:nvPr/>
              </p:nvSpPr>
              <p:spPr>
                <a:xfrm>
                  <a:off x="3165689" y="11175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7" name="Freeform: Shape 2276">
                  <a:extLst>
                    <a:ext uri="{FF2B5EF4-FFF2-40B4-BE49-F238E27FC236}">
                      <a16:creationId xmlns:a16="http://schemas.microsoft.com/office/drawing/2014/main" id="{9A80E055-6CDB-4F9F-9250-E2B28FA6F83E}"/>
                    </a:ext>
                  </a:extLst>
                </p:cNvPr>
                <p:cNvSpPr/>
                <p:nvPr/>
              </p:nvSpPr>
              <p:spPr>
                <a:xfrm>
                  <a:off x="2790124" y="1358318"/>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8" name="Freeform: Shape 2277">
                  <a:extLst>
                    <a:ext uri="{FF2B5EF4-FFF2-40B4-BE49-F238E27FC236}">
                      <a16:creationId xmlns:a16="http://schemas.microsoft.com/office/drawing/2014/main" id="{5FD4482F-FC8C-4D40-8F0F-05D9F9F61B07}"/>
                    </a:ext>
                  </a:extLst>
                </p:cNvPr>
                <p:cNvSpPr/>
                <p:nvPr/>
              </p:nvSpPr>
              <p:spPr>
                <a:xfrm>
                  <a:off x="3498494" y="107791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9" name="Freeform: Shape 2278">
                  <a:extLst>
                    <a:ext uri="{FF2B5EF4-FFF2-40B4-BE49-F238E27FC236}">
                      <a16:creationId xmlns:a16="http://schemas.microsoft.com/office/drawing/2014/main" id="{47E7A09C-9177-4142-9BDF-0195D55D9756}"/>
                    </a:ext>
                  </a:extLst>
                </p:cNvPr>
                <p:cNvSpPr/>
                <p:nvPr/>
              </p:nvSpPr>
              <p:spPr>
                <a:xfrm>
                  <a:off x="3363956" y="115863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4026"/>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0" name="Freeform: Shape 2279">
                  <a:extLst>
                    <a:ext uri="{FF2B5EF4-FFF2-40B4-BE49-F238E27FC236}">
                      <a16:creationId xmlns:a16="http://schemas.microsoft.com/office/drawing/2014/main" id="{2C47291D-FFEF-46F5-B841-E59C49BCB813}"/>
                    </a:ext>
                  </a:extLst>
                </p:cNvPr>
                <p:cNvSpPr/>
                <p:nvPr/>
              </p:nvSpPr>
              <p:spPr>
                <a:xfrm>
                  <a:off x="3240473" y="1243607"/>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1" name="Freeform: Shape 2280">
                  <a:extLst>
                    <a:ext uri="{FF2B5EF4-FFF2-40B4-BE49-F238E27FC236}">
                      <a16:creationId xmlns:a16="http://schemas.microsoft.com/office/drawing/2014/main" id="{33BF751C-302A-4028-9401-E83D45C866EA}"/>
                    </a:ext>
                  </a:extLst>
                </p:cNvPr>
                <p:cNvSpPr/>
                <p:nvPr/>
              </p:nvSpPr>
              <p:spPr>
                <a:xfrm>
                  <a:off x="2913607" y="119120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2" name="Freeform: Shape 2281">
                  <a:extLst>
                    <a:ext uri="{FF2B5EF4-FFF2-40B4-BE49-F238E27FC236}">
                      <a16:creationId xmlns:a16="http://schemas.microsoft.com/office/drawing/2014/main" id="{D88B09AE-B995-4CF3-8FF0-432D818FA3EA}"/>
                    </a:ext>
                  </a:extLst>
                </p:cNvPr>
                <p:cNvSpPr/>
                <p:nvPr/>
              </p:nvSpPr>
              <p:spPr>
                <a:xfrm>
                  <a:off x="2291899" y="8414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3" name="Freeform: Shape 2282">
                  <a:extLst>
                    <a:ext uri="{FF2B5EF4-FFF2-40B4-BE49-F238E27FC236}">
                      <a16:creationId xmlns:a16="http://schemas.microsoft.com/office/drawing/2014/main" id="{5087A60D-A58A-4FA0-88E4-724FD19A9DC8}"/>
                    </a:ext>
                  </a:extLst>
                </p:cNvPr>
                <p:cNvSpPr/>
                <p:nvPr/>
              </p:nvSpPr>
              <p:spPr>
                <a:xfrm>
                  <a:off x="2423605" y="66296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4" name="Freeform: Shape 2283">
                  <a:extLst>
                    <a:ext uri="{FF2B5EF4-FFF2-40B4-BE49-F238E27FC236}">
                      <a16:creationId xmlns:a16="http://schemas.microsoft.com/office/drawing/2014/main" id="{B01EA1B7-32F5-4660-BB21-5F19C046BE10}"/>
                    </a:ext>
                  </a:extLst>
                </p:cNvPr>
                <p:cNvSpPr/>
                <p:nvPr/>
              </p:nvSpPr>
              <p:spPr>
                <a:xfrm>
                  <a:off x="3540980" y="14220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41280"/>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5" name="Freeform: Shape 2284">
                  <a:extLst>
                    <a:ext uri="{FF2B5EF4-FFF2-40B4-BE49-F238E27FC236}">
                      <a16:creationId xmlns:a16="http://schemas.microsoft.com/office/drawing/2014/main" id="{3B5F0473-B70B-4EC6-B354-480C1C1894D6}"/>
                    </a:ext>
                  </a:extLst>
                </p:cNvPr>
                <p:cNvSpPr/>
                <p:nvPr/>
              </p:nvSpPr>
              <p:spPr>
                <a:xfrm>
                  <a:off x="3768712" y="1329994"/>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6" name="Freeform: Shape 2285">
                  <a:extLst>
                    <a:ext uri="{FF2B5EF4-FFF2-40B4-BE49-F238E27FC236}">
                      <a16:creationId xmlns:a16="http://schemas.microsoft.com/office/drawing/2014/main" id="{9C9DB2EA-8211-42F6-B1B9-C63F7F6217CB}"/>
                    </a:ext>
                  </a:extLst>
                </p:cNvPr>
                <p:cNvSpPr/>
                <p:nvPr/>
              </p:nvSpPr>
              <p:spPr>
                <a:xfrm>
                  <a:off x="3685431" y="1508434"/>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7" name="Freeform: Shape 2286">
                  <a:extLst>
                    <a:ext uri="{FF2B5EF4-FFF2-40B4-BE49-F238E27FC236}">
                      <a16:creationId xmlns:a16="http://schemas.microsoft.com/office/drawing/2014/main" id="{02346402-3553-417E-9F91-0EC2E933A930}"/>
                    </a:ext>
                  </a:extLst>
                </p:cNvPr>
                <p:cNvSpPr/>
                <p:nvPr/>
              </p:nvSpPr>
              <p:spPr>
                <a:xfrm>
                  <a:off x="3652859" y="11784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8" name="Freeform: Shape 2287">
                  <a:extLst>
                    <a:ext uri="{FF2B5EF4-FFF2-40B4-BE49-F238E27FC236}">
                      <a16:creationId xmlns:a16="http://schemas.microsoft.com/office/drawing/2014/main" id="{F16008FB-5BA2-4D02-B1BD-7F799B12D0FD}"/>
                    </a:ext>
                  </a:extLst>
                </p:cNvPr>
                <p:cNvSpPr/>
                <p:nvPr/>
              </p:nvSpPr>
              <p:spPr>
                <a:xfrm>
                  <a:off x="3604708"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9" name="Freeform: Shape 2288">
                  <a:extLst>
                    <a:ext uri="{FF2B5EF4-FFF2-40B4-BE49-F238E27FC236}">
                      <a16:creationId xmlns:a16="http://schemas.microsoft.com/office/drawing/2014/main" id="{D00488DF-44DD-4DC0-A6D8-68990B4A6C14}"/>
                    </a:ext>
                  </a:extLst>
                </p:cNvPr>
                <p:cNvSpPr/>
                <p:nvPr/>
              </p:nvSpPr>
              <p:spPr>
                <a:xfrm>
                  <a:off x="3538147" y="113456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0" name="Freeform: Shape 2289">
                  <a:extLst>
                    <a:ext uri="{FF2B5EF4-FFF2-40B4-BE49-F238E27FC236}">
                      <a16:creationId xmlns:a16="http://schemas.microsoft.com/office/drawing/2014/main" id="{6490BE14-FA3B-43F1-9CAC-E44DBD096B79}"/>
                    </a:ext>
                  </a:extLst>
                </p:cNvPr>
                <p:cNvSpPr/>
                <p:nvPr/>
              </p:nvSpPr>
              <p:spPr>
                <a:xfrm>
                  <a:off x="3805808" y="144045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1" name="Freeform: Shape 2290">
                  <a:extLst>
                    <a:ext uri="{FF2B5EF4-FFF2-40B4-BE49-F238E27FC236}">
                      <a16:creationId xmlns:a16="http://schemas.microsoft.com/office/drawing/2014/main" id="{A9B2C11A-D6D0-4865-93B9-9EF4E9EB98C4}"/>
                    </a:ext>
                  </a:extLst>
                </p:cNvPr>
                <p:cNvSpPr/>
                <p:nvPr/>
              </p:nvSpPr>
              <p:spPr>
                <a:xfrm>
                  <a:off x="3242164" y="10595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2" name="Freeform: Shape 2291">
                  <a:extLst>
                    <a:ext uri="{FF2B5EF4-FFF2-40B4-BE49-F238E27FC236}">
                      <a16:creationId xmlns:a16="http://schemas.microsoft.com/office/drawing/2014/main" id="{9ED4407E-C7BB-4F87-A338-5099303521EB}"/>
                    </a:ext>
                  </a:extLst>
                </p:cNvPr>
                <p:cNvSpPr/>
                <p:nvPr/>
              </p:nvSpPr>
              <p:spPr>
                <a:xfrm>
                  <a:off x="3175602" y="9731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3" name="Freeform: Shape 2292">
                  <a:extLst>
                    <a:ext uri="{FF2B5EF4-FFF2-40B4-BE49-F238E27FC236}">
                      <a16:creationId xmlns:a16="http://schemas.microsoft.com/office/drawing/2014/main" id="{FFD3FAA0-8AD0-46AE-9483-8A15C89ABD3E}"/>
                    </a:ext>
                  </a:extLst>
                </p:cNvPr>
                <p:cNvSpPr/>
                <p:nvPr/>
              </p:nvSpPr>
              <p:spPr>
                <a:xfrm>
                  <a:off x="3205343" y="9872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4" name="Freeform: Shape 2293">
                  <a:extLst>
                    <a:ext uri="{FF2B5EF4-FFF2-40B4-BE49-F238E27FC236}">
                      <a16:creationId xmlns:a16="http://schemas.microsoft.com/office/drawing/2014/main" id="{0A8FC651-3F37-478C-9A7D-BA3B06D27501}"/>
                    </a:ext>
                  </a:extLst>
                </p:cNvPr>
                <p:cNvSpPr/>
                <p:nvPr/>
              </p:nvSpPr>
              <p:spPr>
                <a:xfrm>
                  <a:off x="3041064" y="107508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5" name="Freeform: Shape 2294">
                  <a:extLst>
                    <a:ext uri="{FF2B5EF4-FFF2-40B4-BE49-F238E27FC236}">
                      <a16:creationId xmlns:a16="http://schemas.microsoft.com/office/drawing/2014/main" id="{4E0DE109-B03F-4CC8-9051-49375196770E}"/>
                    </a:ext>
                  </a:extLst>
                </p:cNvPr>
                <p:cNvSpPr/>
                <p:nvPr/>
              </p:nvSpPr>
              <p:spPr>
                <a:xfrm>
                  <a:off x="3184100" y="1240774"/>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6" name="Freeform: Shape 2295">
                  <a:extLst>
                    <a:ext uri="{FF2B5EF4-FFF2-40B4-BE49-F238E27FC236}">
                      <a16:creationId xmlns:a16="http://schemas.microsoft.com/office/drawing/2014/main" id="{AE947BAF-9407-4660-84E3-3A4A8BFDE320}"/>
                    </a:ext>
                  </a:extLst>
                </p:cNvPr>
                <p:cNvSpPr/>
                <p:nvPr/>
              </p:nvSpPr>
              <p:spPr>
                <a:xfrm>
                  <a:off x="3427685" y="116854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7" name="Freeform: Shape 2296">
                  <a:extLst>
                    <a:ext uri="{FF2B5EF4-FFF2-40B4-BE49-F238E27FC236}">
                      <a16:creationId xmlns:a16="http://schemas.microsoft.com/office/drawing/2014/main" id="{B8609D5E-3678-4405-B4ED-5F6025E22EB3}"/>
                    </a:ext>
                  </a:extLst>
                </p:cNvPr>
                <p:cNvSpPr/>
                <p:nvPr/>
              </p:nvSpPr>
              <p:spPr>
                <a:xfrm>
                  <a:off x="3577801" y="12351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8" name="Freeform: Shape 2297">
                  <a:extLst>
                    <a:ext uri="{FF2B5EF4-FFF2-40B4-BE49-F238E27FC236}">
                      <a16:creationId xmlns:a16="http://schemas.microsoft.com/office/drawing/2014/main" id="{0A57531B-BD41-49A2-9D5B-068D4FC1CF69}"/>
                    </a:ext>
                  </a:extLst>
                </p:cNvPr>
                <p:cNvSpPr/>
                <p:nvPr/>
              </p:nvSpPr>
              <p:spPr>
                <a:xfrm>
                  <a:off x="3250661" y="13781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9" name="Freeform: Shape 2298">
                  <a:extLst>
                    <a:ext uri="{FF2B5EF4-FFF2-40B4-BE49-F238E27FC236}">
                      <a16:creationId xmlns:a16="http://schemas.microsoft.com/office/drawing/2014/main" id="{F7E8CC10-BB92-4308-898E-ED851D45B7C2}"/>
                    </a:ext>
                  </a:extLst>
                </p:cNvPr>
                <p:cNvSpPr/>
                <p:nvPr/>
              </p:nvSpPr>
              <p:spPr>
                <a:xfrm>
                  <a:off x="3162857" y="140788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0" name="Freeform: Shape 2299">
                  <a:extLst>
                    <a:ext uri="{FF2B5EF4-FFF2-40B4-BE49-F238E27FC236}">
                      <a16:creationId xmlns:a16="http://schemas.microsoft.com/office/drawing/2014/main" id="{AA61306D-BC20-40FB-95EF-1971EB50E300}"/>
                    </a:ext>
                  </a:extLst>
                </p:cNvPr>
                <p:cNvSpPr/>
                <p:nvPr/>
              </p:nvSpPr>
              <p:spPr>
                <a:xfrm>
                  <a:off x="2443431"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1" name="Freeform: Shape 2300">
                  <a:extLst>
                    <a:ext uri="{FF2B5EF4-FFF2-40B4-BE49-F238E27FC236}">
                      <a16:creationId xmlns:a16="http://schemas.microsoft.com/office/drawing/2014/main" id="{A6517242-4FF3-412B-BCC4-0F8D9F67749F}"/>
                    </a:ext>
                  </a:extLst>
                </p:cNvPr>
                <p:cNvSpPr/>
                <p:nvPr/>
              </p:nvSpPr>
              <p:spPr>
                <a:xfrm>
                  <a:off x="2543116" y="25406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2" name="Freeform: Shape 2301">
                  <a:extLst>
                    <a:ext uri="{FF2B5EF4-FFF2-40B4-BE49-F238E27FC236}">
                      <a16:creationId xmlns:a16="http://schemas.microsoft.com/office/drawing/2014/main" id="{C7573C15-FB95-4BF9-84BE-1DE4BC6F08BC}"/>
                    </a:ext>
                  </a:extLst>
                </p:cNvPr>
                <p:cNvSpPr/>
                <p:nvPr/>
              </p:nvSpPr>
              <p:spPr>
                <a:xfrm>
                  <a:off x="2657656" y="2057587"/>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7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7" y="28535"/>
                        <a:pt x="15897"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3" name="Freeform: Shape 2302">
                  <a:extLst>
                    <a:ext uri="{FF2B5EF4-FFF2-40B4-BE49-F238E27FC236}">
                      <a16:creationId xmlns:a16="http://schemas.microsoft.com/office/drawing/2014/main" id="{D28F61CB-593F-4FEF-AF2B-7AC282EB848B}"/>
                    </a:ext>
                  </a:extLst>
                </p:cNvPr>
                <p:cNvSpPr/>
                <p:nvPr/>
              </p:nvSpPr>
              <p:spPr>
                <a:xfrm>
                  <a:off x="3052394" y="2495519"/>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4" name="Freeform: Shape 2303">
                  <a:extLst>
                    <a:ext uri="{FF2B5EF4-FFF2-40B4-BE49-F238E27FC236}">
                      <a16:creationId xmlns:a16="http://schemas.microsoft.com/office/drawing/2014/main" id="{8070735D-AD39-4A77-901E-E79BEC4688D9}"/>
                    </a:ext>
                  </a:extLst>
                </p:cNvPr>
                <p:cNvSpPr/>
                <p:nvPr/>
              </p:nvSpPr>
              <p:spPr>
                <a:xfrm>
                  <a:off x="2204095" y="1550920"/>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1"/>
                        <a:pt x="90847" y="63940"/>
                      </a:cubicBezTo>
                      <a:cubicBezTo>
                        <a:pt x="90847" y="49778"/>
                        <a:pt x="78101" y="37032"/>
                        <a:pt x="63939"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5" name="Freeform: Shape 2304">
                  <a:extLst>
                    <a:ext uri="{FF2B5EF4-FFF2-40B4-BE49-F238E27FC236}">
                      <a16:creationId xmlns:a16="http://schemas.microsoft.com/office/drawing/2014/main" id="{B93CA15C-8586-483A-914A-504949F930D2}"/>
                    </a:ext>
                  </a:extLst>
                </p:cNvPr>
                <p:cNvSpPr/>
                <p:nvPr/>
              </p:nvSpPr>
              <p:spPr>
                <a:xfrm>
                  <a:off x="2225636" y="2936101"/>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8"/>
                        <a:pt x="52610" y="15789"/>
                        <a:pt x="39864" y="15789"/>
                      </a:cubicBezTo>
                      <a:cubicBezTo>
                        <a:pt x="27118" y="15789"/>
                        <a:pt x="15789" y="27118"/>
                        <a:pt x="15789" y="39864"/>
                      </a:cubicBezTo>
                      <a:cubicBezTo>
                        <a:pt x="15789" y="52610"/>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6" name="Freeform: Shape 2305">
                  <a:extLst>
                    <a:ext uri="{FF2B5EF4-FFF2-40B4-BE49-F238E27FC236}">
                      <a16:creationId xmlns:a16="http://schemas.microsoft.com/office/drawing/2014/main" id="{5C4A38AB-5A00-4F53-939C-09FD62BCFBBA}"/>
                    </a:ext>
                  </a:extLst>
                </p:cNvPr>
                <p:cNvSpPr/>
                <p:nvPr/>
              </p:nvSpPr>
              <p:spPr>
                <a:xfrm>
                  <a:off x="2143199" y="2593237"/>
                  <a:ext cx="84971" cy="99133"/>
                </a:xfrm>
                <a:custGeom>
                  <a:avLst/>
                  <a:gdLst>
                    <a:gd name="connsiteX0" fmla="*/ 48361 w 84971"/>
                    <a:gd name="connsiteY0" fmla="*/ 15789 h 99133"/>
                    <a:gd name="connsiteX1" fmla="*/ 82350 w 84971"/>
                    <a:gd name="connsiteY1" fmla="*/ 49777 h 99133"/>
                    <a:gd name="connsiteX2" fmla="*/ 48361 w 84971"/>
                    <a:gd name="connsiteY2" fmla="*/ 83766 h 99133"/>
                    <a:gd name="connsiteX3" fmla="*/ 15789 w 84971"/>
                    <a:gd name="connsiteY3" fmla="*/ 49777 h 99133"/>
                    <a:gd name="connsiteX4" fmla="*/ 48361 w 84971"/>
                    <a:gd name="connsiteY4" fmla="*/ 15789 h 99133"/>
                    <a:gd name="connsiteX5" fmla="*/ 48361 w 84971"/>
                    <a:gd name="connsiteY5" fmla="*/ 15789 h 99133"/>
                    <a:gd name="connsiteX6" fmla="*/ 48361 w 84971"/>
                    <a:gd name="connsiteY6" fmla="*/ 29951 h 99133"/>
                    <a:gd name="connsiteX7" fmla="*/ 29951 w 84971"/>
                    <a:gd name="connsiteY7" fmla="*/ 48361 h 99133"/>
                    <a:gd name="connsiteX8" fmla="*/ 48361 w 84971"/>
                    <a:gd name="connsiteY8" fmla="*/ 66772 h 99133"/>
                    <a:gd name="connsiteX9" fmla="*/ 66772 w 84971"/>
                    <a:gd name="connsiteY9" fmla="*/ 48361 h 99133"/>
                    <a:gd name="connsiteX10" fmla="*/ 48361 w 84971"/>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99133">
                      <a:moveTo>
                        <a:pt x="48361" y="15789"/>
                      </a:moveTo>
                      <a:cubicBezTo>
                        <a:pt x="66772" y="15789"/>
                        <a:pt x="82350" y="31367"/>
                        <a:pt x="82350" y="49777"/>
                      </a:cubicBezTo>
                      <a:cubicBezTo>
                        <a:pt x="82350" y="68188"/>
                        <a:pt x="66772" y="83766"/>
                        <a:pt x="48361" y="83766"/>
                      </a:cubicBezTo>
                      <a:cubicBezTo>
                        <a:pt x="29951" y="83766"/>
                        <a:pt x="15789" y="68188"/>
                        <a:pt x="15789" y="49777"/>
                      </a:cubicBezTo>
                      <a:cubicBezTo>
                        <a:pt x="15789" y="31367"/>
                        <a:pt x="29951" y="15789"/>
                        <a:pt x="48361" y="15789"/>
                      </a:cubicBezTo>
                      <a:lnTo>
                        <a:pt x="48361" y="15789"/>
                      </a:lnTo>
                      <a:close/>
                      <a:moveTo>
                        <a:pt x="48361" y="29951"/>
                      </a:moveTo>
                      <a:cubicBezTo>
                        <a:pt x="38448" y="29951"/>
                        <a:pt x="29951" y="38448"/>
                        <a:pt x="29951" y="48361"/>
                      </a:cubicBezTo>
                      <a:cubicBezTo>
                        <a:pt x="29951" y="58275"/>
                        <a:pt x="38448" y="66772"/>
                        <a:pt x="48361" y="66772"/>
                      </a:cubicBezTo>
                      <a:cubicBezTo>
                        <a:pt x="58275" y="66772"/>
                        <a:pt x="66772" y="58275"/>
                        <a:pt x="66772" y="48361"/>
                      </a:cubicBezTo>
                      <a:cubicBezTo>
                        <a:pt x="68188" y="38448"/>
                        <a:pt x="59691" y="29951"/>
                        <a:pt x="48361"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7" name="Freeform: Shape 2306">
                  <a:extLst>
                    <a:ext uri="{FF2B5EF4-FFF2-40B4-BE49-F238E27FC236}">
                      <a16:creationId xmlns:a16="http://schemas.microsoft.com/office/drawing/2014/main" id="{A20A2F13-B8FF-4BF3-A1FA-75F213B500E7}"/>
                    </a:ext>
                  </a:extLst>
                </p:cNvPr>
                <p:cNvSpPr/>
                <p:nvPr/>
              </p:nvSpPr>
              <p:spPr>
                <a:xfrm>
                  <a:off x="2075137" y="2193786"/>
                  <a:ext cx="68147" cy="68147"/>
                </a:xfrm>
                <a:custGeom>
                  <a:avLst/>
                  <a:gdLst>
                    <a:gd name="connsiteX0" fmla="*/ 63940 w 127457"/>
                    <a:gd name="connsiteY0" fmla="*/ 112090 h 127457"/>
                    <a:gd name="connsiteX1" fmla="*/ 112090 w 127457"/>
                    <a:gd name="connsiteY1" fmla="*/ 63939 h 127457"/>
                    <a:gd name="connsiteX2" fmla="*/ 63940 w 127457"/>
                    <a:gd name="connsiteY2" fmla="*/ 15789 h 127457"/>
                    <a:gd name="connsiteX3" fmla="*/ 15789 w 127457"/>
                    <a:gd name="connsiteY3" fmla="*/ 63939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39"/>
                      </a:cubicBezTo>
                      <a:cubicBezTo>
                        <a:pt x="112090" y="37032"/>
                        <a:pt x="90847" y="15789"/>
                        <a:pt x="63940" y="15789"/>
                      </a:cubicBezTo>
                      <a:cubicBezTo>
                        <a:pt x="37032" y="15789"/>
                        <a:pt x="15789" y="37032"/>
                        <a:pt x="15789" y="63939"/>
                      </a:cubicBezTo>
                      <a:cubicBezTo>
                        <a:pt x="15789" y="90847"/>
                        <a:pt x="38448" y="112090"/>
                        <a:pt x="63940"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8" name="Freeform: Shape 2307">
                  <a:extLst>
                    <a:ext uri="{FF2B5EF4-FFF2-40B4-BE49-F238E27FC236}">
                      <a16:creationId xmlns:a16="http://schemas.microsoft.com/office/drawing/2014/main" id="{E345322C-0DAE-4E09-85DD-38D188C9D5DC}"/>
                    </a:ext>
                  </a:extLst>
                </p:cNvPr>
                <p:cNvSpPr/>
                <p:nvPr/>
              </p:nvSpPr>
              <p:spPr>
                <a:xfrm>
                  <a:off x="2883867" y="1906384"/>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9" name="Freeform: Shape 2308">
                  <a:extLst>
                    <a:ext uri="{FF2B5EF4-FFF2-40B4-BE49-F238E27FC236}">
                      <a16:creationId xmlns:a16="http://schemas.microsoft.com/office/drawing/2014/main" id="{19300047-CCFD-4BDC-A92A-4260D8CB6373}"/>
                    </a:ext>
                  </a:extLst>
                </p:cNvPr>
                <p:cNvSpPr/>
                <p:nvPr/>
              </p:nvSpPr>
              <p:spPr>
                <a:xfrm>
                  <a:off x="2751462" y="2493833"/>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2"/>
                        <a:pt x="90847" y="63940"/>
                      </a:cubicBezTo>
                      <a:cubicBezTo>
                        <a:pt x="90847" y="48361"/>
                        <a:pt x="79518" y="37032"/>
                        <a:pt x="63939"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0" name="Freeform: Shape 2309">
                  <a:extLst>
                    <a:ext uri="{FF2B5EF4-FFF2-40B4-BE49-F238E27FC236}">
                      <a16:creationId xmlns:a16="http://schemas.microsoft.com/office/drawing/2014/main" id="{54330D58-76BE-454F-B63E-540AEBFE6F27}"/>
                    </a:ext>
                  </a:extLst>
                </p:cNvPr>
                <p:cNvSpPr/>
                <p:nvPr/>
              </p:nvSpPr>
              <p:spPr>
                <a:xfrm>
                  <a:off x="1049899" y="1509851"/>
                  <a:ext cx="99133" cy="99133"/>
                </a:xfrm>
                <a:custGeom>
                  <a:avLst/>
                  <a:gdLst>
                    <a:gd name="connsiteX0" fmla="*/ 49778 w 99133"/>
                    <a:gd name="connsiteY0" fmla="*/ 15789 h 99133"/>
                    <a:gd name="connsiteX1" fmla="*/ 83766 w 99133"/>
                    <a:gd name="connsiteY1" fmla="*/ 49778 h 99133"/>
                    <a:gd name="connsiteX2" fmla="*/ 49778 w 99133"/>
                    <a:gd name="connsiteY2" fmla="*/ 83766 h 99133"/>
                    <a:gd name="connsiteX3" fmla="*/ 15789 w 99133"/>
                    <a:gd name="connsiteY3" fmla="*/ 49778 h 99133"/>
                    <a:gd name="connsiteX4" fmla="*/ 49778 w 99133"/>
                    <a:gd name="connsiteY4" fmla="*/ 15789 h 99133"/>
                    <a:gd name="connsiteX5" fmla="*/ 49778 w 99133"/>
                    <a:gd name="connsiteY5" fmla="*/ 15789 h 99133"/>
                    <a:gd name="connsiteX6" fmla="*/ 49778 w 99133"/>
                    <a:gd name="connsiteY6" fmla="*/ 29951 h 99133"/>
                    <a:gd name="connsiteX7" fmla="*/ 31367 w 99133"/>
                    <a:gd name="connsiteY7" fmla="*/ 48361 h 99133"/>
                    <a:gd name="connsiteX8" fmla="*/ 49778 w 99133"/>
                    <a:gd name="connsiteY8" fmla="*/ 66772 h 99133"/>
                    <a:gd name="connsiteX9" fmla="*/ 68188 w 99133"/>
                    <a:gd name="connsiteY9" fmla="*/ 48361 h 99133"/>
                    <a:gd name="connsiteX10" fmla="*/ 49778 w 99133"/>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8"/>
                      </a:cubicBezTo>
                      <a:cubicBezTo>
                        <a:pt x="83766" y="68188"/>
                        <a:pt x="68188" y="83766"/>
                        <a:pt x="49778" y="83766"/>
                      </a:cubicBezTo>
                      <a:cubicBezTo>
                        <a:pt x="31367" y="83766"/>
                        <a:pt x="15789" y="68188"/>
                        <a:pt x="15789" y="49778"/>
                      </a:cubicBezTo>
                      <a:cubicBezTo>
                        <a:pt x="15789" y="29951"/>
                        <a:pt x="31367" y="15789"/>
                        <a:pt x="49778" y="15789"/>
                      </a:cubicBezTo>
                      <a:lnTo>
                        <a:pt x="49778" y="15789"/>
                      </a:lnTo>
                      <a:close/>
                      <a:moveTo>
                        <a:pt x="49778" y="29951"/>
                      </a:moveTo>
                      <a:cubicBezTo>
                        <a:pt x="39864" y="29951"/>
                        <a:pt x="31367" y="38448"/>
                        <a:pt x="31367" y="48361"/>
                      </a:cubicBezTo>
                      <a:cubicBezTo>
                        <a:pt x="31367" y="58275"/>
                        <a:pt x="39864" y="66772"/>
                        <a:pt x="49778" y="66772"/>
                      </a:cubicBezTo>
                      <a:cubicBezTo>
                        <a:pt x="59691" y="66772"/>
                        <a:pt x="68188" y="58275"/>
                        <a:pt x="68188" y="48361"/>
                      </a:cubicBezTo>
                      <a:cubicBezTo>
                        <a:pt x="68188" y="38448"/>
                        <a:pt x="59691" y="29951"/>
                        <a:pt x="49778"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1" name="Freeform: Shape 2310">
                  <a:extLst>
                    <a:ext uri="{FF2B5EF4-FFF2-40B4-BE49-F238E27FC236}">
                      <a16:creationId xmlns:a16="http://schemas.microsoft.com/office/drawing/2014/main" id="{1F41DCE3-0BAB-4380-B75A-ED943475DE3D}"/>
                    </a:ext>
                  </a:extLst>
                </p:cNvPr>
                <p:cNvSpPr/>
                <p:nvPr/>
              </p:nvSpPr>
              <p:spPr>
                <a:xfrm>
                  <a:off x="2287808" y="272760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2" name="Freeform: Shape 2311">
                  <a:extLst>
                    <a:ext uri="{FF2B5EF4-FFF2-40B4-BE49-F238E27FC236}">
                      <a16:creationId xmlns:a16="http://schemas.microsoft.com/office/drawing/2014/main" id="{DB16B250-5ADE-4718-9F20-352038E6CBB4}"/>
                    </a:ext>
                  </a:extLst>
                </p:cNvPr>
                <p:cNvSpPr/>
                <p:nvPr/>
              </p:nvSpPr>
              <p:spPr>
                <a:xfrm>
                  <a:off x="2399015" y="1866816"/>
                  <a:ext cx="42486" cy="42486"/>
                </a:xfrm>
                <a:custGeom>
                  <a:avLst/>
                  <a:gdLst>
                    <a:gd name="connsiteX0" fmla="*/ 27118 w 42485"/>
                    <a:gd name="connsiteY0" fmla="*/ 39864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200"/>
                        <a:pt x="38448" y="27119"/>
                      </a:cubicBezTo>
                      <a:cubicBezTo>
                        <a:pt x="38448" y="20038"/>
                        <a:pt x="32783" y="15789"/>
                        <a:pt x="27118" y="15789"/>
                      </a:cubicBezTo>
                      <a:cubicBezTo>
                        <a:pt x="21454" y="15789"/>
                        <a:pt x="15789" y="21454"/>
                        <a:pt x="15789" y="27119"/>
                      </a:cubicBezTo>
                      <a:cubicBezTo>
                        <a:pt x="15789" y="34200"/>
                        <a:pt x="20038" y="39864"/>
                        <a:pt x="27118"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3" name="Freeform: Shape 2312">
                  <a:extLst>
                    <a:ext uri="{FF2B5EF4-FFF2-40B4-BE49-F238E27FC236}">
                      <a16:creationId xmlns:a16="http://schemas.microsoft.com/office/drawing/2014/main" id="{8C209649-DF95-4E98-8371-DCF3647714EC}"/>
                    </a:ext>
                  </a:extLst>
                </p:cNvPr>
                <p:cNvSpPr/>
                <p:nvPr/>
              </p:nvSpPr>
              <p:spPr>
                <a:xfrm>
                  <a:off x="3057939" y="2688121"/>
                  <a:ext cx="70810" cy="70810"/>
                </a:xfrm>
                <a:custGeom>
                  <a:avLst/>
                  <a:gdLst>
                    <a:gd name="connsiteX0" fmla="*/ 39984 w 70809"/>
                    <a:gd name="connsiteY0" fmla="*/ 63939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39"/>
                      </a:moveTo>
                      <a:cubicBezTo>
                        <a:pt x="54146" y="63939"/>
                        <a:pt x="64059" y="52610"/>
                        <a:pt x="64059" y="39864"/>
                      </a:cubicBezTo>
                      <a:cubicBezTo>
                        <a:pt x="64059" y="25702"/>
                        <a:pt x="52730" y="15789"/>
                        <a:pt x="39984" y="15789"/>
                      </a:cubicBezTo>
                      <a:cubicBezTo>
                        <a:pt x="25822" y="15789"/>
                        <a:pt x="15909" y="27119"/>
                        <a:pt x="15909" y="39864"/>
                      </a:cubicBezTo>
                      <a:cubicBezTo>
                        <a:pt x="14493" y="54026"/>
                        <a:pt x="25822" y="63939"/>
                        <a:pt x="3998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4" name="Freeform: Shape 2313">
                  <a:extLst>
                    <a:ext uri="{FF2B5EF4-FFF2-40B4-BE49-F238E27FC236}">
                      <a16:creationId xmlns:a16="http://schemas.microsoft.com/office/drawing/2014/main" id="{D8CA5805-7332-4E21-A541-BE9B521B1FEB}"/>
                    </a:ext>
                  </a:extLst>
                </p:cNvPr>
                <p:cNvSpPr/>
                <p:nvPr/>
              </p:nvSpPr>
              <p:spPr>
                <a:xfrm>
                  <a:off x="3381939" y="272385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5" name="Freeform: Shape 2314">
                  <a:extLst>
                    <a:ext uri="{FF2B5EF4-FFF2-40B4-BE49-F238E27FC236}">
                      <a16:creationId xmlns:a16="http://schemas.microsoft.com/office/drawing/2014/main" id="{3FCAEBD2-2768-420A-A86B-3AB6BB5B811D}"/>
                    </a:ext>
                  </a:extLst>
                </p:cNvPr>
                <p:cNvSpPr/>
                <p:nvPr/>
              </p:nvSpPr>
              <p:spPr>
                <a:xfrm>
                  <a:off x="3222996" y="2494103"/>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18621"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6" name="Freeform: Shape 2315">
                  <a:extLst>
                    <a:ext uri="{FF2B5EF4-FFF2-40B4-BE49-F238E27FC236}">
                      <a16:creationId xmlns:a16="http://schemas.microsoft.com/office/drawing/2014/main" id="{25EAD455-65D3-4A4E-988A-BCF9C1138FD5}"/>
                    </a:ext>
                  </a:extLst>
                </p:cNvPr>
                <p:cNvSpPr/>
                <p:nvPr/>
              </p:nvSpPr>
              <p:spPr>
                <a:xfrm>
                  <a:off x="3226071" y="257948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5702"/>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7" name="Freeform: Shape 2316">
                  <a:extLst>
                    <a:ext uri="{FF2B5EF4-FFF2-40B4-BE49-F238E27FC236}">
                      <a16:creationId xmlns:a16="http://schemas.microsoft.com/office/drawing/2014/main" id="{C2570AA6-94A1-41CF-8771-729F913F7FC3}"/>
                    </a:ext>
                  </a:extLst>
                </p:cNvPr>
                <p:cNvSpPr/>
                <p:nvPr/>
              </p:nvSpPr>
              <p:spPr>
                <a:xfrm>
                  <a:off x="3237415" y="2674117"/>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1" y="15789"/>
                        <a:pt x="15789" y="18621"/>
                        <a:pt x="15789" y="21454"/>
                      </a:cubicBezTo>
                      <a:cubicBezTo>
                        <a:pt x="15789" y="24286"/>
                        <a:pt x="17205"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8" name="Freeform: Shape 2317">
                  <a:extLst>
                    <a:ext uri="{FF2B5EF4-FFF2-40B4-BE49-F238E27FC236}">
                      <a16:creationId xmlns:a16="http://schemas.microsoft.com/office/drawing/2014/main" id="{32A6B034-1B56-445E-9566-88D1151A05A7}"/>
                    </a:ext>
                  </a:extLst>
                </p:cNvPr>
                <p:cNvSpPr/>
                <p:nvPr/>
              </p:nvSpPr>
              <p:spPr>
                <a:xfrm>
                  <a:off x="2113459" y="1722279"/>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9" name="Freeform: Shape 2318">
                  <a:extLst>
                    <a:ext uri="{FF2B5EF4-FFF2-40B4-BE49-F238E27FC236}">
                      <a16:creationId xmlns:a16="http://schemas.microsoft.com/office/drawing/2014/main" id="{7F608411-232A-4938-A824-13E1702E0FA5}"/>
                    </a:ext>
                  </a:extLst>
                </p:cNvPr>
                <p:cNvSpPr/>
                <p:nvPr/>
              </p:nvSpPr>
              <p:spPr>
                <a:xfrm>
                  <a:off x="2178676" y="2243852"/>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0" name="Freeform: Shape 2319">
                  <a:extLst>
                    <a:ext uri="{FF2B5EF4-FFF2-40B4-BE49-F238E27FC236}">
                      <a16:creationId xmlns:a16="http://schemas.microsoft.com/office/drawing/2014/main" id="{AB8F03EC-1016-4D06-9ED6-730DD04252FF}"/>
                    </a:ext>
                  </a:extLst>
                </p:cNvPr>
                <p:cNvSpPr/>
                <p:nvPr/>
              </p:nvSpPr>
              <p:spPr>
                <a:xfrm>
                  <a:off x="2677677" y="242937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1" name="Freeform: Shape 2320">
                  <a:extLst>
                    <a:ext uri="{FF2B5EF4-FFF2-40B4-BE49-F238E27FC236}">
                      <a16:creationId xmlns:a16="http://schemas.microsoft.com/office/drawing/2014/main" id="{21CA89C4-6D7F-4B69-9899-B872228CD93B}"/>
                    </a:ext>
                  </a:extLst>
                </p:cNvPr>
                <p:cNvSpPr/>
                <p:nvPr/>
              </p:nvSpPr>
              <p:spPr>
                <a:xfrm>
                  <a:off x="2147448" y="132857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7"/>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2" name="Freeform: Shape 2321">
                  <a:extLst>
                    <a:ext uri="{FF2B5EF4-FFF2-40B4-BE49-F238E27FC236}">
                      <a16:creationId xmlns:a16="http://schemas.microsoft.com/office/drawing/2014/main" id="{334FA409-609B-41E8-96C8-4977A67CA29A}"/>
                    </a:ext>
                  </a:extLst>
                </p:cNvPr>
                <p:cNvSpPr/>
                <p:nvPr/>
              </p:nvSpPr>
              <p:spPr>
                <a:xfrm>
                  <a:off x="2475884" y="1654302"/>
                  <a:ext cx="70810" cy="70810"/>
                </a:xfrm>
                <a:custGeom>
                  <a:avLst/>
                  <a:gdLst>
                    <a:gd name="connsiteX0" fmla="*/ 38568 w 70809"/>
                    <a:gd name="connsiteY0" fmla="*/ 61107 h 70809"/>
                    <a:gd name="connsiteX1" fmla="*/ 61227 w 70809"/>
                    <a:gd name="connsiteY1" fmla="*/ 38448 h 70809"/>
                    <a:gd name="connsiteX2" fmla="*/ 38568 w 70809"/>
                    <a:gd name="connsiteY2" fmla="*/ 15789 h 70809"/>
                    <a:gd name="connsiteX3" fmla="*/ 15909 w 70809"/>
                    <a:gd name="connsiteY3" fmla="*/ 38448 h 70809"/>
                    <a:gd name="connsiteX4" fmla="*/ 3856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68" y="61107"/>
                      </a:moveTo>
                      <a:cubicBezTo>
                        <a:pt x="51314" y="61107"/>
                        <a:pt x="61227" y="51194"/>
                        <a:pt x="61227" y="38448"/>
                      </a:cubicBezTo>
                      <a:cubicBezTo>
                        <a:pt x="61227" y="25702"/>
                        <a:pt x="51314" y="15789"/>
                        <a:pt x="38568" y="15789"/>
                      </a:cubicBezTo>
                      <a:cubicBezTo>
                        <a:pt x="25822" y="15789"/>
                        <a:pt x="15909" y="25702"/>
                        <a:pt x="15909" y="38448"/>
                      </a:cubicBezTo>
                      <a:cubicBezTo>
                        <a:pt x="14493" y="51194"/>
                        <a:pt x="25822" y="61107"/>
                        <a:pt x="3856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3" name="Freeform: Shape 2322">
                  <a:extLst>
                    <a:ext uri="{FF2B5EF4-FFF2-40B4-BE49-F238E27FC236}">
                      <a16:creationId xmlns:a16="http://schemas.microsoft.com/office/drawing/2014/main" id="{4949C652-FCCB-486E-B858-AE2AC43AC7A3}"/>
                    </a:ext>
                  </a:extLst>
                </p:cNvPr>
                <p:cNvSpPr/>
                <p:nvPr/>
              </p:nvSpPr>
              <p:spPr>
                <a:xfrm>
                  <a:off x="2219455" y="1430544"/>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1672"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4" name="Freeform: Shape 2323">
                  <a:extLst>
                    <a:ext uri="{FF2B5EF4-FFF2-40B4-BE49-F238E27FC236}">
                      <a16:creationId xmlns:a16="http://schemas.microsoft.com/office/drawing/2014/main" id="{1DF19273-EC95-4822-B9AC-93DF196F5F29}"/>
                    </a:ext>
                  </a:extLst>
                </p:cNvPr>
                <p:cNvSpPr/>
                <p:nvPr/>
              </p:nvSpPr>
              <p:spPr>
                <a:xfrm>
                  <a:off x="2344080" y="1397971"/>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0256"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5" name="Freeform: Shape 2324">
                  <a:extLst>
                    <a:ext uri="{FF2B5EF4-FFF2-40B4-BE49-F238E27FC236}">
                      <a16:creationId xmlns:a16="http://schemas.microsoft.com/office/drawing/2014/main" id="{2B7FAC2A-9C6F-4711-93C4-2CCF2EE0F50A}"/>
                    </a:ext>
                  </a:extLst>
                </p:cNvPr>
                <p:cNvSpPr/>
                <p:nvPr/>
              </p:nvSpPr>
              <p:spPr>
                <a:xfrm>
                  <a:off x="2070716" y="2424867"/>
                  <a:ext cx="42486" cy="56648"/>
                </a:xfrm>
                <a:custGeom>
                  <a:avLst/>
                  <a:gdLst>
                    <a:gd name="connsiteX0" fmla="*/ 27118 w 42485"/>
                    <a:gd name="connsiteY0" fmla="*/ 41280 h 56647"/>
                    <a:gd name="connsiteX1" fmla="*/ 38448 w 42485"/>
                    <a:gd name="connsiteY1" fmla="*/ 28535 h 56647"/>
                    <a:gd name="connsiteX2" fmla="*/ 27118 w 42485"/>
                    <a:gd name="connsiteY2" fmla="*/ 15789 h 56647"/>
                    <a:gd name="connsiteX3" fmla="*/ 15789 w 42485"/>
                    <a:gd name="connsiteY3" fmla="*/ 28535 h 56647"/>
                    <a:gd name="connsiteX4" fmla="*/ 27118 w 42485"/>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56647">
                      <a:moveTo>
                        <a:pt x="27118" y="41280"/>
                      </a:moveTo>
                      <a:cubicBezTo>
                        <a:pt x="34199" y="41280"/>
                        <a:pt x="38448" y="35616"/>
                        <a:pt x="38448" y="28535"/>
                      </a:cubicBezTo>
                      <a:cubicBezTo>
                        <a:pt x="38448" y="21454"/>
                        <a:pt x="32783" y="15789"/>
                        <a:pt x="27118" y="15789"/>
                      </a:cubicBezTo>
                      <a:cubicBezTo>
                        <a:pt x="20038" y="15789"/>
                        <a:pt x="15789" y="21454"/>
                        <a:pt x="15789" y="28535"/>
                      </a:cubicBezTo>
                      <a:cubicBezTo>
                        <a:pt x="15789" y="35616"/>
                        <a:pt x="21454" y="41280"/>
                        <a:pt x="27118"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6" name="Freeform: Shape 2325">
                  <a:extLst>
                    <a:ext uri="{FF2B5EF4-FFF2-40B4-BE49-F238E27FC236}">
                      <a16:creationId xmlns:a16="http://schemas.microsoft.com/office/drawing/2014/main" id="{667528EF-C009-4FCA-BF0A-0788CDD65664}"/>
                    </a:ext>
                  </a:extLst>
                </p:cNvPr>
                <p:cNvSpPr/>
                <p:nvPr/>
              </p:nvSpPr>
              <p:spPr>
                <a:xfrm>
                  <a:off x="2110943" y="1985276"/>
                  <a:ext cx="42486" cy="42486"/>
                </a:xfrm>
                <a:custGeom>
                  <a:avLst/>
                  <a:gdLst>
                    <a:gd name="connsiteX0" fmla="*/ 21454 w 42485"/>
                    <a:gd name="connsiteY0" fmla="*/ 27118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8" y="24286"/>
                        <a:pt x="27118" y="21454"/>
                      </a:cubicBezTo>
                      <a:cubicBezTo>
                        <a:pt x="27118" y="18621"/>
                        <a:pt x="24286" y="15789"/>
                        <a:pt x="21454" y="15789"/>
                      </a:cubicBezTo>
                      <a:cubicBezTo>
                        <a:pt x="18621" y="15789"/>
                        <a:pt x="15789" y="18621"/>
                        <a:pt x="15789" y="21454"/>
                      </a:cubicBezTo>
                      <a:cubicBezTo>
                        <a:pt x="15789" y="24286"/>
                        <a:pt x="18621"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7" name="Freeform: Shape 2326">
                  <a:extLst>
                    <a:ext uri="{FF2B5EF4-FFF2-40B4-BE49-F238E27FC236}">
                      <a16:creationId xmlns:a16="http://schemas.microsoft.com/office/drawing/2014/main" id="{A0AAFB42-AF19-49AB-8A7E-4A9F11395801}"/>
                    </a:ext>
                  </a:extLst>
                </p:cNvPr>
                <p:cNvSpPr/>
                <p:nvPr/>
              </p:nvSpPr>
              <p:spPr>
                <a:xfrm>
                  <a:off x="2795721" y="228041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7205"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8" name="Freeform: Shape 2327">
                  <a:extLst>
                    <a:ext uri="{FF2B5EF4-FFF2-40B4-BE49-F238E27FC236}">
                      <a16:creationId xmlns:a16="http://schemas.microsoft.com/office/drawing/2014/main" id="{C75AA0EA-93DE-455C-A51A-6B76E58F6F38}"/>
                    </a:ext>
                  </a:extLst>
                </p:cNvPr>
                <p:cNvSpPr/>
                <p:nvPr/>
              </p:nvSpPr>
              <p:spPr>
                <a:xfrm>
                  <a:off x="2709547" y="2642247"/>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2"/>
                        <a:pt x="37772" y="44113"/>
                        <a:pt x="29951" y="44113"/>
                      </a:cubicBezTo>
                      <a:cubicBezTo>
                        <a:pt x="22129" y="44113"/>
                        <a:pt x="15789" y="37772"/>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9" name="Freeform: Shape 2328">
                  <a:extLst>
                    <a:ext uri="{FF2B5EF4-FFF2-40B4-BE49-F238E27FC236}">
                      <a16:creationId xmlns:a16="http://schemas.microsoft.com/office/drawing/2014/main" id="{D9DDD13F-1DB0-4D5F-8213-87D817D840DC}"/>
                    </a:ext>
                  </a:extLst>
                </p:cNvPr>
                <p:cNvSpPr/>
                <p:nvPr/>
              </p:nvSpPr>
              <p:spPr>
                <a:xfrm>
                  <a:off x="2261275" y="252075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0" name="Freeform: Shape 2329">
                  <a:extLst>
                    <a:ext uri="{FF2B5EF4-FFF2-40B4-BE49-F238E27FC236}">
                      <a16:creationId xmlns:a16="http://schemas.microsoft.com/office/drawing/2014/main" id="{1CE93304-3A82-4F1F-84C1-661A209276B7}"/>
                    </a:ext>
                  </a:extLst>
                </p:cNvPr>
                <p:cNvSpPr/>
                <p:nvPr/>
              </p:nvSpPr>
              <p:spPr>
                <a:xfrm>
                  <a:off x="2585710" y="224618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1" name="Freeform: Shape 2330">
                  <a:extLst>
                    <a:ext uri="{FF2B5EF4-FFF2-40B4-BE49-F238E27FC236}">
                      <a16:creationId xmlns:a16="http://schemas.microsoft.com/office/drawing/2014/main" id="{F4E2ED8D-DFCD-4875-9AE1-AE3131247D9C}"/>
                    </a:ext>
                  </a:extLst>
                </p:cNvPr>
                <p:cNvSpPr/>
                <p:nvPr/>
              </p:nvSpPr>
              <p:spPr>
                <a:xfrm>
                  <a:off x="2142355" y="1958698"/>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2" name="Freeform: Shape 2331">
                  <a:extLst>
                    <a:ext uri="{FF2B5EF4-FFF2-40B4-BE49-F238E27FC236}">
                      <a16:creationId xmlns:a16="http://schemas.microsoft.com/office/drawing/2014/main" id="{CCE6EA17-49B5-4A9F-9504-444A6C678C6E}"/>
                    </a:ext>
                  </a:extLst>
                </p:cNvPr>
                <p:cNvSpPr/>
                <p:nvPr/>
              </p:nvSpPr>
              <p:spPr>
                <a:xfrm>
                  <a:off x="2706625" y="1732193"/>
                  <a:ext cx="42486" cy="42486"/>
                </a:xfrm>
                <a:custGeom>
                  <a:avLst/>
                  <a:gdLst>
                    <a:gd name="connsiteX0" fmla="*/ 27337 w 42485"/>
                    <a:gd name="connsiteY0" fmla="*/ 39864 h 42485"/>
                    <a:gd name="connsiteX1" fmla="*/ 38666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8535"/>
                      </a:cubicBezTo>
                      <a:cubicBezTo>
                        <a:pt x="38666" y="21454"/>
                        <a:pt x="33002" y="15789"/>
                        <a:pt x="27337" y="15789"/>
                      </a:cubicBezTo>
                      <a:cubicBezTo>
                        <a:pt x="20256" y="15789"/>
                        <a:pt x="16007" y="21454"/>
                        <a:pt x="16007" y="28535"/>
                      </a:cubicBezTo>
                      <a:cubicBezTo>
                        <a:pt x="14591" y="34199"/>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3" name="Freeform: Shape 2332">
                  <a:extLst>
                    <a:ext uri="{FF2B5EF4-FFF2-40B4-BE49-F238E27FC236}">
                      <a16:creationId xmlns:a16="http://schemas.microsoft.com/office/drawing/2014/main" id="{F67F7F38-E8C0-4D38-9133-1BB977B38BBF}"/>
                    </a:ext>
                  </a:extLst>
                </p:cNvPr>
                <p:cNvSpPr/>
                <p:nvPr/>
              </p:nvSpPr>
              <p:spPr>
                <a:xfrm>
                  <a:off x="3075053" y="1781759"/>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1454"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4" name="Freeform: Shape 2333">
                  <a:extLst>
                    <a:ext uri="{FF2B5EF4-FFF2-40B4-BE49-F238E27FC236}">
                      <a16:creationId xmlns:a16="http://schemas.microsoft.com/office/drawing/2014/main" id="{B46FE1F4-B4FC-414D-A1B1-19DD1562FC0B}"/>
                    </a:ext>
                  </a:extLst>
                </p:cNvPr>
                <p:cNvSpPr/>
                <p:nvPr/>
              </p:nvSpPr>
              <p:spPr>
                <a:xfrm>
                  <a:off x="3025888" y="241887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5" name="Freeform: Shape 2334">
                  <a:extLst>
                    <a:ext uri="{FF2B5EF4-FFF2-40B4-BE49-F238E27FC236}">
                      <a16:creationId xmlns:a16="http://schemas.microsoft.com/office/drawing/2014/main" id="{3B4EB689-CB8A-4705-BFD1-FD817786AB56}"/>
                    </a:ext>
                  </a:extLst>
                </p:cNvPr>
                <p:cNvSpPr/>
                <p:nvPr/>
              </p:nvSpPr>
              <p:spPr>
                <a:xfrm>
                  <a:off x="2483572" y="199735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1107"/>
                        <a:pt x="75269" y="45529"/>
                      </a:cubicBezTo>
                      <a:cubicBezTo>
                        <a:pt x="75269" y="28535"/>
                        <a:pt x="61107" y="15789"/>
                        <a:pt x="45529" y="15789"/>
                      </a:cubicBezTo>
                      <a:cubicBezTo>
                        <a:pt x="28535" y="15789"/>
                        <a:pt x="15789" y="29951"/>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6" name="Freeform: Shape 2335">
                  <a:extLst>
                    <a:ext uri="{FF2B5EF4-FFF2-40B4-BE49-F238E27FC236}">
                      <a16:creationId xmlns:a16="http://schemas.microsoft.com/office/drawing/2014/main" id="{6FAD8298-3346-497A-85AF-CD8378E9790E}"/>
                    </a:ext>
                  </a:extLst>
                </p:cNvPr>
                <p:cNvSpPr/>
                <p:nvPr/>
              </p:nvSpPr>
              <p:spPr>
                <a:xfrm>
                  <a:off x="2207672" y="2695373"/>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7" name="Freeform: Shape 2336">
                  <a:extLst>
                    <a:ext uri="{FF2B5EF4-FFF2-40B4-BE49-F238E27FC236}">
                      <a16:creationId xmlns:a16="http://schemas.microsoft.com/office/drawing/2014/main" id="{9EA8F082-BF73-4B8F-8275-C56645635A90}"/>
                    </a:ext>
                  </a:extLst>
                </p:cNvPr>
                <p:cNvSpPr/>
                <p:nvPr/>
              </p:nvSpPr>
              <p:spPr>
                <a:xfrm>
                  <a:off x="2148864" y="2141472"/>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8448" y="32783"/>
                        <a:pt x="38448" y="27119"/>
                      </a:cubicBezTo>
                      <a:cubicBezTo>
                        <a:pt x="38448" y="20038"/>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8" name="Freeform: Shape 2337">
                  <a:extLst>
                    <a:ext uri="{FF2B5EF4-FFF2-40B4-BE49-F238E27FC236}">
                      <a16:creationId xmlns:a16="http://schemas.microsoft.com/office/drawing/2014/main" id="{167CB62A-577D-46F1-8BF1-2F60DAFF4199}"/>
                    </a:ext>
                  </a:extLst>
                </p:cNvPr>
                <p:cNvSpPr/>
                <p:nvPr/>
              </p:nvSpPr>
              <p:spPr>
                <a:xfrm>
                  <a:off x="2028487" y="1587741"/>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1454"/>
                        <a:pt x="34199" y="15789"/>
                        <a:pt x="28535" y="15789"/>
                      </a:cubicBezTo>
                      <a:cubicBezTo>
                        <a:pt x="21454" y="15789"/>
                        <a:pt x="15789" y="21454"/>
                        <a:pt x="15789" y="28535"/>
                      </a:cubicBezTo>
                      <a:cubicBezTo>
                        <a:pt x="15789" y="34200"/>
                        <a:pt x="21454" y="39864"/>
                        <a:pt x="28535"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9" name="Freeform: Shape 2338">
                  <a:extLst>
                    <a:ext uri="{FF2B5EF4-FFF2-40B4-BE49-F238E27FC236}">
                      <a16:creationId xmlns:a16="http://schemas.microsoft.com/office/drawing/2014/main" id="{F2BA6703-E438-4007-A8FC-C457A5CB1CF7}"/>
                    </a:ext>
                  </a:extLst>
                </p:cNvPr>
                <p:cNvSpPr/>
                <p:nvPr/>
              </p:nvSpPr>
              <p:spPr>
                <a:xfrm>
                  <a:off x="2983000" y="177751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0" name="Freeform: Shape 2339">
                  <a:extLst>
                    <a:ext uri="{FF2B5EF4-FFF2-40B4-BE49-F238E27FC236}">
                      <a16:creationId xmlns:a16="http://schemas.microsoft.com/office/drawing/2014/main" id="{075706F5-C0D5-498E-80B0-3760B5E61051}"/>
                    </a:ext>
                  </a:extLst>
                </p:cNvPr>
                <p:cNvSpPr/>
                <p:nvPr/>
              </p:nvSpPr>
              <p:spPr>
                <a:xfrm>
                  <a:off x="1709844" y="187239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1" name="Freeform: Shape 2340">
                  <a:extLst>
                    <a:ext uri="{FF2B5EF4-FFF2-40B4-BE49-F238E27FC236}">
                      <a16:creationId xmlns:a16="http://schemas.microsoft.com/office/drawing/2014/main" id="{03FDBBAE-0FC8-4A7F-A155-E96858C9BE3B}"/>
                    </a:ext>
                  </a:extLst>
                </p:cNvPr>
                <p:cNvSpPr/>
                <p:nvPr/>
              </p:nvSpPr>
              <p:spPr>
                <a:xfrm>
                  <a:off x="1358629" y="162314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2" name="Freeform: Shape 2341">
                  <a:extLst>
                    <a:ext uri="{FF2B5EF4-FFF2-40B4-BE49-F238E27FC236}">
                      <a16:creationId xmlns:a16="http://schemas.microsoft.com/office/drawing/2014/main" id="{E0A02818-7B39-4CF2-BD68-A5BA49DA5AC2}"/>
                    </a:ext>
                  </a:extLst>
                </p:cNvPr>
                <p:cNvSpPr/>
                <p:nvPr/>
              </p:nvSpPr>
              <p:spPr>
                <a:xfrm>
                  <a:off x="2141034" y="2883480"/>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3" name="Freeform: Shape 2342">
                  <a:extLst>
                    <a:ext uri="{FF2B5EF4-FFF2-40B4-BE49-F238E27FC236}">
                      <a16:creationId xmlns:a16="http://schemas.microsoft.com/office/drawing/2014/main" id="{E5E60501-BD61-40C8-B93C-1080059C110E}"/>
                    </a:ext>
                  </a:extLst>
                </p:cNvPr>
                <p:cNvSpPr/>
                <p:nvPr/>
              </p:nvSpPr>
              <p:spPr>
                <a:xfrm>
                  <a:off x="972009" y="111756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4" name="Freeform: Shape 2343">
                  <a:extLst>
                    <a:ext uri="{FF2B5EF4-FFF2-40B4-BE49-F238E27FC236}">
                      <a16:creationId xmlns:a16="http://schemas.microsoft.com/office/drawing/2014/main" id="{4009260A-85ED-4F80-9028-3B6FDBAC8355}"/>
                    </a:ext>
                  </a:extLst>
                </p:cNvPr>
                <p:cNvSpPr/>
                <p:nvPr/>
              </p:nvSpPr>
              <p:spPr>
                <a:xfrm>
                  <a:off x="1384120" y="1198289"/>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5" name="Freeform: Shape 2344">
                  <a:extLst>
                    <a:ext uri="{FF2B5EF4-FFF2-40B4-BE49-F238E27FC236}">
                      <a16:creationId xmlns:a16="http://schemas.microsoft.com/office/drawing/2014/main" id="{64581AF6-A7FF-4B74-9D50-6E3DEE592364}"/>
                    </a:ext>
                  </a:extLst>
                </p:cNvPr>
                <p:cNvSpPr/>
                <p:nvPr/>
              </p:nvSpPr>
              <p:spPr>
                <a:xfrm>
                  <a:off x="1013078" y="176193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8"/>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6" name="Freeform: Shape 2345">
                  <a:extLst>
                    <a:ext uri="{FF2B5EF4-FFF2-40B4-BE49-F238E27FC236}">
                      <a16:creationId xmlns:a16="http://schemas.microsoft.com/office/drawing/2014/main" id="{4CF8EE7F-E80E-4AE8-A9B0-4013C7139566}"/>
                    </a:ext>
                  </a:extLst>
                </p:cNvPr>
                <p:cNvSpPr/>
                <p:nvPr/>
              </p:nvSpPr>
              <p:spPr>
                <a:xfrm>
                  <a:off x="900981" y="1574995"/>
                  <a:ext cx="42486" cy="42486"/>
                </a:xfrm>
                <a:custGeom>
                  <a:avLst/>
                  <a:gdLst>
                    <a:gd name="connsiteX0" fmla="*/ 27337 w 42485"/>
                    <a:gd name="connsiteY0" fmla="*/ 39864 h 42485"/>
                    <a:gd name="connsiteX1" fmla="*/ 38667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8535"/>
                      </a:cubicBezTo>
                      <a:cubicBezTo>
                        <a:pt x="38667" y="21454"/>
                        <a:pt x="33002" y="15789"/>
                        <a:pt x="27337" y="15789"/>
                      </a:cubicBezTo>
                      <a:cubicBezTo>
                        <a:pt x="20256" y="15789"/>
                        <a:pt x="16007" y="21454"/>
                        <a:pt x="16007" y="28535"/>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7" name="Freeform: Shape 2346">
                  <a:extLst>
                    <a:ext uri="{FF2B5EF4-FFF2-40B4-BE49-F238E27FC236}">
                      <a16:creationId xmlns:a16="http://schemas.microsoft.com/office/drawing/2014/main" id="{C2ED6952-7767-4D69-B65A-D5ADD39F6F42}"/>
                    </a:ext>
                  </a:extLst>
                </p:cNvPr>
                <p:cNvSpPr/>
                <p:nvPr/>
              </p:nvSpPr>
              <p:spPr>
                <a:xfrm>
                  <a:off x="1140535" y="1233693"/>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2870"/>
                        <a:pt x="34199" y="15789"/>
                        <a:pt x="28535" y="15789"/>
                      </a:cubicBezTo>
                      <a:cubicBezTo>
                        <a:pt x="21454" y="15789"/>
                        <a:pt x="15789" y="21454"/>
                        <a:pt x="15789" y="28535"/>
                      </a:cubicBezTo>
                      <a:cubicBezTo>
                        <a:pt x="15789" y="35616"/>
                        <a:pt x="21454" y="39864"/>
                        <a:pt x="28535"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8" name="Freeform: Shape 2347">
                  <a:extLst>
                    <a:ext uri="{FF2B5EF4-FFF2-40B4-BE49-F238E27FC236}">
                      <a16:creationId xmlns:a16="http://schemas.microsoft.com/office/drawing/2014/main" id="{F79D7FDD-981C-40E4-BF2C-DEA14B239C59}"/>
                    </a:ext>
                  </a:extLst>
                </p:cNvPr>
                <p:cNvSpPr/>
                <p:nvPr/>
              </p:nvSpPr>
              <p:spPr>
                <a:xfrm>
                  <a:off x="874292" y="1293173"/>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9" name="Freeform: Shape 2348">
                  <a:extLst>
                    <a:ext uri="{FF2B5EF4-FFF2-40B4-BE49-F238E27FC236}">
                      <a16:creationId xmlns:a16="http://schemas.microsoft.com/office/drawing/2014/main" id="{4A486E2B-8F8A-41F8-94F9-792D03EED646}"/>
                    </a:ext>
                  </a:extLst>
                </p:cNvPr>
                <p:cNvSpPr/>
                <p:nvPr/>
              </p:nvSpPr>
              <p:spPr>
                <a:xfrm>
                  <a:off x="2141783" y="1015600"/>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0" name="Freeform: Shape 2349">
                  <a:extLst>
                    <a:ext uri="{FF2B5EF4-FFF2-40B4-BE49-F238E27FC236}">
                      <a16:creationId xmlns:a16="http://schemas.microsoft.com/office/drawing/2014/main" id="{225DF158-EB5D-49A9-AC01-A2919C40B862}"/>
                    </a:ext>
                  </a:extLst>
                </p:cNvPr>
                <p:cNvSpPr/>
                <p:nvPr/>
              </p:nvSpPr>
              <p:spPr>
                <a:xfrm>
                  <a:off x="2725254" y="1526845"/>
                  <a:ext cx="84971" cy="84971"/>
                </a:xfrm>
                <a:custGeom>
                  <a:avLst/>
                  <a:gdLst>
                    <a:gd name="connsiteX0" fmla="*/ 46945 w 84971"/>
                    <a:gd name="connsiteY0" fmla="*/ 78101 h 84971"/>
                    <a:gd name="connsiteX1" fmla="*/ 78101 w 84971"/>
                    <a:gd name="connsiteY1" fmla="*/ 46945 h 84971"/>
                    <a:gd name="connsiteX2" fmla="*/ 46945 w 84971"/>
                    <a:gd name="connsiteY2" fmla="*/ 15789 h 84971"/>
                    <a:gd name="connsiteX3" fmla="*/ 15789 w 84971"/>
                    <a:gd name="connsiteY3" fmla="*/ 46945 h 84971"/>
                    <a:gd name="connsiteX4" fmla="*/ 46945 w 84971"/>
                    <a:gd name="connsiteY4" fmla="*/ 7810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8101"/>
                      </a:moveTo>
                      <a:cubicBezTo>
                        <a:pt x="63939" y="78101"/>
                        <a:pt x="78101" y="63939"/>
                        <a:pt x="78101" y="46945"/>
                      </a:cubicBezTo>
                      <a:cubicBezTo>
                        <a:pt x="78101" y="29951"/>
                        <a:pt x="63939" y="15789"/>
                        <a:pt x="46945" y="15789"/>
                      </a:cubicBezTo>
                      <a:cubicBezTo>
                        <a:pt x="29951" y="15789"/>
                        <a:pt x="15789" y="29951"/>
                        <a:pt x="15789" y="46945"/>
                      </a:cubicBezTo>
                      <a:cubicBezTo>
                        <a:pt x="15789" y="65356"/>
                        <a:pt x="29951" y="78101"/>
                        <a:pt x="46945" y="7810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1" name="Freeform: Shape 2350">
                  <a:extLst>
                    <a:ext uri="{FF2B5EF4-FFF2-40B4-BE49-F238E27FC236}">
                      <a16:creationId xmlns:a16="http://schemas.microsoft.com/office/drawing/2014/main" id="{CCBE19E2-C64A-4370-9F23-D1263C9B2EA4}"/>
                    </a:ext>
                  </a:extLst>
                </p:cNvPr>
                <p:cNvSpPr/>
                <p:nvPr/>
              </p:nvSpPr>
              <p:spPr>
                <a:xfrm>
                  <a:off x="1597965" y="1280428"/>
                  <a:ext cx="42486" cy="42486"/>
                </a:xfrm>
                <a:custGeom>
                  <a:avLst/>
                  <a:gdLst>
                    <a:gd name="connsiteX0" fmla="*/ 27119 w 42485"/>
                    <a:gd name="connsiteY0" fmla="*/ 38448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8"/>
                      </a:cubicBezTo>
                      <a:cubicBezTo>
                        <a:pt x="38448" y="21454"/>
                        <a:pt x="32783" y="15789"/>
                        <a:pt x="27119" y="15789"/>
                      </a:cubicBezTo>
                      <a:cubicBezTo>
                        <a:pt x="21454" y="15789"/>
                        <a:pt x="15789" y="21454"/>
                        <a:pt x="15789" y="27118"/>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2" name="Freeform: Shape 2351">
                  <a:extLst>
                    <a:ext uri="{FF2B5EF4-FFF2-40B4-BE49-F238E27FC236}">
                      <a16:creationId xmlns:a16="http://schemas.microsoft.com/office/drawing/2014/main" id="{E45C4FAF-FEB7-4E2F-95CC-50419CEDCE03}"/>
                    </a:ext>
                  </a:extLst>
                </p:cNvPr>
                <p:cNvSpPr/>
                <p:nvPr/>
              </p:nvSpPr>
              <p:spPr>
                <a:xfrm>
                  <a:off x="1838718" y="121528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3" name="Freeform: Shape 2352">
                  <a:extLst>
                    <a:ext uri="{FF2B5EF4-FFF2-40B4-BE49-F238E27FC236}">
                      <a16:creationId xmlns:a16="http://schemas.microsoft.com/office/drawing/2014/main" id="{CE21C2A3-1196-4CE4-A0CB-6FCC6393E858}"/>
                    </a:ext>
                  </a:extLst>
                </p:cNvPr>
                <p:cNvSpPr/>
                <p:nvPr/>
              </p:nvSpPr>
              <p:spPr>
                <a:xfrm>
                  <a:off x="2134483" y="1242190"/>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1672"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4" name="Freeform: Shape 2353">
                  <a:extLst>
                    <a:ext uri="{FF2B5EF4-FFF2-40B4-BE49-F238E27FC236}">
                      <a16:creationId xmlns:a16="http://schemas.microsoft.com/office/drawing/2014/main" id="{76206B44-E3C5-4E7E-908D-A6B73DC08A4F}"/>
                    </a:ext>
                  </a:extLst>
                </p:cNvPr>
                <p:cNvSpPr/>
                <p:nvPr/>
              </p:nvSpPr>
              <p:spPr>
                <a:xfrm>
                  <a:off x="2631785" y="118554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5" name="Freeform: Shape 2354">
                  <a:extLst>
                    <a:ext uri="{FF2B5EF4-FFF2-40B4-BE49-F238E27FC236}">
                      <a16:creationId xmlns:a16="http://schemas.microsoft.com/office/drawing/2014/main" id="{A177C2EF-3EA8-4E11-9128-C19841787A1A}"/>
                    </a:ext>
                  </a:extLst>
                </p:cNvPr>
                <p:cNvSpPr/>
                <p:nvPr/>
              </p:nvSpPr>
              <p:spPr>
                <a:xfrm>
                  <a:off x="2631785" y="651639"/>
                  <a:ext cx="42486" cy="42486"/>
                </a:xfrm>
                <a:custGeom>
                  <a:avLst/>
                  <a:gdLst>
                    <a:gd name="connsiteX0" fmla="*/ 28535 w 42485"/>
                    <a:gd name="connsiteY0" fmla="*/ 38448 h 42485"/>
                    <a:gd name="connsiteX1" fmla="*/ 39864 w 42485"/>
                    <a:gd name="connsiteY1" fmla="*/ 27119 h 42485"/>
                    <a:gd name="connsiteX2" fmla="*/ 28535 w 42485"/>
                    <a:gd name="connsiteY2" fmla="*/ 15789 h 42485"/>
                    <a:gd name="connsiteX3" fmla="*/ 15789 w 42485"/>
                    <a:gd name="connsiteY3" fmla="*/ 27119 h 42485"/>
                    <a:gd name="connsiteX4" fmla="*/ 28535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8448"/>
                      </a:moveTo>
                      <a:cubicBezTo>
                        <a:pt x="35616" y="38448"/>
                        <a:pt x="39864" y="32783"/>
                        <a:pt x="39864" y="27119"/>
                      </a:cubicBezTo>
                      <a:cubicBezTo>
                        <a:pt x="39864" y="20038"/>
                        <a:pt x="34200" y="15789"/>
                        <a:pt x="28535" y="15789"/>
                      </a:cubicBezTo>
                      <a:cubicBezTo>
                        <a:pt x="21454" y="15789"/>
                        <a:pt x="15789" y="21454"/>
                        <a:pt x="15789" y="27119"/>
                      </a:cubicBezTo>
                      <a:cubicBezTo>
                        <a:pt x="17205" y="34199"/>
                        <a:pt x="22870" y="38448"/>
                        <a:pt x="28535"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6" name="Freeform: Shape 2355">
                  <a:extLst>
                    <a:ext uri="{FF2B5EF4-FFF2-40B4-BE49-F238E27FC236}">
                      <a16:creationId xmlns:a16="http://schemas.microsoft.com/office/drawing/2014/main" id="{7D536004-FF5A-4FF4-BF98-61DCD1619864}"/>
                    </a:ext>
                  </a:extLst>
                </p:cNvPr>
                <p:cNvSpPr/>
                <p:nvPr/>
              </p:nvSpPr>
              <p:spPr>
                <a:xfrm>
                  <a:off x="2082028" y="77909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7" name="Freeform: Shape 2356">
                  <a:extLst>
                    <a:ext uri="{FF2B5EF4-FFF2-40B4-BE49-F238E27FC236}">
                      <a16:creationId xmlns:a16="http://schemas.microsoft.com/office/drawing/2014/main" id="{2E743CC0-338A-42CE-AB74-3F0256AB3B98}"/>
                    </a:ext>
                  </a:extLst>
                </p:cNvPr>
                <p:cNvSpPr/>
                <p:nvPr/>
              </p:nvSpPr>
              <p:spPr>
                <a:xfrm>
                  <a:off x="3049561" y="146028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8" name="Freeform: Shape 2357">
                  <a:extLst>
                    <a:ext uri="{FF2B5EF4-FFF2-40B4-BE49-F238E27FC236}">
                      <a16:creationId xmlns:a16="http://schemas.microsoft.com/office/drawing/2014/main" id="{29B38326-7AEB-4806-8BE0-A3E9396B8864}"/>
                    </a:ext>
                  </a:extLst>
                </p:cNvPr>
                <p:cNvSpPr/>
                <p:nvPr/>
              </p:nvSpPr>
              <p:spPr>
                <a:xfrm>
                  <a:off x="2902061" y="1658551"/>
                  <a:ext cx="56648" cy="56648"/>
                </a:xfrm>
                <a:custGeom>
                  <a:avLst/>
                  <a:gdLst>
                    <a:gd name="connsiteX0" fmla="*/ 28752 w 56647"/>
                    <a:gd name="connsiteY0" fmla="*/ 41280 h 56647"/>
                    <a:gd name="connsiteX1" fmla="*/ 41497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7" y="35616"/>
                        <a:pt x="41497" y="28535"/>
                      </a:cubicBezTo>
                      <a:cubicBezTo>
                        <a:pt x="41497" y="21454"/>
                        <a:pt x="35833" y="15789"/>
                        <a:pt x="28752" y="15789"/>
                      </a:cubicBezTo>
                      <a:cubicBezTo>
                        <a:pt x="21671" y="15789"/>
                        <a:pt x="16006" y="21454"/>
                        <a:pt x="16006" y="28535"/>
                      </a:cubicBezTo>
                      <a:cubicBezTo>
                        <a:pt x="14590" y="35616"/>
                        <a:pt x="20254" y="41280"/>
                        <a:pt x="2875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9" name="Freeform: Shape 2358">
                  <a:extLst>
                    <a:ext uri="{FF2B5EF4-FFF2-40B4-BE49-F238E27FC236}">
                      <a16:creationId xmlns:a16="http://schemas.microsoft.com/office/drawing/2014/main" id="{243B8632-8DDB-43DA-AD82-023D90034557}"/>
                    </a:ext>
                  </a:extLst>
                </p:cNvPr>
                <p:cNvSpPr/>
                <p:nvPr/>
              </p:nvSpPr>
              <p:spPr>
                <a:xfrm>
                  <a:off x="3436182" y="167837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0" name="Freeform: Shape 2359">
                  <a:extLst>
                    <a:ext uri="{FF2B5EF4-FFF2-40B4-BE49-F238E27FC236}">
                      <a16:creationId xmlns:a16="http://schemas.microsoft.com/office/drawing/2014/main" id="{9E40B6C6-ECE6-4BBB-9A53-7D57F27F6368}"/>
                    </a:ext>
                  </a:extLst>
                </p:cNvPr>
                <p:cNvSpPr/>
                <p:nvPr/>
              </p:nvSpPr>
              <p:spPr>
                <a:xfrm>
                  <a:off x="3870952" y="1933292"/>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1" name="Freeform: Shape 2360">
                  <a:extLst>
                    <a:ext uri="{FF2B5EF4-FFF2-40B4-BE49-F238E27FC236}">
                      <a16:creationId xmlns:a16="http://schemas.microsoft.com/office/drawing/2014/main" id="{2E04573D-E96E-42DB-956C-9028B3FD8CAF}"/>
                    </a:ext>
                  </a:extLst>
                </p:cNvPr>
                <p:cNvSpPr/>
                <p:nvPr/>
              </p:nvSpPr>
              <p:spPr>
                <a:xfrm>
                  <a:off x="3400511" y="207286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2" name="Freeform: Shape 2361">
                  <a:extLst>
                    <a:ext uri="{FF2B5EF4-FFF2-40B4-BE49-F238E27FC236}">
                      <a16:creationId xmlns:a16="http://schemas.microsoft.com/office/drawing/2014/main" id="{4873BA0F-DB09-455F-AA73-5BA8180B430A}"/>
                    </a:ext>
                  </a:extLst>
                </p:cNvPr>
                <p:cNvSpPr/>
                <p:nvPr/>
              </p:nvSpPr>
              <p:spPr>
                <a:xfrm>
                  <a:off x="3688166" y="1798753"/>
                  <a:ext cx="84971" cy="84971"/>
                </a:xfrm>
                <a:custGeom>
                  <a:avLst/>
                  <a:gdLst>
                    <a:gd name="connsiteX0" fmla="*/ 44211 w 84971"/>
                    <a:gd name="connsiteY0" fmla="*/ 72437 h 84971"/>
                    <a:gd name="connsiteX1" fmla="*/ 72535 w 84971"/>
                    <a:gd name="connsiteY1" fmla="*/ 44113 h 84971"/>
                    <a:gd name="connsiteX2" fmla="*/ 44211 w 84971"/>
                    <a:gd name="connsiteY2" fmla="*/ 15789 h 84971"/>
                    <a:gd name="connsiteX3" fmla="*/ 15887 w 84971"/>
                    <a:gd name="connsiteY3" fmla="*/ 44113 h 84971"/>
                    <a:gd name="connsiteX4" fmla="*/ 44211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11" y="72437"/>
                      </a:moveTo>
                      <a:cubicBezTo>
                        <a:pt x="59789" y="72437"/>
                        <a:pt x="72535" y="59691"/>
                        <a:pt x="72535" y="44113"/>
                      </a:cubicBezTo>
                      <a:cubicBezTo>
                        <a:pt x="72535" y="28535"/>
                        <a:pt x="59789" y="15789"/>
                        <a:pt x="44211" y="15789"/>
                      </a:cubicBezTo>
                      <a:cubicBezTo>
                        <a:pt x="28633" y="15789"/>
                        <a:pt x="15887" y="28535"/>
                        <a:pt x="15887" y="44113"/>
                      </a:cubicBezTo>
                      <a:cubicBezTo>
                        <a:pt x="14471" y="59691"/>
                        <a:pt x="28633" y="72437"/>
                        <a:pt x="44211"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3" name="Freeform: Shape 2362">
                  <a:extLst>
                    <a:ext uri="{FF2B5EF4-FFF2-40B4-BE49-F238E27FC236}">
                      <a16:creationId xmlns:a16="http://schemas.microsoft.com/office/drawing/2014/main" id="{2FB85148-C922-4930-8380-792D067C8920}"/>
                    </a:ext>
                  </a:extLst>
                </p:cNvPr>
                <p:cNvSpPr/>
                <p:nvPr/>
              </p:nvSpPr>
              <p:spPr>
                <a:xfrm>
                  <a:off x="2951844" y="125068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8275"/>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4" name="Freeform: Shape 2363">
                  <a:extLst>
                    <a:ext uri="{FF2B5EF4-FFF2-40B4-BE49-F238E27FC236}">
                      <a16:creationId xmlns:a16="http://schemas.microsoft.com/office/drawing/2014/main" id="{8C566975-6026-4B06-9F5F-31420F50B77F}"/>
                    </a:ext>
                  </a:extLst>
                </p:cNvPr>
                <p:cNvSpPr/>
                <p:nvPr/>
              </p:nvSpPr>
              <p:spPr>
                <a:xfrm>
                  <a:off x="2536900" y="12974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5" name="Freeform: Shape 2364">
                  <a:extLst>
                    <a:ext uri="{FF2B5EF4-FFF2-40B4-BE49-F238E27FC236}">
                      <a16:creationId xmlns:a16="http://schemas.microsoft.com/office/drawing/2014/main" id="{7036F36D-E8F9-4972-98D6-C4AF81095AF8}"/>
                    </a:ext>
                  </a:extLst>
                </p:cNvPr>
                <p:cNvSpPr/>
                <p:nvPr/>
              </p:nvSpPr>
              <p:spPr>
                <a:xfrm>
                  <a:off x="2500079" y="104958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6" name="Freeform: Shape 2365">
                  <a:extLst>
                    <a:ext uri="{FF2B5EF4-FFF2-40B4-BE49-F238E27FC236}">
                      <a16:creationId xmlns:a16="http://schemas.microsoft.com/office/drawing/2014/main" id="{B6D6F538-770A-4ABA-85B7-B3DC752C71DA}"/>
                    </a:ext>
                  </a:extLst>
                </p:cNvPr>
                <p:cNvSpPr/>
                <p:nvPr/>
              </p:nvSpPr>
              <p:spPr>
                <a:xfrm>
                  <a:off x="1685769" y="161464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7" name="Freeform: Shape 2366">
                  <a:extLst>
                    <a:ext uri="{FF2B5EF4-FFF2-40B4-BE49-F238E27FC236}">
                      <a16:creationId xmlns:a16="http://schemas.microsoft.com/office/drawing/2014/main" id="{B43651F6-4696-4C99-9A25-4481D8BD0A36}"/>
                    </a:ext>
                  </a:extLst>
                </p:cNvPr>
                <p:cNvSpPr/>
                <p:nvPr/>
              </p:nvSpPr>
              <p:spPr>
                <a:xfrm>
                  <a:off x="1691434" y="16642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7205"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8" name="Freeform: Shape 2367">
                  <a:extLst>
                    <a:ext uri="{FF2B5EF4-FFF2-40B4-BE49-F238E27FC236}">
                      <a16:creationId xmlns:a16="http://schemas.microsoft.com/office/drawing/2014/main" id="{48A1A59F-F957-4AB1-9DBB-4E5E81132936}"/>
                    </a:ext>
                  </a:extLst>
                </p:cNvPr>
                <p:cNvSpPr/>
                <p:nvPr/>
              </p:nvSpPr>
              <p:spPr>
                <a:xfrm>
                  <a:off x="1643283" y="139938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9" name="Freeform: Shape 2368">
                  <a:extLst>
                    <a:ext uri="{FF2B5EF4-FFF2-40B4-BE49-F238E27FC236}">
                      <a16:creationId xmlns:a16="http://schemas.microsoft.com/office/drawing/2014/main" id="{ABBEFF95-C975-4415-8871-DD31CFFE5C9A}"/>
                    </a:ext>
                  </a:extLst>
                </p:cNvPr>
                <p:cNvSpPr/>
                <p:nvPr/>
              </p:nvSpPr>
              <p:spPr>
                <a:xfrm>
                  <a:off x="1925399" y="1962663"/>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9" y="69604"/>
                        <a:pt x="69604" y="56859"/>
                        <a:pt x="69604" y="42697"/>
                      </a:cubicBezTo>
                      <a:cubicBezTo>
                        <a:pt x="69604" y="28535"/>
                        <a:pt x="56859" y="15789"/>
                        <a:pt x="42697" y="15789"/>
                      </a:cubicBezTo>
                      <a:cubicBezTo>
                        <a:pt x="28535"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0" name="Freeform: Shape 2369">
                  <a:extLst>
                    <a:ext uri="{FF2B5EF4-FFF2-40B4-BE49-F238E27FC236}">
                      <a16:creationId xmlns:a16="http://schemas.microsoft.com/office/drawing/2014/main" id="{2DEB11F4-34F9-4CC7-8E79-93830F54E59A}"/>
                    </a:ext>
                  </a:extLst>
                </p:cNvPr>
                <p:cNvSpPr/>
                <p:nvPr/>
              </p:nvSpPr>
              <p:spPr>
                <a:xfrm>
                  <a:off x="3160171" y="1973764"/>
                  <a:ext cx="56648" cy="56648"/>
                </a:xfrm>
                <a:custGeom>
                  <a:avLst/>
                  <a:gdLst>
                    <a:gd name="connsiteX0" fmla="*/ 29951 w 56647"/>
                    <a:gd name="connsiteY0" fmla="*/ 42697 h 56647"/>
                    <a:gd name="connsiteX1" fmla="*/ 42697 w 56647"/>
                    <a:gd name="connsiteY1" fmla="*/ 29951 h 56647"/>
                    <a:gd name="connsiteX2" fmla="*/ 29951 w 56647"/>
                    <a:gd name="connsiteY2" fmla="*/ 15789 h 56647"/>
                    <a:gd name="connsiteX3" fmla="*/ 15789 w 56647"/>
                    <a:gd name="connsiteY3" fmla="*/ 29951 h 56647"/>
                    <a:gd name="connsiteX4" fmla="*/ 29951 w 56647"/>
                    <a:gd name="connsiteY4" fmla="*/ 4269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2697"/>
                      </a:moveTo>
                      <a:cubicBezTo>
                        <a:pt x="37032" y="42697"/>
                        <a:pt x="42697" y="37032"/>
                        <a:pt x="42697" y="29951"/>
                      </a:cubicBezTo>
                      <a:cubicBezTo>
                        <a:pt x="42697" y="22870"/>
                        <a:pt x="37032" y="15789"/>
                        <a:pt x="29951" y="15789"/>
                      </a:cubicBezTo>
                      <a:cubicBezTo>
                        <a:pt x="22870" y="15789"/>
                        <a:pt x="15789" y="21454"/>
                        <a:pt x="15789" y="29951"/>
                      </a:cubicBezTo>
                      <a:cubicBezTo>
                        <a:pt x="15789" y="37032"/>
                        <a:pt x="22870" y="42697"/>
                        <a:pt x="29951" y="426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1" name="Freeform: Shape 2370">
                  <a:extLst>
                    <a:ext uri="{FF2B5EF4-FFF2-40B4-BE49-F238E27FC236}">
                      <a16:creationId xmlns:a16="http://schemas.microsoft.com/office/drawing/2014/main" id="{3729B7E0-0D16-4817-AA69-3F0E569E2DCF}"/>
                    </a:ext>
                  </a:extLst>
                </p:cNvPr>
                <p:cNvSpPr/>
                <p:nvPr/>
              </p:nvSpPr>
              <p:spPr>
                <a:xfrm>
                  <a:off x="3034575" y="1878842"/>
                  <a:ext cx="42486" cy="42486"/>
                </a:xfrm>
                <a:custGeom>
                  <a:avLst/>
                  <a:gdLst>
                    <a:gd name="connsiteX0" fmla="*/ 27118 w 42485"/>
                    <a:gd name="connsiteY0" fmla="*/ 39864 h 42485"/>
                    <a:gd name="connsiteX1" fmla="*/ 38448 w 42485"/>
                    <a:gd name="connsiteY1" fmla="*/ 28535 h 42485"/>
                    <a:gd name="connsiteX2" fmla="*/ 27118 w 42485"/>
                    <a:gd name="connsiteY2" fmla="*/ 15789 h 42485"/>
                    <a:gd name="connsiteX3" fmla="*/ 15789 w 42485"/>
                    <a:gd name="connsiteY3" fmla="*/ 28535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199"/>
                        <a:pt x="38448" y="28535"/>
                      </a:cubicBezTo>
                      <a:cubicBezTo>
                        <a:pt x="38448" y="22870"/>
                        <a:pt x="32783" y="15789"/>
                        <a:pt x="27118" y="15789"/>
                      </a:cubicBezTo>
                      <a:cubicBezTo>
                        <a:pt x="20037" y="15789"/>
                        <a:pt x="15789" y="21454"/>
                        <a:pt x="15789" y="28535"/>
                      </a:cubicBezTo>
                      <a:cubicBezTo>
                        <a:pt x="15789" y="35616"/>
                        <a:pt x="20037" y="39864"/>
                        <a:pt x="27118"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2" name="Freeform: Shape 2371">
                  <a:extLst>
                    <a:ext uri="{FF2B5EF4-FFF2-40B4-BE49-F238E27FC236}">
                      <a16:creationId xmlns:a16="http://schemas.microsoft.com/office/drawing/2014/main" id="{5DE56250-ABF0-4A28-AF94-169057551002}"/>
                    </a:ext>
                  </a:extLst>
                </p:cNvPr>
                <p:cNvSpPr/>
                <p:nvPr/>
              </p:nvSpPr>
              <p:spPr>
                <a:xfrm>
                  <a:off x="3470241" y="1907426"/>
                  <a:ext cx="42486" cy="42486"/>
                </a:xfrm>
                <a:custGeom>
                  <a:avLst/>
                  <a:gdLst>
                    <a:gd name="connsiteX0" fmla="*/ 27118 w 42485"/>
                    <a:gd name="connsiteY0" fmla="*/ 38448 h 42485"/>
                    <a:gd name="connsiteX1" fmla="*/ 39864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9864" y="32783"/>
                        <a:pt x="39864" y="27119"/>
                      </a:cubicBezTo>
                      <a:cubicBezTo>
                        <a:pt x="39864" y="21454"/>
                        <a:pt x="34199" y="15789"/>
                        <a:pt x="27118" y="15789"/>
                      </a:cubicBezTo>
                      <a:cubicBezTo>
                        <a:pt x="20037"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3" name="Freeform: Shape 2372">
                  <a:extLst>
                    <a:ext uri="{FF2B5EF4-FFF2-40B4-BE49-F238E27FC236}">
                      <a16:creationId xmlns:a16="http://schemas.microsoft.com/office/drawing/2014/main" id="{4AF4F77E-1158-4E97-93FF-8AAF7F2B0AE3}"/>
                    </a:ext>
                  </a:extLst>
                </p:cNvPr>
                <p:cNvSpPr/>
                <p:nvPr/>
              </p:nvSpPr>
              <p:spPr>
                <a:xfrm>
                  <a:off x="3742524" y="2426273"/>
                  <a:ext cx="42486" cy="42486"/>
                </a:xfrm>
                <a:custGeom>
                  <a:avLst/>
                  <a:gdLst>
                    <a:gd name="connsiteX0" fmla="*/ 27119 w 42485"/>
                    <a:gd name="connsiteY0" fmla="*/ 39864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7118"/>
                      </a:cubicBezTo>
                      <a:cubicBezTo>
                        <a:pt x="38448" y="20037"/>
                        <a:pt x="32783" y="15789"/>
                        <a:pt x="27119" y="15789"/>
                      </a:cubicBezTo>
                      <a:cubicBezTo>
                        <a:pt x="20038" y="15789"/>
                        <a:pt x="15789" y="21454"/>
                        <a:pt x="15789" y="27118"/>
                      </a:cubicBezTo>
                      <a:cubicBezTo>
                        <a:pt x="15789" y="34199"/>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4" name="Freeform: Shape 2373">
                  <a:extLst>
                    <a:ext uri="{FF2B5EF4-FFF2-40B4-BE49-F238E27FC236}">
                      <a16:creationId xmlns:a16="http://schemas.microsoft.com/office/drawing/2014/main" id="{AC22C31B-4B09-4405-9EFD-CA53099967E0}"/>
                    </a:ext>
                  </a:extLst>
                </p:cNvPr>
                <p:cNvSpPr/>
                <p:nvPr/>
              </p:nvSpPr>
              <p:spPr>
                <a:xfrm>
                  <a:off x="3535097" y="2571994"/>
                  <a:ext cx="42486" cy="42486"/>
                </a:xfrm>
                <a:custGeom>
                  <a:avLst/>
                  <a:gdLst>
                    <a:gd name="connsiteX0" fmla="*/ 27337 w 42485"/>
                    <a:gd name="connsiteY0" fmla="*/ 39864 h 42485"/>
                    <a:gd name="connsiteX1" fmla="*/ 38666 w 42485"/>
                    <a:gd name="connsiteY1" fmla="*/ 27118 h 42485"/>
                    <a:gd name="connsiteX2" fmla="*/ 27337 w 42485"/>
                    <a:gd name="connsiteY2" fmla="*/ 15789 h 42485"/>
                    <a:gd name="connsiteX3" fmla="*/ 16007 w 42485"/>
                    <a:gd name="connsiteY3" fmla="*/ 27118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7118"/>
                      </a:cubicBezTo>
                      <a:cubicBezTo>
                        <a:pt x="38666" y="20037"/>
                        <a:pt x="33002" y="15789"/>
                        <a:pt x="27337" y="15789"/>
                      </a:cubicBezTo>
                      <a:cubicBezTo>
                        <a:pt x="20256" y="15789"/>
                        <a:pt x="16007" y="21454"/>
                        <a:pt x="16007" y="27118"/>
                      </a:cubicBezTo>
                      <a:cubicBezTo>
                        <a:pt x="14591" y="34199"/>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5" name="Freeform: Shape 2374">
                  <a:extLst>
                    <a:ext uri="{FF2B5EF4-FFF2-40B4-BE49-F238E27FC236}">
                      <a16:creationId xmlns:a16="http://schemas.microsoft.com/office/drawing/2014/main" id="{4B885425-071B-459B-BA54-FA8E576D39CE}"/>
                    </a:ext>
                  </a:extLst>
                </p:cNvPr>
                <p:cNvSpPr/>
                <p:nvPr/>
              </p:nvSpPr>
              <p:spPr>
                <a:xfrm>
                  <a:off x="3555142" y="236806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6" name="Freeform: Shape 2375">
                  <a:extLst>
                    <a:ext uri="{FF2B5EF4-FFF2-40B4-BE49-F238E27FC236}">
                      <a16:creationId xmlns:a16="http://schemas.microsoft.com/office/drawing/2014/main" id="{357C52B8-E2F6-4B74-80A8-3F45C653AC80}"/>
                    </a:ext>
                  </a:extLst>
                </p:cNvPr>
                <p:cNvSpPr/>
                <p:nvPr/>
              </p:nvSpPr>
              <p:spPr>
                <a:xfrm>
                  <a:off x="3518543" y="234838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7" name="Freeform: Shape 2376">
                  <a:extLst>
                    <a:ext uri="{FF2B5EF4-FFF2-40B4-BE49-F238E27FC236}">
                      <a16:creationId xmlns:a16="http://schemas.microsoft.com/office/drawing/2014/main" id="{A8C14E57-A790-4435-BB91-6544BFC04487}"/>
                    </a:ext>
                  </a:extLst>
                </p:cNvPr>
                <p:cNvSpPr/>
                <p:nvPr/>
              </p:nvSpPr>
              <p:spPr>
                <a:xfrm>
                  <a:off x="3182531" y="2256011"/>
                  <a:ext cx="56648" cy="56648"/>
                </a:xfrm>
                <a:custGeom>
                  <a:avLst/>
                  <a:gdLst>
                    <a:gd name="connsiteX0" fmla="*/ 30132 w 56647"/>
                    <a:gd name="connsiteY0" fmla="*/ 44113 h 56647"/>
                    <a:gd name="connsiteX1" fmla="*/ 44294 w 56647"/>
                    <a:gd name="connsiteY1" fmla="*/ 29951 h 56647"/>
                    <a:gd name="connsiteX2" fmla="*/ 30132 w 56647"/>
                    <a:gd name="connsiteY2" fmla="*/ 15789 h 56647"/>
                    <a:gd name="connsiteX3" fmla="*/ 15970 w 56647"/>
                    <a:gd name="connsiteY3" fmla="*/ 29951 h 56647"/>
                    <a:gd name="connsiteX4" fmla="*/ 30132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32" y="44113"/>
                      </a:moveTo>
                      <a:cubicBezTo>
                        <a:pt x="38629" y="44113"/>
                        <a:pt x="44294" y="37032"/>
                        <a:pt x="44294" y="29951"/>
                      </a:cubicBezTo>
                      <a:cubicBezTo>
                        <a:pt x="44294" y="21454"/>
                        <a:pt x="37213" y="15789"/>
                        <a:pt x="30132" y="15789"/>
                      </a:cubicBezTo>
                      <a:cubicBezTo>
                        <a:pt x="21635" y="15789"/>
                        <a:pt x="15970" y="22870"/>
                        <a:pt x="15970" y="29951"/>
                      </a:cubicBezTo>
                      <a:cubicBezTo>
                        <a:pt x="14554" y="38448"/>
                        <a:pt x="21635" y="44113"/>
                        <a:pt x="30132"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8" name="Freeform: Shape 2377">
                  <a:extLst>
                    <a:ext uri="{FF2B5EF4-FFF2-40B4-BE49-F238E27FC236}">
                      <a16:creationId xmlns:a16="http://schemas.microsoft.com/office/drawing/2014/main" id="{9187CB59-02C9-4C00-936D-60170BFF5561}"/>
                    </a:ext>
                  </a:extLst>
                </p:cNvPr>
                <p:cNvSpPr/>
                <p:nvPr/>
              </p:nvSpPr>
              <p:spPr>
                <a:xfrm>
                  <a:off x="2851439" y="225234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9" name="Freeform: Shape 2378">
                  <a:extLst>
                    <a:ext uri="{FF2B5EF4-FFF2-40B4-BE49-F238E27FC236}">
                      <a16:creationId xmlns:a16="http://schemas.microsoft.com/office/drawing/2014/main" id="{4EE54A00-FCA9-4EA6-9AE2-808334FAFF8D}"/>
                    </a:ext>
                  </a:extLst>
                </p:cNvPr>
                <p:cNvSpPr/>
                <p:nvPr/>
              </p:nvSpPr>
              <p:spPr>
                <a:xfrm>
                  <a:off x="3682599" y="220661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0" name="Freeform: Shape 2379">
                  <a:extLst>
                    <a:ext uri="{FF2B5EF4-FFF2-40B4-BE49-F238E27FC236}">
                      <a16:creationId xmlns:a16="http://schemas.microsoft.com/office/drawing/2014/main" id="{65B1343E-2BCD-4368-8AEB-BE8D1CC49725}"/>
                    </a:ext>
                  </a:extLst>
                </p:cNvPr>
                <p:cNvSpPr/>
                <p:nvPr/>
              </p:nvSpPr>
              <p:spPr>
                <a:xfrm>
                  <a:off x="3652641" y="2038090"/>
                  <a:ext cx="42486" cy="42486"/>
                </a:xfrm>
                <a:custGeom>
                  <a:avLst/>
                  <a:gdLst>
                    <a:gd name="connsiteX0" fmla="*/ 27337 w 42485"/>
                    <a:gd name="connsiteY0" fmla="*/ 38448 h 42485"/>
                    <a:gd name="connsiteX1" fmla="*/ 40083 w 42485"/>
                    <a:gd name="connsiteY1" fmla="*/ 27118 h 42485"/>
                    <a:gd name="connsiteX2" fmla="*/ 27337 w 42485"/>
                    <a:gd name="connsiteY2" fmla="*/ 15789 h 42485"/>
                    <a:gd name="connsiteX3" fmla="*/ 16007 w 42485"/>
                    <a:gd name="connsiteY3" fmla="*/ 27118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40083" y="32783"/>
                        <a:pt x="40083" y="27118"/>
                      </a:cubicBezTo>
                      <a:cubicBezTo>
                        <a:pt x="40083" y="20038"/>
                        <a:pt x="34418" y="15789"/>
                        <a:pt x="27337" y="15789"/>
                      </a:cubicBezTo>
                      <a:cubicBezTo>
                        <a:pt x="20256" y="15789"/>
                        <a:pt x="16007" y="21454"/>
                        <a:pt x="16007" y="27118"/>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1" name="Freeform: Shape 2380">
                  <a:extLst>
                    <a:ext uri="{FF2B5EF4-FFF2-40B4-BE49-F238E27FC236}">
                      <a16:creationId xmlns:a16="http://schemas.microsoft.com/office/drawing/2014/main" id="{A28FD1E0-04AF-41A5-B6C6-8B0B4EBB1487}"/>
                    </a:ext>
                  </a:extLst>
                </p:cNvPr>
                <p:cNvSpPr/>
                <p:nvPr/>
              </p:nvSpPr>
              <p:spPr>
                <a:xfrm>
                  <a:off x="3866704" y="2121645"/>
                  <a:ext cx="99133" cy="99133"/>
                </a:xfrm>
                <a:custGeom>
                  <a:avLst/>
                  <a:gdLst>
                    <a:gd name="connsiteX0" fmla="*/ 55442 w 99133"/>
                    <a:gd name="connsiteY0" fmla="*/ 95096 h 99133"/>
                    <a:gd name="connsiteX1" fmla="*/ 95096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8102" y="95096"/>
                        <a:pt x="95096" y="76685"/>
                        <a:pt x="95096" y="55442"/>
                      </a:cubicBezTo>
                      <a:cubicBezTo>
                        <a:pt x="95096" y="32783"/>
                        <a:pt x="76685" y="15789"/>
                        <a:pt x="55442" y="15789"/>
                      </a:cubicBezTo>
                      <a:cubicBezTo>
                        <a:pt x="32783" y="15789"/>
                        <a:pt x="15789" y="34199"/>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2" name="Freeform: Shape 2381">
                  <a:extLst>
                    <a:ext uri="{FF2B5EF4-FFF2-40B4-BE49-F238E27FC236}">
                      <a16:creationId xmlns:a16="http://schemas.microsoft.com/office/drawing/2014/main" id="{174CF808-8675-4529-BB77-4AA2322676B8}"/>
                    </a:ext>
                  </a:extLst>
                </p:cNvPr>
                <p:cNvSpPr/>
                <p:nvPr/>
              </p:nvSpPr>
              <p:spPr>
                <a:xfrm>
                  <a:off x="3325719" y="2232108"/>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8"/>
                        <a:pt x="52610" y="15789"/>
                        <a:pt x="39864" y="15789"/>
                      </a:cubicBezTo>
                      <a:cubicBezTo>
                        <a:pt x="27119" y="15789"/>
                        <a:pt x="15789" y="27118"/>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3" name="Freeform: Shape 2382">
                  <a:extLst>
                    <a:ext uri="{FF2B5EF4-FFF2-40B4-BE49-F238E27FC236}">
                      <a16:creationId xmlns:a16="http://schemas.microsoft.com/office/drawing/2014/main" id="{4F2EAA92-06D8-46F0-824D-5A6BA6845BE0}"/>
                    </a:ext>
                  </a:extLst>
                </p:cNvPr>
                <p:cNvSpPr/>
                <p:nvPr/>
              </p:nvSpPr>
              <p:spPr>
                <a:xfrm>
                  <a:off x="3365372" y="264421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4" name="Freeform: Shape 2383">
                  <a:extLst>
                    <a:ext uri="{FF2B5EF4-FFF2-40B4-BE49-F238E27FC236}">
                      <a16:creationId xmlns:a16="http://schemas.microsoft.com/office/drawing/2014/main" id="{AD401AD1-81B1-4C78-A225-1008F1B3EABC}"/>
                    </a:ext>
                  </a:extLst>
                </p:cNvPr>
                <p:cNvSpPr/>
                <p:nvPr/>
              </p:nvSpPr>
              <p:spPr>
                <a:xfrm>
                  <a:off x="2786150" y="2989770"/>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29951"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5" name="Freeform: Shape 2384">
                  <a:extLst>
                    <a:ext uri="{FF2B5EF4-FFF2-40B4-BE49-F238E27FC236}">
                      <a16:creationId xmlns:a16="http://schemas.microsoft.com/office/drawing/2014/main" id="{F034A4DD-104E-4C35-A387-8DE5F6E5FF22}"/>
                    </a:ext>
                  </a:extLst>
                </p:cNvPr>
                <p:cNvSpPr/>
                <p:nvPr/>
              </p:nvSpPr>
              <p:spPr>
                <a:xfrm>
                  <a:off x="2464592" y="3185204"/>
                  <a:ext cx="99133" cy="99133"/>
                </a:xfrm>
                <a:custGeom>
                  <a:avLst/>
                  <a:gdLst>
                    <a:gd name="connsiteX0" fmla="*/ 51276 w 99133"/>
                    <a:gd name="connsiteY0" fmla="*/ 86599 h 99133"/>
                    <a:gd name="connsiteX1" fmla="*/ 86681 w 99133"/>
                    <a:gd name="connsiteY1" fmla="*/ 51194 h 99133"/>
                    <a:gd name="connsiteX2" fmla="*/ 51276 w 99133"/>
                    <a:gd name="connsiteY2" fmla="*/ 15789 h 99133"/>
                    <a:gd name="connsiteX3" fmla="*/ 15872 w 99133"/>
                    <a:gd name="connsiteY3" fmla="*/ 51194 h 99133"/>
                    <a:gd name="connsiteX4" fmla="*/ 51276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276" y="86599"/>
                      </a:moveTo>
                      <a:cubicBezTo>
                        <a:pt x="71103" y="86599"/>
                        <a:pt x="86681" y="71021"/>
                        <a:pt x="86681" y="51194"/>
                      </a:cubicBezTo>
                      <a:cubicBezTo>
                        <a:pt x="86681" y="31367"/>
                        <a:pt x="71103" y="15789"/>
                        <a:pt x="51276" y="15789"/>
                      </a:cubicBezTo>
                      <a:cubicBezTo>
                        <a:pt x="31450" y="15789"/>
                        <a:pt x="15872" y="31367"/>
                        <a:pt x="15872" y="51194"/>
                      </a:cubicBezTo>
                      <a:cubicBezTo>
                        <a:pt x="14455" y="71021"/>
                        <a:pt x="31450" y="86599"/>
                        <a:pt x="51276"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6" name="Freeform: Shape 2385">
                  <a:extLst>
                    <a:ext uri="{FF2B5EF4-FFF2-40B4-BE49-F238E27FC236}">
                      <a16:creationId xmlns:a16="http://schemas.microsoft.com/office/drawing/2014/main" id="{CCA05F03-CE96-45AE-9C59-6BD5FB549B75}"/>
                    </a:ext>
                  </a:extLst>
                </p:cNvPr>
                <p:cNvSpPr/>
                <p:nvPr/>
              </p:nvSpPr>
              <p:spPr>
                <a:xfrm>
                  <a:off x="3181267" y="3022342"/>
                  <a:ext cx="99133" cy="99133"/>
                </a:xfrm>
                <a:custGeom>
                  <a:avLst/>
                  <a:gdLst>
                    <a:gd name="connsiteX0" fmla="*/ 86599 w 99133"/>
                    <a:gd name="connsiteY0" fmla="*/ 51194 h 99133"/>
                    <a:gd name="connsiteX1" fmla="*/ 51194 w 99133"/>
                    <a:gd name="connsiteY1" fmla="*/ 86598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8"/>
                        <a:pt x="51194" y="86598"/>
                      </a:cubicBezTo>
                      <a:cubicBezTo>
                        <a:pt x="31640" y="86598"/>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7" name="Freeform: Shape 2386">
                  <a:extLst>
                    <a:ext uri="{FF2B5EF4-FFF2-40B4-BE49-F238E27FC236}">
                      <a16:creationId xmlns:a16="http://schemas.microsoft.com/office/drawing/2014/main" id="{55927ED2-0ED1-4B71-82FC-3B19DCD28517}"/>
                    </a:ext>
                  </a:extLst>
                </p:cNvPr>
                <p:cNvSpPr/>
                <p:nvPr/>
              </p:nvSpPr>
              <p:spPr>
                <a:xfrm>
                  <a:off x="2628953" y="3373558"/>
                  <a:ext cx="70810" cy="70810"/>
                </a:xfrm>
                <a:custGeom>
                  <a:avLst/>
                  <a:gdLst>
                    <a:gd name="connsiteX0" fmla="*/ 39864 w 70809"/>
                    <a:gd name="connsiteY0" fmla="*/ 15789 h 70809"/>
                    <a:gd name="connsiteX1" fmla="*/ 63939 w 70809"/>
                    <a:gd name="connsiteY1" fmla="*/ 39864 h 70809"/>
                    <a:gd name="connsiteX2" fmla="*/ 39864 w 70809"/>
                    <a:gd name="connsiteY2" fmla="*/ 63940 h 70809"/>
                    <a:gd name="connsiteX3" fmla="*/ 15789 w 70809"/>
                    <a:gd name="connsiteY3" fmla="*/ 39864 h 70809"/>
                    <a:gd name="connsiteX4" fmla="*/ 39864 w 70809"/>
                    <a:gd name="connsiteY4" fmla="*/ 15789 h 70809"/>
                    <a:gd name="connsiteX5" fmla="*/ 39864 w 70809"/>
                    <a:gd name="connsiteY5" fmla="*/ 15789 h 70809"/>
                    <a:gd name="connsiteX6" fmla="*/ 39864 w 70809"/>
                    <a:gd name="connsiteY6" fmla="*/ 27119 h 70809"/>
                    <a:gd name="connsiteX7" fmla="*/ 25702 w 70809"/>
                    <a:gd name="connsiteY7" fmla="*/ 41280 h 70809"/>
                    <a:gd name="connsiteX8" fmla="*/ 39864 w 70809"/>
                    <a:gd name="connsiteY8" fmla="*/ 55442 h 70809"/>
                    <a:gd name="connsiteX9" fmla="*/ 54026 w 70809"/>
                    <a:gd name="connsiteY9" fmla="*/ 41280 h 70809"/>
                    <a:gd name="connsiteX10" fmla="*/ 39864 w 70809"/>
                    <a:gd name="connsiteY10" fmla="*/ 2711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9864" y="15789"/>
                      </a:moveTo>
                      <a:cubicBezTo>
                        <a:pt x="52610" y="15789"/>
                        <a:pt x="63939" y="27119"/>
                        <a:pt x="63939" y="39864"/>
                      </a:cubicBezTo>
                      <a:cubicBezTo>
                        <a:pt x="63939" y="52610"/>
                        <a:pt x="52610" y="63940"/>
                        <a:pt x="39864" y="63940"/>
                      </a:cubicBezTo>
                      <a:cubicBezTo>
                        <a:pt x="27119" y="63940"/>
                        <a:pt x="15789" y="52610"/>
                        <a:pt x="15789" y="39864"/>
                      </a:cubicBezTo>
                      <a:cubicBezTo>
                        <a:pt x="15789" y="27119"/>
                        <a:pt x="25702" y="15789"/>
                        <a:pt x="39864" y="15789"/>
                      </a:cubicBezTo>
                      <a:lnTo>
                        <a:pt x="39864" y="15789"/>
                      </a:lnTo>
                      <a:close/>
                      <a:moveTo>
                        <a:pt x="39864" y="27119"/>
                      </a:moveTo>
                      <a:cubicBezTo>
                        <a:pt x="32783" y="27119"/>
                        <a:pt x="25702" y="32783"/>
                        <a:pt x="25702" y="41280"/>
                      </a:cubicBezTo>
                      <a:cubicBezTo>
                        <a:pt x="25702" y="48361"/>
                        <a:pt x="31367" y="55442"/>
                        <a:pt x="39864" y="55442"/>
                      </a:cubicBezTo>
                      <a:cubicBezTo>
                        <a:pt x="46945" y="55442"/>
                        <a:pt x="54026" y="49778"/>
                        <a:pt x="54026" y="41280"/>
                      </a:cubicBezTo>
                      <a:cubicBezTo>
                        <a:pt x="52610" y="32783"/>
                        <a:pt x="46945" y="27119"/>
                        <a:pt x="3986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8" name="Freeform: Shape 2387">
                  <a:extLst>
                    <a:ext uri="{FF2B5EF4-FFF2-40B4-BE49-F238E27FC236}">
                      <a16:creationId xmlns:a16="http://schemas.microsoft.com/office/drawing/2014/main" id="{9464A2FA-C8F9-4885-BE90-2E2C447DE0A6}"/>
                    </a:ext>
                  </a:extLst>
                </p:cNvPr>
                <p:cNvSpPr/>
                <p:nvPr/>
              </p:nvSpPr>
              <p:spPr>
                <a:xfrm>
                  <a:off x="2643115" y="2831156"/>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9" name="Freeform: Shape 2388">
                  <a:extLst>
                    <a:ext uri="{FF2B5EF4-FFF2-40B4-BE49-F238E27FC236}">
                      <a16:creationId xmlns:a16="http://schemas.microsoft.com/office/drawing/2014/main" id="{9B1E2134-1106-425C-BD5D-B5DE6CF450DB}"/>
                    </a:ext>
                  </a:extLst>
                </p:cNvPr>
                <p:cNvSpPr/>
                <p:nvPr/>
              </p:nvSpPr>
              <p:spPr>
                <a:xfrm>
                  <a:off x="3008492" y="304500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5529"/>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0" name="Freeform: Shape 2389">
                  <a:extLst>
                    <a:ext uri="{FF2B5EF4-FFF2-40B4-BE49-F238E27FC236}">
                      <a16:creationId xmlns:a16="http://schemas.microsoft.com/office/drawing/2014/main" id="{DF3FA466-707C-4BEB-9163-9425C7F879C6}"/>
                    </a:ext>
                  </a:extLst>
                </p:cNvPr>
                <p:cNvSpPr/>
                <p:nvPr/>
              </p:nvSpPr>
              <p:spPr>
                <a:xfrm>
                  <a:off x="3290314" y="3202199"/>
                  <a:ext cx="56648" cy="56648"/>
                </a:xfrm>
                <a:custGeom>
                  <a:avLst/>
                  <a:gdLst>
                    <a:gd name="connsiteX0" fmla="*/ 34200 w 56647"/>
                    <a:gd name="connsiteY0" fmla="*/ 52610 h 56647"/>
                    <a:gd name="connsiteX1" fmla="*/ 52610 w 56647"/>
                    <a:gd name="connsiteY1" fmla="*/ 34199 h 56647"/>
                    <a:gd name="connsiteX2" fmla="*/ 34200 w 56647"/>
                    <a:gd name="connsiteY2" fmla="*/ 15789 h 56647"/>
                    <a:gd name="connsiteX3" fmla="*/ 15789 w 56647"/>
                    <a:gd name="connsiteY3" fmla="*/ 34199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199"/>
                      </a:cubicBezTo>
                      <a:cubicBezTo>
                        <a:pt x="52610" y="24286"/>
                        <a:pt x="44113" y="15789"/>
                        <a:pt x="34200" y="15789"/>
                      </a:cubicBezTo>
                      <a:cubicBezTo>
                        <a:pt x="24286" y="15789"/>
                        <a:pt x="15789" y="24286"/>
                        <a:pt x="15789" y="34199"/>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1" name="Freeform: Shape 2390">
                  <a:extLst>
                    <a:ext uri="{FF2B5EF4-FFF2-40B4-BE49-F238E27FC236}">
                      <a16:creationId xmlns:a16="http://schemas.microsoft.com/office/drawing/2014/main" id="{1DA0D1FE-AC46-4743-926B-D2DF5845FD39}"/>
                    </a:ext>
                  </a:extLst>
                </p:cNvPr>
                <p:cNvSpPr/>
                <p:nvPr/>
              </p:nvSpPr>
              <p:spPr>
                <a:xfrm>
                  <a:off x="3331383" y="2896301"/>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2" name="Freeform: Shape 2391">
                  <a:extLst>
                    <a:ext uri="{FF2B5EF4-FFF2-40B4-BE49-F238E27FC236}">
                      <a16:creationId xmlns:a16="http://schemas.microsoft.com/office/drawing/2014/main" id="{43B62568-0032-47F0-B529-3C586E624A3B}"/>
                    </a:ext>
                  </a:extLst>
                </p:cNvPr>
                <p:cNvSpPr/>
                <p:nvPr/>
              </p:nvSpPr>
              <p:spPr>
                <a:xfrm>
                  <a:off x="3873603" y="2411964"/>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3" name="Freeform: Shape 2392">
                  <a:extLst>
                    <a:ext uri="{FF2B5EF4-FFF2-40B4-BE49-F238E27FC236}">
                      <a16:creationId xmlns:a16="http://schemas.microsoft.com/office/drawing/2014/main" id="{4C8603EE-EB86-41AD-8F01-B02F6087B8A1}"/>
                    </a:ext>
                  </a:extLst>
                </p:cNvPr>
                <p:cNvSpPr/>
                <p:nvPr/>
              </p:nvSpPr>
              <p:spPr>
                <a:xfrm>
                  <a:off x="4159855" y="2298669"/>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4" name="Freeform: Shape 2393">
                  <a:extLst>
                    <a:ext uri="{FF2B5EF4-FFF2-40B4-BE49-F238E27FC236}">
                      <a16:creationId xmlns:a16="http://schemas.microsoft.com/office/drawing/2014/main" id="{CEF61C6E-A6F7-4D85-99F9-2DB5E4B19DE5}"/>
                    </a:ext>
                  </a:extLst>
                </p:cNvPr>
                <p:cNvSpPr/>
                <p:nvPr/>
              </p:nvSpPr>
              <p:spPr>
                <a:xfrm>
                  <a:off x="4022207" y="2297253"/>
                  <a:ext cx="42486" cy="42486"/>
                </a:xfrm>
                <a:custGeom>
                  <a:avLst/>
                  <a:gdLst>
                    <a:gd name="connsiteX0" fmla="*/ 23148 w 42485"/>
                    <a:gd name="connsiteY0" fmla="*/ 29951 h 42485"/>
                    <a:gd name="connsiteX1" fmla="*/ 30229 w 42485"/>
                    <a:gd name="connsiteY1" fmla="*/ 22870 h 42485"/>
                    <a:gd name="connsiteX2" fmla="*/ 23148 w 42485"/>
                    <a:gd name="connsiteY2" fmla="*/ 15789 h 42485"/>
                    <a:gd name="connsiteX3" fmla="*/ 16067 w 42485"/>
                    <a:gd name="connsiteY3" fmla="*/ 22870 h 42485"/>
                    <a:gd name="connsiteX4" fmla="*/ 23148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148" y="29951"/>
                      </a:moveTo>
                      <a:cubicBezTo>
                        <a:pt x="27396" y="29951"/>
                        <a:pt x="30229" y="27119"/>
                        <a:pt x="30229" y="22870"/>
                      </a:cubicBezTo>
                      <a:cubicBezTo>
                        <a:pt x="30229" y="18621"/>
                        <a:pt x="27396" y="15789"/>
                        <a:pt x="23148" y="15789"/>
                      </a:cubicBezTo>
                      <a:cubicBezTo>
                        <a:pt x="18899" y="15789"/>
                        <a:pt x="16067" y="18621"/>
                        <a:pt x="16067" y="22870"/>
                      </a:cubicBezTo>
                      <a:cubicBezTo>
                        <a:pt x="14651" y="25702"/>
                        <a:pt x="18899" y="29951"/>
                        <a:pt x="23148"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5" name="Freeform: Shape 2394">
                  <a:extLst>
                    <a:ext uri="{FF2B5EF4-FFF2-40B4-BE49-F238E27FC236}">
                      <a16:creationId xmlns:a16="http://schemas.microsoft.com/office/drawing/2014/main" id="{7B10048A-2361-43A3-A9EC-95BF7DEFC30D}"/>
                    </a:ext>
                  </a:extLst>
                </p:cNvPr>
                <p:cNvSpPr/>
                <p:nvPr/>
              </p:nvSpPr>
              <p:spPr>
                <a:xfrm>
                  <a:off x="4049393" y="20975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6" name="Freeform: Shape 2395">
                  <a:extLst>
                    <a:ext uri="{FF2B5EF4-FFF2-40B4-BE49-F238E27FC236}">
                      <a16:creationId xmlns:a16="http://schemas.microsoft.com/office/drawing/2014/main" id="{6142E6E5-601C-4ABC-9ACE-DAD16140124F}"/>
                    </a:ext>
                  </a:extLst>
                </p:cNvPr>
                <p:cNvSpPr/>
                <p:nvPr/>
              </p:nvSpPr>
              <p:spPr>
                <a:xfrm>
                  <a:off x="5078964" y="107366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7" name="Freeform: Shape 2396">
                  <a:extLst>
                    <a:ext uri="{FF2B5EF4-FFF2-40B4-BE49-F238E27FC236}">
                      <a16:creationId xmlns:a16="http://schemas.microsoft.com/office/drawing/2014/main" id="{BE2AE66F-638A-4824-BCA9-803FDEF45C7D}"/>
                    </a:ext>
                  </a:extLst>
                </p:cNvPr>
                <p:cNvSpPr/>
                <p:nvPr/>
              </p:nvSpPr>
              <p:spPr>
                <a:xfrm>
                  <a:off x="4815552" y="88531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8" name="Freeform: Shape 2397">
                  <a:extLst>
                    <a:ext uri="{FF2B5EF4-FFF2-40B4-BE49-F238E27FC236}">
                      <a16:creationId xmlns:a16="http://schemas.microsoft.com/office/drawing/2014/main" id="{8F4FE83F-9DD8-489D-A688-4C14DA470B3B}"/>
                    </a:ext>
                  </a:extLst>
                </p:cNvPr>
                <p:cNvSpPr/>
                <p:nvPr/>
              </p:nvSpPr>
              <p:spPr>
                <a:xfrm>
                  <a:off x="2847046" y="2824076"/>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9" name="Freeform: Shape 2398">
                  <a:extLst>
                    <a:ext uri="{FF2B5EF4-FFF2-40B4-BE49-F238E27FC236}">
                      <a16:creationId xmlns:a16="http://schemas.microsoft.com/office/drawing/2014/main" id="{6AE1803B-1C07-4446-99C8-A6C2C4CD7537}"/>
                    </a:ext>
                  </a:extLst>
                </p:cNvPr>
                <p:cNvSpPr/>
                <p:nvPr/>
              </p:nvSpPr>
              <p:spPr>
                <a:xfrm>
                  <a:off x="2885163" y="3581738"/>
                  <a:ext cx="70810" cy="70810"/>
                </a:xfrm>
                <a:custGeom>
                  <a:avLst/>
                  <a:gdLst>
                    <a:gd name="connsiteX0" fmla="*/ 39984 w 70809"/>
                    <a:gd name="connsiteY0" fmla="*/ 63940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59" y="52610"/>
                        <a:pt x="64059" y="39864"/>
                      </a:cubicBezTo>
                      <a:cubicBezTo>
                        <a:pt x="64059" y="25703"/>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0" name="Freeform: Shape 2399">
                  <a:extLst>
                    <a:ext uri="{FF2B5EF4-FFF2-40B4-BE49-F238E27FC236}">
                      <a16:creationId xmlns:a16="http://schemas.microsoft.com/office/drawing/2014/main" id="{FAB5C53B-D43B-4E0B-A9C6-068E932B6541}"/>
                    </a:ext>
                  </a:extLst>
                </p:cNvPr>
                <p:cNvSpPr/>
                <p:nvPr/>
              </p:nvSpPr>
              <p:spPr>
                <a:xfrm>
                  <a:off x="3073637" y="3393384"/>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3"/>
                        <a:pt x="37772" y="44113"/>
                        <a:pt x="29951" y="44113"/>
                      </a:cubicBezTo>
                      <a:cubicBezTo>
                        <a:pt x="22129" y="44113"/>
                        <a:pt x="15789" y="37773"/>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1" name="Freeform: Shape 2400">
                  <a:extLst>
                    <a:ext uri="{FF2B5EF4-FFF2-40B4-BE49-F238E27FC236}">
                      <a16:creationId xmlns:a16="http://schemas.microsoft.com/office/drawing/2014/main" id="{F325C14D-4FA4-4C1A-BC7C-40351CB58A59}"/>
                    </a:ext>
                  </a:extLst>
                </p:cNvPr>
                <p:cNvSpPr/>
                <p:nvPr/>
              </p:nvSpPr>
              <p:spPr>
                <a:xfrm>
                  <a:off x="3019821" y="369220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2" name="Freeform: Shape 2401">
                  <a:extLst>
                    <a:ext uri="{FF2B5EF4-FFF2-40B4-BE49-F238E27FC236}">
                      <a16:creationId xmlns:a16="http://schemas.microsoft.com/office/drawing/2014/main" id="{DB749465-82F2-4881-9B4A-2FF247349F4C}"/>
                    </a:ext>
                  </a:extLst>
                </p:cNvPr>
                <p:cNvSpPr/>
                <p:nvPr/>
              </p:nvSpPr>
              <p:spPr>
                <a:xfrm>
                  <a:off x="2766323" y="3427373"/>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3" name="Freeform: Shape 2402">
                  <a:extLst>
                    <a:ext uri="{FF2B5EF4-FFF2-40B4-BE49-F238E27FC236}">
                      <a16:creationId xmlns:a16="http://schemas.microsoft.com/office/drawing/2014/main" id="{CE8047A4-CC9B-45BB-A51B-921D91D4DD42}"/>
                    </a:ext>
                  </a:extLst>
                </p:cNvPr>
                <p:cNvSpPr/>
                <p:nvPr/>
              </p:nvSpPr>
              <p:spPr>
                <a:xfrm>
                  <a:off x="3162857" y="375734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5702"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4" name="Freeform: Shape 2403">
                  <a:extLst>
                    <a:ext uri="{FF2B5EF4-FFF2-40B4-BE49-F238E27FC236}">
                      <a16:creationId xmlns:a16="http://schemas.microsoft.com/office/drawing/2014/main" id="{308BA547-2C0C-43BF-9A6D-268F675DC2F8}"/>
                    </a:ext>
                  </a:extLst>
                </p:cNvPr>
                <p:cNvSpPr/>
                <p:nvPr/>
              </p:nvSpPr>
              <p:spPr>
                <a:xfrm>
                  <a:off x="3209591" y="3659628"/>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2"/>
                        <a:pt x="24286" y="15789"/>
                        <a:pt x="21454" y="15789"/>
                      </a:cubicBezTo>
                      <a:cubicBezTo>
                        <a:pt x="18621" y="15789"/>
                        <a:pt x="15789" y="18622"/>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5" name="Freeform: Shape 2404">
                  <a:extLst>
                    <a:ext uri="{FF2B5EF4-FFF2-40B4-BE49-F238E27FC236}">
                      <a16:creationId xmlns:a16="http://schemas.microsoft.com/office/drawing/2014/main" id="{FB576A35-C58D-4487-A3BD-46629DAE18CB}"/>
                    </a:ext>
                  </a:extLst>
                </p:cNvPr>
                <p:cNvSpPr/>
                <p:nvPr/>
              </p:nvSpPr>
              <p:spPr>
                <a:xfrm>
                  <a:off x="3089215" y="369644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6" name="Freeform: Shape 2405">
                  <a:extLst>
                    <a:ext uri="{FF2B5EF4-FFF2-40B4-BE49-F238E27FC236}">
                      <a16:creationId xmlns:a16="http://schemas.microsoft.com/office/drawing/2014/main" id="{D9FC2005-74EB-42F1-82D3-8A62C0FFCDBD}"/>
                    </a:ext>
                  </a:extLst>
                </p:cNvPr>
                <p:cNvSpPr/>
                <p:nvPr/>
              </p:nvSpPr>
              <p:spPr>
                <a:xfrm>
                  <a:off x="2331552" y="3244684"/>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31367"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7" name="Freeform: Shape 2406">
                  <a:extLst>
                    <a:ext uri="{FF2B5EF4-FFF2-40B4-BE49-F238E27FC236}">
                      <a16:creationId xmlns:a16="http://schemas.microsoft.com/office/drawing/2014/main" id="{31744ECD-5A27-4210-8CD9-736EAAD148B4}"/>
                    </a:ext>
                  </a:extLst>
                </p:cNvPr>
                <p:cNvSpPr/>
                <p:nvPr/>
              </p:nvSpPr>
              <p:spPr>
                <a:xfrm>
                  <a:off x="3410690" y="3389136"/>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1" y="46945"/>
                        <a:pt x="31367" y="46945"/>
                      </a:cubicBezTo>
                      <a:cubicBezTo>
                        <a:pt x="22763" y="46945"/>
                        <a:pt x="15789" y="39971"/>
                        <a:pt x="15789" y="31367"/>
                      </a:cubicBezTo>
                      <a:cubicBezTo>
                        <a:pt x="15789" y="22763"/>
                        <a:pt x="22763" y="15789"/>
                        <a:pt x="31367" y="15789"/>
                      </a:cubicBezTo>
                      <a:cubicBezTo>
                        <a:pt x="39971" y="15789"/>
                        <a:pt x="46945" y="22763"/>
                        <a:pt x="46945"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8" name="Freeform: Shape 2407">
                  <a:extLst>
                    <a:ext uri="{FF2B5EF4-FFF2-40B4-BE49-F238E27FC236}">
                      <a16:creationId xmlns:a16="http://schemas.microsoft.com/office/drawing/2014/main" id="{9190A044-A259-4092-A01F-13787CF18216}"/>
                    </a:ext>
                  </a:extLst>
                </p:cNvPr>
                <p:cNvSpPr/>
                <p:nvPr/>
              </p:nvSpPr>
              <p:spPr>
                <a:xfrm>
                  <a:off x="3616038" y="3461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9" name="Freeform: Shape 2408">
                  <a:extLst>
                    <a:ext uri="{FF2B5EF4-FFF2-40B4-BE49-F238E27FC236}">
                      <a16:creationId xmlns:a16="http://schemas.microsoft.com/office/drawing/2014/main" id="{DE3DD345-C963-42C5-98B4-8EBD847B5531}"/>
                    </a:ext>
                  </a:extLst>
                </p:cNvPr>
                <p:cNvSpPr/>
                <p:nvPr/>
              </p:nvSpPr>
              <p:spPr>
                <a:xfrm>
                  <a:off x="3511240" y="350101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0" name="Freeform: Shape 2409">
                  <a:extLst>
                    <a:ext uri="{FF2B5EF4-FFF2-40B4-BE49-F238E27FC236}">
                      <a16:creationId xmlns:a16="http://schemas.microsoft.com/office/drawing/2014/main" id="{823DBB98-22F7-4A85-BB5A-1F7BEAE0DC1B}"/>
                    </a:ext>
                  </a:extLst>
                </p:cNvPr>
                <p:cNvSpPr/>
                <p:nvPr/>
              </p:nvSpPr>
              <p:spPr>
                <a:xfrm>
                  <a:off x="3310141" y="33480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1" name="Freeform: Shape 2410">
                  <a:extLst>
                    <a:ext uri="{FF2B5EF4-FFF2-40B4-BE49-F238E27FC236}">
                      <a16:creationId xmlns:a16="http://schemas.microsoft.com/office/drawing/2014/main" id="{DC070CD7-65FB-45F7-BE4A-C10328BD1964}"/>
                    </a:ext>
                  </a:extLst>
                </p:cNvPr>
                <p:cNvSpPr/>
                <p:nvPr/>
              </p:nvSpPr>
              <p:spPr>
                <a:xfrm>
                  <a:off x="3430517" y="3457113"/>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2" y="15789"/>
                        <a:pt x="15789" y="18621"/>
                        <a:pt x="15789" y="21454"/>
                      </a:cubicBezTo>
                      <a:cubicBezTo>
                        <a:pt x="15789" y="24286"/>
                        <a:pt x="18622"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2" name="Freeform: Shape 2411">
                  <a:extLst>
                    <a:ext uri="{FF2B5EF4-FFF2-40B4-BE49-F238E27FC236}">
                      <a16:creationId xmlns:a16="http://schemas.microsoft.com/office/drawing/2014/main" id="{2DA6B479-42C9-42EF-A1B7-CE71FD3DF25A}"/>
                    </a:ext>
                  </a:extLst>
                </p:cNvPr>
                <p:cNvSpPr/>
                <p:nvPr/>
              </p:nvSpPr>
              <p:spPr>
                <a:xfrm>
                  <a:off x="3226585" y="3367893"/>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3" name="Freeform: Shape 2412">
                  <a:extLst>
                    <a:ext uri="{FF2B5EF4-FFF2-40B4-BE49-F238E27FC236}">
                      <a16:creationId xmlns:a16="http://schemas.microsoft.com/office/drawing/2014/main" id="{94294D12-F9AC-4671-8CC0-E2E34535D760}"/>
                    </a:ext>
                  </a:extLst>
                </p:cNvPr>
                <p:cNvSpPr/>
                <p:nvPr/>
              </p:nvSpPr>
              <p:spPr>
                <a:xfrm>
                  <a:off x="3743495" y="351942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1"/>
                        <a:pt x="27119" y="15789"/>
                        <a:pt x="22870" y="15789"/>
                      </a:cubicBezTo>
                      <a:cubicBezTo>
                        <a:pt x="18621" y="15789"/>
                        <a:pt x="15789" y="18621"/>
                        <a:pt x="15789" y="22870"/>
                      </a:cubicBezTo>
                      <a:cubicBezTo>
                        <a:pt x="15789" y="25702"/>
                        <a:pt x="20038"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4" name="Freeform: Shape 2413">
                  <a:extLst>
                    <a:ext uri="{FF2B5EF4-FFF2-40B4-BE49-F238E27FC236}">
                      <a16:creationId xmlns:a16="http://schemas.microsoft.com/office/drawing/2014/main" id="{3B6DD125-B34A-4132-ACB9-DA89788F805E}"/>
                    </a:ext>
                  </a:extLst>
                </p:cNvPr>
                <p:cNvSpPr/>
                <p:nvPr/>
              </p:nvSpPr>
              <p:spPr>
                <a:xfrm>
                  <a:off x="3665605" y="3503847"/>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2"/>
                        <a:pt x="27119" y="15789"/>
                        <a:pt x="22870" y="15789"/>
                      </a:cubicBezTo>
                      <a:cubicBezTo>
                        <a:pt x="18621" y="15789"/>
                        <a:pt x="15789" y="18622"/>
                        <a:pt x="15789" y="22870"/>
                      </a:cubicBezTo>
                      <a:cubicBezTo>
                        <a:pt x="15789" y="25703"/>
                        <a:pt x="18621"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5" name="Freeform: Shape 2414">
                  <a:extLst>
                    <a:ext uri="{FF2B5EF4-FFF2-40B4-BE49-F238E27FC236}">
                      <a16:creationId xmlns:a16="http://schemas.microsoft.com/office/drawing/2014/main" id="{5F050ECD-9FA1-4404-8C51-0A2AE7DEFEBC}"/>
                    </a:ext>
                  </a:extLst>
                </p:cNvPr>
                <p:cNvSpPr/>
                <p:nvPr/>
              </p:nvSpPr>
              <p:spPr>
                <a:xfrm>
                  <a:off x="3359707" y="334523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6" name="Freeform: Shape 2415">
                  <a:extLst>
                    <a:ext uri="{FF2B5EF4-FFF2-40B4-BE49-F238E27FC236}">
                      <a16:creationId xmlns:a16="http://schemas.microsoft.com/office/drawing/2014/main" id="{C96516D8-6384-4759-8D0D-4C18B5E88B64}"/>
                    </a:ext>
                  </a:extLst>
                </p:cNvPr>
                <p:cNvSpPr/>
                <p:nvPr/>
              </p:nvSpPr>
              <p:spPr>
                <a:xfrm>
                  <a:off x="3409274" y="3544917"/>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4286"/>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7" name="Freeform: Shape 2416">
                  <a:extLst>
                    <a:ext uri="{FF2B5EF4-FFF2-40B4-BE49-F238E27FC236}">
                      <a16:creationId xmlns:a16="http://schemas.microsoft.com/office/drawing/2014/main" id="{366DF21C-A476-4321-AE05-A0340439F8E9}"/>
                    </a:ext>
                  </a:extLst>
                </p:cNvPr>
                <p:cNvSpPr/>
                <p:nvPr/>
              </p:nvSpPr>
              <p:spPr>
                <a:xfrm>
                  <a:off x="3407858" y="3512344"/>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1454"/>
                        <a:pt x="17205" y="24286"/>
                        <a:pt x="20038"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8" name="Freeform: Shape 2417">
                  <a:extLst>
                    <a:ext uri="{FF2B5EF4-FFF2-40B4-BE49-F238E27FC236}">
                      <a16:creationId xmlns:a16="http://schemas.microsoft.com/office/drawing/2014/main" id="{F8DB9E88-B1CF-4F31-AD12-DD92EAB13E93}"/>
                    </a:ext>
                  </a:extLst>
                </p:cNvPr>
                <p:cNvSpPr/>
                <p:nvPr/>
              </p:nvSpPr>
              <p:spPr>
                <a:xfrm>
                  <a:off x="1497416" y="1713782"/>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9" name="Freeform: Shape 2418">
                  <a:extLst>
                    <a:ext uri="{FF2B5EF4-FFF2-40B4-BE49-F238E27FC236}">
                      <a16:creationId xmlns:a16="http://schemas.microsoft.com/office/drawing/2014/main" id="{D847C0BF-A521-4404-890B-A35024D4ED38}"/>
                    </a:ext>
                  </a:extLst>
                </p:cNvPr>
                <p:cNvSpPr/>
                <p:nvPr/>
              </p:nvSpPr>
              <p:spPr>
                <a:xfrm>
                  <a:off x="1252415" y="1160051"/>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0" name="Freeform: Shape 2419">
                  <a:extLst>
                    <a:ext uri="{FF2B5EF4-FFF2-40B4-BE49-F238E27FC236}">
                      <a16:creationId xmlns:a16="http://schemas.microsoft.com/office/drawing/2014/main" id="{BA7A37DC-7065-4594-BDBB-1E88F0188D52}"/>
                    </a:ext>
                  </a:extLst>
                </p:cNvPr>
                <p:cNvSpPr/>
                <p:nvPr/>
              </p:nvSpPr>
              <p:spPr>
                <a:xfrm>
                  <a:off x="826141" y="117563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1" name="Freeform: Shape 2420">
                  <a:extLst>
                    <a:ext uri="{FF2B5EF4-FFF2-40B4-BE49-F238E27FC236}">
                      <a16:creationId xmlns:a16="http://schemas.microsoft.com/office/drawing/2014/main" id="{E97E2669-7982-44B8-A0AF-782EFCE7DAB0}"/>
                    </a:ext>
                  </a:extLst>
                </p:cNvPr>
                <p:cNvSpPr/>
                <p:nvPr/>
              </p:nvSpPr>
              <p:spPr>
                <a:xfrm>
                  <a:off x="906864" y="1406469"/>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2" name="Freeform: Shape 2421">
                  <a:extLst>
                    <a:ext uri="{FF2B5EF4-FFF2-40B4-BE49-F238E27FC236}">
                      <a16:creationId xmlns:a16="http://schemas.microsoft.com/office/drawing/2014/main" id="{5182C0FF-26E3-4C08-81DC-CADDEE58AF90}"/>
                    </a:ext>
                  </a:extLst>
                </p:cNvPr>
                <p:cNvSpPr/>
                <p:nvPr/>
              </p:nvSpPr>
              <p:spPr>
                <a:xfrm>
                  <a:off x="2032736" y="963201"/>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3" name="Freeform: Shape 2422">
                  <a:extLst>
                    <a:ext uri="{FF2B5EF4-FFF2-40B4-BE49-F238E27FC236}">
                      <a16:creationId xmlns:a16="http://schemas.microsoft.com/office/drawing/2014/main" id="{A04B4456-9AF1-48BD-9581-770240D998BC}"/>
                    </a:ext>
                  </a:extLst>
                </p:cNvPr>
                <p:cNvSpPr/>
                <p:nvPr/>
              </p:nvSpPr>
              <p:spPr>
                <a:xfrm>
                  <a:off x="1415277" y="13569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4" name="Freeform: Shape 2423">
                  <a:extLst>
                    <a:ext uri="{FF2B5EF4-FFF2-40B4-BE49-F238E27FC236}">
                      <a16:creationId xmlns:a16="http://schemas.microsoft.com/office/drawing/2014/main" id="{C5B77753-3684-40DF-AB3E-B9A5E43A20F3}"/>
                    </a:ext>
                  </a:extLst>
                </p:cNvPr>
                <p:cNvSpPr/>
                <p:nvPr/>
              </p:nvSpPr>
              <p:spPr>
                <a:xfrm>
                  <a:off x="1953429" y="136964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5" name="Freeform: Shape 2424">
                  <a:extLst>
                    <a:ext uri="{FF2B5EF4-FFF2-40B4-BE49-F238E27FC236}">
                      <a16:creationId xmlns:a16="http://schemas.microsoft.com/office/drawing/2014/main" id="{D1DD2A8F-0D49-478B-BF9D-69DC5D1D1D93}"/>
                    </a:ext>
                  </a:extLst>
                </p:cNvPr>
                <p:cNvSpPr/>
                <p:nvPr/>
              </p:nvSpPr>
              <p:spPr>
                <a:xfrm>
                  <a:off x="2521322" y="117279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6" name="Freeform: Shape 2425">
                  <a:extLst>
                    <a:ext uri="{FF2B5EF4-FFF2-40B4-BE49-F238E27FC236}">
                      <a16:creationId xmlns:a16="http://schemas.microsoft.com/office/drawing/2014/main" id="{6749D681-7FA1-41D9-8C13-59D3B49DC1F0}"/>
                    </a:ext>
                  </a:extLst>
                </p:cNvPr>
                <p:cNvSpPr/>
                <p:nvPr/>
              </p:nvSpPr>
              <p:spPr>
                <a:xfrm>
                  <a:off x="3781732" y="1709533"/>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7" name="Freeform: Shape 2426">
                  <a:extLst>
                    <a:ext uri="{FF2B5EF4-FFF2-40B4-BE49-F238E27FC236}">
                      <a16:creationId xmlns:a16="http://schemas.microsoft.com/office/drawing/2014/main" id="{4E3F64DB-83C2-4327-912F-9C271092AE93}"/>
                    </a:ext>
                  </a:extLst>
                </p:cNvPr>
                <p:cNvSpPr/>
                <p:nvPr/>
              </p:nvSpPr>
              <p:spPr>
                <a:xfrm>
                  <a:off x="2657276" y="3149799"/>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5529"/>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8" name="Freeform: Shape 2427">
                  <a:extLst>
                    <a:ext uri="{FF2B5EF4-FFF2-40B4-BE49-F238E27FC236}">
                      <a16:creationId xmlns:a16="http://schemas.microsoft.com/office/drawing/2014/main" id="{B09EB7F5-6C7B-49B8-AEEE-D4FD654BBD51}"/>
                    </a:ext>
                  </a:extLst>
                </p:cNvPr>
                <p:cNvSpPr/>
                <p:nvPr/>
              </p:nvSpPr>
              <p:spPr>
                <a:xfrm>
                  <a:off x="2662941" y="3523674"/>
                  <a:ext cx="99133" cy="99133"/>
                </a:xfrm>
                <a:custGeom>
                  <a:avLst/>
                  <a:gdLst>
                    <a:gd name="connsiteX0" fmla="*/ 86599 w 99133"/>
                    <a:gd name="connsiteY0" fmla="*/ 51194 h 99133"/>
                    <a:gd name="connsiteX1" fmla="*/ 51194 w 99133"/>
                    <a:gd name="connsiteY1" fmla="*/ 86599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9"/>
                        <a:pt x="51194" y="86599"/>
                      </a:cubicBezTo>
                      <a:cubicBezTo>
                        <a:pt x="31640" y="86599"/>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9" name="Freeform: Shape 2428">
                  <a:extLst>
                    <a:ext uri="{FF2B5EF4-FFF2-40B4-BE49-F238E27FC236}">
                      <a16:creationId xmlns:a16="http://schemas.microsoft.com/office/drawing/2014/main" id="{42CCC45E-FE05-4665-B20A-D4A06A015853}"/>
                    </a:ext>
                  </a:extLst>
                </p:cNvPr>
                <p:cNvSpPr/>
                <p:nvPr/>
              </p:nvSpPr>
              <p:spPr>
                <a:xfrm>
                  <a:off x="3312973" y="390038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0" name="Freeform: Shape 2429">
                  <a:extLst>
                    <a:ext uri="{FF2B5EF4-FFF2-40B4-BE49-F238E27FC236}">
                      <a16:creationId xmlns:a16="http://schemas.microsoft.com/office/drawing/2014/main" id="{C58CAFA4-B989-40CB-B3EF-3B851CA92267}"/>
                    </a:ext>
                  </a:extLst>
                </p:cNvPr>
                <p:cNvSpPr/>
                <p:nvPr/>
              </p:nvSpPr>
              <p:spPr>
                <a:xfrm>
                  <a:off x="3535315" y="3809744"/>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1" name="Freeform: Shape 2430">
                  <a:extLst>
                    <a:ext uri="{FF2B5EF4-FFF2-40B4-BE49-F238E27FC236}">
                      <a16:creationId xmlns:a16="http://schemas.microsoft.com/office/drawing/2014/main" id="{E2C3291F-C463-44CF-8DCE-4C0F956E7453}"/>
                    </a:ext>
                  </a:extLst>
                </p:cNvPr>
                <p:cNvSpPr/>
                <p:nvPr/>
              </p:nvSpPr>
              <p:spPr>
                <a:xfrm>
                  <a:off x="4448759" y="121386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2" name="Freeform: Shape 2431">
                  <a:extLst>
                    <a:ext uri="{FF2B5EF4-FFF2-40B4-BE49-F238E27FC236}">
                      <a16:creationId xmlns:a16="http://schemas.microsoft.com/office/drawing/2014/main" id="{DE83A2FB-A4B1-4E9A-A5CB-21A3F2CB3E16}"/>
                    </a:ext>
                  </a:extLst>
                </p:cNvPr>
                <p:cNvSpPr/>
                <p:nvPr/>
              </p:nvSpPr>
              <p:spPr>
                <a:xfrm>
                  <a:off x="4326966" y="73802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3" name="Freeform: Shape 2432">
                  <a:extLst>
                    <a:ext uri="{FF2B5EF4-FFF2-40B4-BE49-F238E27FC236}">
                      <a16:creationId xmlns:a16="http://schemas.microsoft.com/office/drawing/2014/main" id="{48A78798-E5EA-4A91-9D0A-CC53DE2926EE}"/>
                    </a:ext>
                  </a:extLst>
                </p:cNvPr>
                <p:cNvSpPr/>
                <p:nvPr/>
              </p:nvSpPr>
              <p:spPr>
                <a:xfrm>
                  <a:off x="6951169" y="2996851"/>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7"/>
                        <a:pt x="28535" y="22870"/>
                      </a:cubicBezTo>
                      <a:cubicBezTo>
                        <a:pt x="28535" y="27118"/>
                        <a:pt x="24286" y="29951"/>
                        <a:pt x="21454" y="28535"/>
                      </a:cubicBezTo>
                      <a:cubicBezTo>
                        <a:pt x="17205" y="28535"/>
                        <a:pt x="15789" y="24286"/>
                        <a:pt x="15789" y="21454"/>
                      </a:cubicBezTo>
                      <a:cubicBezTo>
                        <a:pt x="15789" y="18621"/>
                        <a:pt x="20037"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4" name="Freeform: Shape 2433">
                  <a:extLst>
                    <a:ext uri="{FF2B5EF4-FFF2-40B4-BE49-F238E27FC236}">
                      <a16:creationId xmlns:a16="http://schemas.microsoft.com/office/drawing/2014/main" id="{70560A6B-6330-4800-8E76-43665F1D98E9}"/>
                    </a:ext>
                  </a:extLst>
                </p:cNvPr>
                <p:cNvSpPr/>
                <p:nvPr/>
              </p:nvSpPr>
              <p:spPr>
                <a:xfrm>
                  <a:off x="7004984" y="2904583"/>
                  <a:ext cx="56648" cy="56648"/>
                </a:xfrm>
                <a:custGeom>
                  <a:avLst/>
                  <a:gdLst>
                    <a:gd name="connsiteX0" fmla="*/ 32783 w 56647"/>
                    <a:gd name="connsiteY0" fmla="*/ 16004 h 56647"/>
                    <a:gd name="connsiteX1" fmla="*/ 46945 w 56647"/>
                    <a:gd name="connsiteY1" fmla="*/ 32999 h 56647"/>
                    <a:gd name="connsiteX2" fmla="*/ 29951 w 56647"/>
                    <a:gd name="connsiteY2" fmla="*/ 47161 h 56647"/>
                    <a:gd name="connsiteX3" fmla="*/ 15789 w 56647"/>
                    <a:gd name="connsiteY3" fmla="*/ 30166 h 56647"/>
                    <a:gd name="connsiteX4" fmla="*/ 32783 w 56647"/>
                    <a:gd name="connsiteY4" fmla="*/ 1600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6004"/>
                      </a:moveTo>
                      <a:cubicBezTo>
                        <a:pt x="41281" y="17420"/>
                        <a:pt x="46945" y="24501"/>
                        <a:pt x="46945" y="32999"/>
                      </a:cubicBezTo>
                      <a:cubicBezTo>
                        <a:pt x="45529" y="41496"/>
                        <a:pt x="38448" y="47161"/>
                        <a:pt x="29951" y="47161"/>
                      </a:cubicBezTo>
                      <a:cubicBezTo>
                        <a:pt x="21454" y="45744"/>
                        <a:pt x="15789" y="38663"/>
                        <a:pt x="15789" y="30166"/>
                      </a:cubicBezTo>
                      <a:cubicBezTo>
                        <a:pt x="17205" y="20253"/>
                        <a:pt x="24286" y="14588"/>
                        <a:pt x="32783" y="160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5" name="Freeform: Shape 2434">
                  <a:extLst>
                    <a:ext uri="{FF2B5EF4-FFF2-40B4-BE49-F238E27FC236}">
                      <a16:creationId xmlns:a16="http://schemas.microsoft.com/office/drawing/2014/main" id="{C4A46F7B-6C81-49D3-A0D8-2310CA43C176}"/>
                    </a:ext>
                  </a:extLst>
                </p:cNvPr>
                <p:cNvSpPr/>
                <p:nvPr/>
              </p:nvSpPr>
              <p:spPr>
                <a:xfrm>
                  <a:off x="7105533" y="2974192"/>
                  <a:ext cx="42486" cy="42486"/>
                </a:xfrm>
                <a:custGeom>
                  <a:avLst/>
                  <a:gdLst>
                    <a:gd name="connsiteX0" fmla="*/ 29951 w 42485"/>
                    <a:gd name="connsiteY0" fmla="*/ 15789 h 42485"/>
                    <a:gd name="connsiteX1" fmla="*/ 39864 w 42485"/>
                    <a:gd name="connsiteY1" fmla="*/ 28535 h 42485"/>
                    <a:gd name="connsiteX2" fmla="*/ 27119 w 42485"/>
                    <a:gd name="connsiteY2" fmla="*/ 38448 h 42485"/>
                    <a:gd name="connsiteX3" fmla="*/ 15789 w 42485"/>
                    <a:gd name="connsiteY3" fmla="*/ 25702 h 42485"/>
                    <a:gd name="connsiteX4" fmla="*/ 29951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15789"/>
                      </a:moveTo>
                      <a:cubicBezTo>
                        <a:pt x="37032" y="15789"/>
                        <a:pt x="41281" y="21454"/>
                        <a:pt x="39864" y="28535"/>
                      </a:cubicBezTo>
                      <a:cubicBezTo>
                        <a:pt x="39864" y="35616"/>
                        <a:pt x="34200" y="39864"/>
                        <a:pt x="27119" y="38448"/>
                      </a:cubicBezTo>
                      <a:cubicBezTo>
                        <a:pt x="20038" y="38448"/>
                        <a:pt x="15789" y="32783"/>
                        <a:pt x="15789" y="25702"/>
                      </a:cubicBezTo>
                      <a:cubicBezTo>
                        <a:pt x="17205" y="20038"/>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6" name="Freeform: Shape 2435">
                  <a:extLst>
                    <a:ext uri="{FF2B5EF4-FFF2-40B4-BE49-F238E27FC236}">
                      <a16:creationId xmlns:a16="http://schemas.microsoft.com/office/drawing/2014/main" id="{E7922197-C992-4520-A8D0-A7E5ECB90395}"/>
                    </a:ext>
                  </a:extLst>
                </p:cNvPr>
                <p:cNvSpPr/>
                <p:nvPr/>
              </p:nvSpPr>
              <p:spPr>
                <a:xfrm>
                  <a:off x="7082506" y="3371773"/>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4"/>
                        <a:pt x="16157" y="21822"/>
                      </a:cubicBezTo>
                      <a:cubicBezTo>
                        <a:pt x="16157" y="17573"/>
                        <a:pt x="20406"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7" name="Freeform: Shape 2436">
                  <a:extLst>
                    <a:ext uri="{FF2B5EF4-FFF2-40B4-BE49-F238E27FC236}">
                      <a16:creationId xmlns:a16="http://schemas.microsoft.com/office/drawing/2014/main" id="{AEA8F885-3DF8-4792-8488-614C07F3C898}"/>
                    </a:ext>
                  </a:extLst>
                </p:cNvPr>
                <p:cNvSpPr/>
                <p:nvPr/>
              </p:nvSpPr>
              <p:spPr>
                <a:xfrm>
                  <a:off x="6548970" y="2972407"/>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8" y="16157"/>
                        <a:pt x="29951" y="20406"/>
                        <a:pt x="28535" y="23238"/>
                      </a:cubicBezTo>
                      <a:cubicBezTo>
                        <a:pt x="28535" y="27487"/>
                        <a:pt x="24286" y="30319"/>
                        <a:pt x="21454" y="28903"/>
                      </a:cubicBezTo>
                      <a:cubicBezTo>
                        <a:pt x="17205" y="28903"/>
                        <a:pt x="15789" y="24655"/>
                        <a:pt x="15789" y="21822"/>
                      </a:cubicBezTo>
                      <a:cubicBezTo>
                        <a:pt x="17205" y="17574"/>
                        <a:pt x="20037" y="14741"/>
                        <a:pt x="22870"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8" name="Freeform: Shape 2437">
                  <a:extLst>
                    <a:ext uri="{FF2B5EF4-FFF2-40B4-BE49-F238E27FC236}">
                      <a16:creationId xmlns:a16="http://schemas.microsoft.com/office/drawing/2014/main" id="{DB93927E-663D-461C-B8B6-AE13717DA090}"/>
                    </a:ext>
                  </a:extLst>
                </p:cNvPr>
                <p:cNvSpPr/>
                <p:nvPr/>
              </p:nvSpPr>
              <p:spPr>
                <a:xfrm>
                  <a:off x="6709000" y="2978440"/>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8535" y="34200"/>
                        <a:pt x="24286" y="34200"/>
                      </a:cubicBezTo>
                      <a:cubicBezTo>
                        <a:pt x="18622" y="34200"/>
                        <a:pt x="15789" y="28535"/>
                        <a:pt x="15789" y="24286"/>
                      </a:cubicBezTo>
                      <a:cubicBezTo>
                        <a:pt x="17205" y="18621"/>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9" name="Freeform: Shape 2438">
                  <a:extLst>
                    <a:ext uri="{FF2B5EF4-FFF2-40B4-BE49-F238E27FC236}">
                      <a16:creationId xmlns:a16="http://schemas.microsoft.com/office/drawing/2014/main" id="{F3C98328-BD86-4746-9661-3CF726746AB4}"/>
                    </a:ext>
                  </a:extLst>
                </p:cNvPr>
                <p:cNvSpPr/>
                <p:nvPr/>
              </p:nvSpPr>
              <p:spPr>
                <a:xfrm>
                  <a:off x="6279894" y="3036504"/>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8"/>
                        <a:pt x="28535" y="22870"/>
                      </a:cubicBezTo>
                      <a:cubicBezTo>
                        <a:pt x="28535" y="27119"/>
                        <a:pt x="24286" y="29951"/>
                        <a:pt x="21454" y="28535"/>
                      </a:cubicBezTo>
                      <a:cubicBezTo>
                        <a:pt x="17205" y="28535"/>
                        <a:pt x="15789" y="24286"/>
                        <a:pt x="15789" y="21454"/>
                      </a:cubicBezTo>
                      <a:cubicBezTo>
                        <a:pt x="15789" y="18622"/>
                        <a:pt x="18621"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0" name="Freeform: Shape 2439">
                  <a:extLst>
                    <a:ext uri="{FF2B5EF4-FFF2-40B4-BE49-F238E27FC236}">
                      <a16:creationId xmlns:a16="http://schemas.microsoft.com/office/drawing/2014/main" id="{767A7323-A493-421D-A104-C063AE3B4694}"/>
                    </a:ext>
                  </a:extLst>
                </p:cNvPr>
                <p:cNvSpPr/>
                <p:nvPr/>
              </p:nvSpPr>
              <p:spPr>
                <a:xfrm>
                  <a:off x="6742988" y="307899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1" name="Freeform: Shape 2440">
                  <a:extLst>
                    <a:ext uri="{FF2B5EF4-FFF2-40B4-BE49-F238E27FC236}">
                      <a16:creationId xmlns:a16="http://schemas.microsoft.com/office/drawing/2014/main" id="{3F9A85A2-AE97-4D27-8387-B8CBF957C52E}"/>
                    </a:ext>
                  </a:extLst>
                </p:cNvPr>
                <p:cNvSpPr/>
                <p:nvPr/>
              </p:nvSpPr>
              <p:spPr>
                <a:xfrm>
                  <a:off x="6929818" y="3304164"/>
                  <a:ext cx="70810" cy="70810"/>
                </a:xfrm>
                <a:custGeom>
                  <a:avLst/>
                  <a:gdLst>
                    <a:gd name="connsiteX0" fmla="*/ 41388 w 70809"/>
                    <a:gd name="connsiteY0" fmla="*/ 66772 h 70809"/>
                    <a:gd name="connsiteX1" fmla="*/ 66880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80" y="55442"/>
                        <a:pt x="66880" y="41280"/>
                      </a:cubicBezTo>
                      <a:cubicBezTo>
                        <a:pt x="66880" y="27119"/>
                        <a:pt x="55550" y="15789"/>
                        <a:pt x="41388" y="15789"/>
                      </a:cubicBezTo>
                      <a:cubicBezTo>
                        <a:pt x="27226" y="15789"/>
                        <a:pt x="15897" y="27119"/>
                        <a:pt x="15897" y="41280"/>
                      </a:cubicBezTo>
                      <a:cubicBezTo>
                        <a:pt x="14481" y="55442"/>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2" name="Freeform: Shape 2441">
                  <a:extLst>
                    <a:ext uri="{FF2B5EF4-FFF2-40B4-BE49-F238E27FC236}">
                      <a16:creationId xmlns:a16="http://schemas.microsoft.com/office/drawing/2014/main" id="{C7BFBCC7-E244-42B9-B600-976587934E53}"/>
                    </a:ext>
                  </a:extLst>
                </p:cNvPr>
                <p:cNvSpPr/>
                <p:nvPr/>
              </p:nvSpPr>
              <p:spPr>
                <a:xfrm>
                  <a:off x="6825128" y="3101432"/>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5"/>
                        <a:pt x="22870" y="14590"/>
                        <a:pt x="29951"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3" name="Freeform: Shape 2442">
                  <a:extLst>
                    <a:ext uri="{FF2B5EF4-FFF2-40B4-BE49-F238E27FC236}">
                      <a16:creationId xmlns:a16="http://schemas.microsoft.com/office/drawing/2014/main" id="{CE723A2B-0A83-42FD-A429-5B6795B490A2}"/>
                    </a:ext>
                  </a:extLst>
                </p:cNvPr>
                <p:cNvSpPr/>
                <p:nvPr/>
              </p:nvSpPr>
              <p:spPr>
                <a:xfrm>
                  <a:off x="6779441" y="3529339"/>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4" name="Freeform: Shape 2443">
                  <a:extLst>
                    <a:ext uri="{FF2B5EF4-FFF2-40B4-BE49-F238E27FC236}">
                      <a16:creationId xmlns:a16="http://schemas.microsoft.com/office/drawing/2014/main" id="{C7C3D9EB-C567-4D43-BD98-5CBAA407FA36}"/>
                    </a:ext>
                  </a:extLst>
                </p:cNvPr>
                <p:cNvSpPr/>
                <p:nvPr/>
              </p:nvSpPr>
              <p:spPr>
                <a:xfrm>
                  <a:off x="6885655" y="3410010"/>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4"/>
                        <a:pt x="16157" y="21822"/>
                      </a:cubicBezTo>
                      <a:cubicBezTo>
                        <a:pt x="16157" y="17573"/>
                        <a:pt x="18990"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5" name="Freeform: Shape 2444">
                  <a:extLst>
                    <a:ext uri="{FF2B5EF4-FFF2-40B4-BE49-F238E27FC236}">
                      <a16:creationId xmlns:a16="http://schemas.microsoft.com/office/drawing/2014/main" id="{AF4AB749-13D4-4B52-A680-4D0584AC7296}"/>
                    </a:ext>
                  </a:extLst>
                </p:cNvPr>
                <p:cNvSpPr/>
                <p:nvPr/>
              </p:nvSpPr>
              <p:spPr>
                <a:xfrm>
                  <a:off x="6435675" y="3098817"/>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1454"/>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6" name="Freeform: Shape 2445">
                  <a:extLst>
                    <a:ext uri="{FF2B5EF4-FFF2-40B4-BE49-F238E27FC236}">
                      <a16:creationId xmlns:a16="http://schemas.microsoft.com/office/drawing/2014/main" id="{E963E974-5F0C-4BDF-98AE-0247A2ADE2F8}"/>
                    </a:ext>
                  </a:extLst>
                </p:cNvPr>
                <p:cNvSpPr/>
                <p:nvPr/>
              </p:nvSpPr>
              <p:spPr>
                <a:xfrm>
                  <a:off x="6990822" y="333080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7" name="Freeform: Shape 2446">
                  <a:extLst>
                    <a:ext uri="{FF2B5EF4-FFF2-40B4-BE49-F238E27FC236}">
                      <a16:creationId xmlns:a16="http://schemas.microsoft.com/office/drawing/2014/main" id="{18C21AE3-52D3-4807-8595-C664098FCC0B}"/>
                    </a:ext>
                  </a:extLst>
                </p:cNvPr>
                <p:cNvSpPr/>
                <p:nvPr/>
              </p:nvSpPr>
              <p:spPr>
                <a:xfrm>
                  <a:off x="6316626" y="3638288"/>
                  <a:ext cx="99133" cy="99133"/>
                </a:xfrm>
                <a:custGeom>
                  <a:avLst/>
                  <a:gdLst>
                    <a:gd name="connsiteX0" fmla="*/ 55532 w 99133"/>
                    <a:gd name="connsiteY0" fmla="*/ 15886 h 99133"/>
                    <a:gd name="connsiteX1" fmla="*/ 89520 w 99133"/>
                    <a:gd name="connsiteY1" fmla="*/ 55540 h 99133"/>
                    <a:gd name="connsiteX2" fmla="*/ 49867 w 99133"/>
                    <a:gd name="connsiteY2" fmla="*/ 89528 h 99133"/>
                    <a:gd name="connsiteX3" fmla="*/ 15878 w 99133"/>
                    <a:gd name="connsiteY3" fmla="*/ 49875 h 99133"/>
                    <a:gd name="connsiteX4" fmla="*/ 55532 w 99133"/>
                    <a:gd name="connsiteY4" fmla="*/ 15886 h 99133"/>
                    <a:gd name="connsiteX5" fmla="*/ 55532 w 99133"/>
                    <a:gd name="connsiteY5" fmla="*/ 15886 h 99133"/>
                    <a:gd name="connsiteX6" fmla="*/ 54115 w 99133"/>
                    <a:gd name="connsiteY6" fmla="*/ 31465 h 99133"/>
                    <a:gd name="connsiteX7" fmla="*/ 31456 w 99133"/>
                    <a:gd name="connsiteY7" fmla="*/ 49875 h 99133"/>
                    <a:gd name="connsiteX8" fmla="*/ 49867 w 99133"/>
                    <a:gd name="connsiteY8" fmla="*/ 72534 h 99133"/>
                    <a:gd name="connsiteX9" fmla="*/ 72526 w 99133"/>
                    <a:gd name="connsiteY9" fmla="*/ 54124 h 99133"/>
                    <a:gd name="connsiteX10" fmla="*/ 54115 w 99133"/>
                    <a:gd name="connsiteY10" fmla="*/ 31465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86"/>
                      </a:moveTo>
                      <a:cubicBezTo>
                        <a:pt x="75358" y="17303"/>
                        <a:pt x="90936" y="35713"/>
                        <a:pt x="89520" y="55540"/>
                      </a:cubicBezTo>
                      <a:cubicBezTo>
                        <a:pt x="88104" y="75367"/>
                        <a:pt x="69694" y="90945"/>
                        <a:pt x="49867" y="89528"/>
                      </a:cubicBezTo>
                      <a:cubicBezTo>
                        <a:pt x="30040" y="88112"/>
                        <a:pt x="14462" y="69702"/>
                        <a:pt x="15878" y="49875"/>
                      </a:cubicBezTo>
                      <a:cubicBezTo>
                        <a:pt x="17294" y="28632"/>
                        <a:pt x="34289" y="14470"/>
                        <a:pt x="55532" y="15886"/>
                      </a:cubicBezTo>
                      <a:lnTo>
                        <a:pt x="55532" y="15886"/>
                      </a:lnTo>
                      <a:close/>
                      <a:moveTo>
                        <a:pt x="54115" y="31465"/>
                      </a:moveTo>
                      <a:cubicBezTo>
                        <a:pt x="42786" y="30048"/>
                        <a:pt x="32873" y="38545"/>
                        <a:pt x="31456" y="49875"/>
                      </a:cubicBezTo>
                      <a:cubicBezTo>
                        <a:pt x="30040" y="61205"/>
                        <a:pt x="38537" y="71118"/>
                        <a:pt x="49867" y="72534"/>
                      </a:cubicBezTo>
                      <a:cubicBezTo>
                        <a:pt x="61196" y="73950"/>
                        <a:pt x="71110" y="65453"/>
                        <a:pt x="72526" y="54124"/>
                      </a:cubicBezTo>
                      <a:cubicBezTo>
                        <a:pt x="73942" y="42794"/>
                        <a:pt x="65445" y="32881"/>
                        <a:pt x="54115" y="3146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8" name="Freeform: Shape 2447">
                  <a:extLst>
                    <a:ext uri="{FF2B5EF4-FFF2-40B4-BE49-F238E27FC236}">
                      <a16:creationId xmlns:a16="http://schemas.microsoft.com/office/drawing/2014/main" id="{50EF258E-01F8-4FF9-BB69-709220C05BB8}"/>
                    </a:ext>
                  </a:extLst>
                </p:cNvPr>
                <p:cNvSpPr/>
                <p:nvPr/>
              </p:nvSpPr>
              <p:spPr>
                <a:xfrm>
                  <a:off x="6291042" y="3462778"/>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9" name="Freeform: Shape 2448">
                  <a:extLst>
                    <a:ext uri="{FF2B5EF4-FFF2-40B4-BE49-F238E27FC236}">
                      <a16:creationId xmlns:a16="http://schemas.microsoft.com/office/drawing/2014/main" id="{DC707F50-49BC-4981-BB56-50D51D609875}"/>
                    </a:ext>
                  </a:extLst>
                </p:cNvPr>
                <p:cNvSpPr/>
                <p:nvPr/>
              </p:nvSpPr>
              <p:spPr>
                <a:xfrm>
                  <a:off x="6337958" y="354350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8535" y="34200"/>
                        <a:pt x="24286" y="34200"/>
                      </a:cubicBezTo>
                      <a:cubicBezTo>
                        <a:pt x="18621" y="34200"/>
                        <a:pt x="15789" y="29951"/>
                        <a:pt x="15789" y="24286"/>
                      </a:cubicBezTo>
                      <a:cubicBezTo>
                        <a:pt x="17205"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0" name="Freeform: Shape 2449">
                  <a:extLst>
                    <a:ext uri="{FF2B5EF4-FFF2-40B4-BE49-F238E27FC236}">
                      <a16:creationId xmlns:a16="http://schemas.microsoft.com/office/drawing/2014/main" id="{D5ED5AB6-9B82-42E3-BDDC-2FFC5ABAA882}"/>
                    </a:ext>
                  </a:extLst>
                </p:cNvPr>
                <p:cNvSpPr/>
                <p:nvPr/>
              </p:nvSpPr>
              <p:spPr>
                <a:xfrm>
                  <a:off x="6435675" y="3527923"/>
                  <a:ext cx="42486" cy="42486"/>
                </a:xfrm>
                <a:custGeom>
                  <a:avLst/>
                  <a:gdLst>
                    <a:gd name="connsiteX0" fmla="*/ 25702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199"/>
                        <a:pt x="24286" y="34199"/>
                      </a:cubicBezTo>
                      <a:cubicBezTo>
                        <a:pt x="18621" y="34199"/>
                        <a:pt x="15789" y="28535"/>
                        <a:pt x="15789" y="24286"/>
                      </a:cubicBezTo>
                      <a:cubicBezTo>
                        <a:pt x="17205" y="20037"/>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1" name="Freeform: Shape 2450">
                  <a:extLst>
                    <a:ext uri="{FF2B5EF4-FFF2-40B4-BE49-F238E27FC236}">
                      <a16:creationId xmlns:a16="http://schemas.microsoft.com/office/drawing/2014/main" id="{8514EFC5-3D4A-44AB-908D-0AFBA8084052}"/>
                    </a:ext>
                  </a:extLst>
                </p:cNvPr>
                <p:cNvSpPr/>
                <p:nvPr/>
              </p:nvSpPr>
              <p:spPr>
                <a:xfrm>
                  <a:off x="6306694" y="3223334"/>
                  <a:ext cx="84971" cy="84971"/>
                </a:xfrm>
                <a:custGeom>
                  <a:avLst/>
                  <a:gdLst>
                    <a:gd name="connsiteX0" fmla="*/ 51301 w 84971"/>
                    <a:gd name="connsiteY0" fmla="*/ 15896 h 84971"/>
                    <a:gd name="connsiteX1" fmla="*/ 81041 w 84971"/>
                    <a:gd name="connsiteY1" fmla="*/ 51301 h 84971"/>
                    <a:gd name="connsiteX2" fmla="*/ 45636 w 84971"/>
                    <a:gd name="connsiteY2" fmla="*/ 81041 h 84971"/>
                    <a:gd name="connsiteX3" fmla="*/ 15896 w 84971"/>
                    <a:gd name="connsiteY3" fmla="*/ 45636 h 84971"/>
                    <a:gd name="connsiteX4" fmla="*/ 51301 w 84971"/>
                    <a:gd name="connsiteY4" fmla="*/ 15896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5896"/>
                      </a:moveTo>
                      <a:cubicBezTo>
                        <a:pt x="69711" y="17312"/>
                        <a:pt x="82457" y="32891"/>
                        <a:pt x="81041" y="51301"/>
                      </a:cubicBezTo>
                      <a:cubicBezTo>
                        <a:pt x="79625" y="69711"/>
                        <a:pt x="64047" y="82457"/>
                        <a:pt x="45636" y="81041"/>
                      </a:cubicBezTo>
                      <a:cubicBezTo>
                        <a:pt x="27226" y="79625"/>
                        <a:pt x="14480" y="62630"/>
                        <a:pt x="15896" y="45636"/>
                      </a:cubicBezTo>
                      <a:cubicBezTo>
                        <a:pt x="17313" y="27226"/>
                        <a:pt x="32891" y="14480"/>
                        <a:pt x="51301" y="158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2" name="Freeform: Shape 2451">
                  <a:extLst>
                    <a:ext uri="{FF2B5EF4-FFF2-40B4-BE49-F238E27FC236}">
                      <a16:creationId xmlns:a16="http://schemas.microsoft.com/office/drawing/2014/main" id="{AA04E645-2544-4553-9D65-8FBB8446D171}"/>
                    </a:ext>
                  </a:extLst>
                </p:cNvPr>
                <p:cNvSpPr/>
                <p:nvPr/>
              </p:nvSpPr>
              <p:spPr>
                <a:xfrm>
                  <a:off x="6286975" y="3394800"/>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2"/>
                      </a:cubicBezTo>
                      <a:cubicBezTo>
                        <a:pt x="34199" y="31367"/>
                        <a:pt x="29951" y="34200"/>
                        <a:pt x="24286" y="34200"/>
                      </a:cubicBezTo>
                      <a:cubicBezTo>
                        <a:pt x="18621" y="34200"/>
                        <a:pt x="15789" y="28535"/>
                        <a:pt x="15789" y="24286"/>
                      </a:cubicBezTo>
                      <a:cubicBezTo>
                        <a:pt x="15789" y="18621"/>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3" name="Freeform: Shape 2452">
                  <a:extLst>
                    <a:ext uri="{FF2B5EF4-FFF2-40B4-BE49-F238E27FC236}">
                      <a16:creationId xmlns:a16="http://schemas.microsoft.com/office/drawing/2014/main" id="{696D96A2-AF3B-4FEA-B2E3-E54D59EB5A3C}"/>
                    </a:ext>
                  </a:extLst>
                </p:cNvPr>
                <p:cNvSpPr/>
                <p:nvPr/>
              </p:nvSpPr>
              <p:spPr>
                <a:xfrm>
                  <a:off x="6670763" y="3387445"/>
                  <a:ext cx="42486" cy="42486"/>
                </a:xfrm>
                <a:custGeom>
                  <a:avLst/>
                  <a:gdLst>
                    <a:gd name="connsiteX0" fmla="*/ 25702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2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3"/>
                      </a:moveTo>
                      <a:cubicBezTo>
                        <a:pt x="31367" y="16063"/>
                        <a:pt x="34199" y="20312"/>
                        <a:pt x="34199" y="25977"/>
                      </a:cubicBezTo>
                      <a:cubicBezTo>
                        <a:pt x="34199" y="31642"/>
                        <a:pt x="28535" y="34474"/>
                        <a:pt x="24286" y="34474"/>
                      </a:cubicBezTo>
                      <a:cubicBezTo>
                        <a:pt x="18621" y="34474"/>
                        <a:pt x="15789" y="28809"/>
                        <a:pt x="15789" y="24561"/>
                      </a:cubicBezTo>
                      <a:cubicBezTo>
                        <a:pt x="15789" y="18896"/>
                        <a:pt x="20037" y="14647"/>
                        <a:pt x="25702"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4" name="Freeform: Shape 2453">
                  <a:extLst>
                    <a:ext uri="{FF2B5EF4-FFF2-40B4-BE49-F238E27FC236}">
                      <a16:creationId xmlns:a16="http://schemas.microsoft.com/office/drawing/2014/main" id="{3AD8DF53-3EA7-46B8-9812-71715C4DA024}"/>
                    </a:ext>
                  </a:extLst>
                </p:cNvPr>
                <p:cNvSpPr/>
                <p:nvPr/>
              </p:nvSpPr>
              <p:spPr>
                <a:xfrm>
                  <a:off x="6970995" y="3624223"/>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9" y="15789"/>
                        <a:pt x="28535" y="20038"/>
                        <a:pt x="28535" y="22870"/>
                      </a:cubicBezTo>
                      <a:cubicBezTo>
                        <a:pt x="28535" y="27119"/>
                        <a:pt x="24286" y="29951"/>
                        <a:pt x="21454" y="28535"/>
                      </a:cubicBezTo>
                      <a:cubicBezTo>
                        <a:pt x="17205" y="28535"/>
                        <a:pt x="15789" y="24286"/>
                        <a:pt x="15789" y="21454"/>
                      </a:cubicBezTo>
                      <a:cubicBezTo>
                        <a:pt x="15789" y="18622"/>
                        <a:pt x="20038"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5" name="Freeform: Shape 2454">
                  <a:extLst>
                    <a:ext uri="{FF2B5EF4-FFF2-40B4-BE49-F238E27FC236}">
                      <a16:creationId xmlns:a16="http://schemas.microsoft.com/office/drawing/2014/main" id="{6EF64B33-9A94-41A2-969A-4B6891EF322D}"/>
                    </a:ext>
                  </a:extLst>
                </p:cNvPr>
                <p:cNvSpPr/>
                <p:nvPr/>
              </p:nvSpPr>
              <p:spPr>
                <a:xfrm>
                  <a:off x="6909945" y="3458394"/>
                  <a:ext cx="70810" cy="70810"/>
                </a:xfrm>
                <a:custGeom>
                  <a:avLst/>
                  <a:gdLst>
                    <a:gd name="connsiteX0" fmla="*/ 40018 w 70809"/>
                    <a:gd name="connsiteY0" fmla="*/ 15924 h 70809"/>
                    <a:gd name="connsiteX1" fmla="*/ 59845 w 70809"/>
                    <a:gd name="connsiteY1" fmla="*/ 39999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1"/>
                        <a:pt x="61261" y="27254"/>
                        <a:pt x="59845" y="39999"/>
                      </a:cubicBezTo>
                      <a:cubicBezTo>
                        <a:pt x="58429" y="52745"/>
                        <a:pt x="48515" y="61242"/>
                        <a:pt x="35769" y="59826"/>
                      </a:cubicBezTo>
                      <a:cubicBezTo>
                        <a:pt x="23024" y="58410"/>
                        <a:pt x="14527" y="48497"/>
                        <a:pt x="15943" y="35751"/>
                      </a:cubicBezTo>
                      <a:cubicBezTo>
                        <a:pt x="15943" y="24422"/>
                        <a:pt x="27272" y="14508"/>
                        <a:pt x="40018"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6" name="Freeform: Shape 2455">
                  <a:extLst>
                    <a:ext uri="{FF2B5EF4-FFF2-40B4-BE49-F238E27FC236}">
                      <a16:creationId xmlns:a16="http://schemas.microsoft.com/office/drawing/2014/main" id="{0CA0D8B3-1E6E-4ECD-8A3D-9047A09B924C}"/>
                    </a:ext>
                  </a:extLst>
                </p:cNvPr>
                <p:cNvSpPr/>
                <p:nvPr/>
              </p:nvSpPr>
              <p:spPr>
                <a:xfrm>
                  <a:off x="6591456" y="346561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2"/>
                      </a:cubicBezTo>
                      <a:cubicBezTo>
                        <a:pt x="15789" y="20038"/>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7" name="Freeform: Shape 2456">
                  <a:extLst>
                    <a:ext uri="{FF2B5EF4-FFF2-40B4-BE49-F238E27FC236}">
                      <a16:creationId xmlns:a16="http://schemas.microsoft.com/office/drawing/2014/main" id="{179AFDA7-34B1-430B-A159-B402AE9F6C71}"/>
                    </a:ext>
                  </a:extLst>
                </p:cNvPr>
                <p:cNvSpPr/>
                <p:nvPr/>
              </p:nvSpPr>
              <p:spPr>
                <a:xfrm>
                  <a:off x="6580126" y="3273008"/>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8" name="Freeform: Shape 2457">
                  <a:extLst>
                    <a:ext uri="{FF2B5EF4-FFF2-40B4-BE49-F238E27FC236}">
                      <a16:creationId xmlns:a16="http://schemas.microsoft.com/office/drawing/2014/main" id="{FF5AA576-6A14-457E-A34C-5B494F1B6297}"/>
                    </a:ext>
                  </a:extLst>
                </p:cNvPr>
                <p:cNvSpPr/>
                <p:nvPr/>
              </p:nvSpPr>
              <p:spPr>
                <a:xfrm>
                  <a:off x="6228911" y="3173875"/>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199" y="20037"/>
                        <a:pt x="34199" y="25702"/>
                      </a:cubicBezTo>
                      <a:cubicBezTo>
                        <a:pt x="34199" y="29951"/>
                        <a:pt x="29951" y="34199"/>
                        <a:pt x="24286" y="34199"/>
                      </a:cubicBezTo>
                      <a:cubicBezTo>
                        <a:pt x="20037" y="34199"/>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9" name="Freeform: Shape 2458">
                  <a:extLst>
                    <a:ext uri="{FF2B5EF4-FFF2-40B4-BE49-F238E27FC236}">
                      <a16:creationId xmlns:a16="http://schemas.microsoft.com/office/drawing/2014/main" id="{ADFBC57B-0A51-41D4-A836-780B4019C802}"/>
                    </a:ext>
                  </a:extLst>
                </p:cNvPr>
                <p:cNvSpPr/>
                <p:nvPr/>
              </p:nvSpPr>
              <p:spPr>
                <a:xfrm>
                  <a:off x="5730412" y="3431253"/>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9" y="16157"/>
                        <a:pt x="28535" y="20406"/>
                        <a:pt x="28535" y="23238"/>
                      </a:cubicBezTo>
                      <a:cubicBezTo>
                        <a:pt x="28535" y="27487"/>
                        <a:pt x="24286" y="30319"/>
                        <a:pt x="21454" y="28903"/>
                      </a:cubicBezTo>
                      <a:cubicBezTo>
                        <a:pt x="17205" y="28903"/>
                        <a:pt x="15789" y="24654"/>
                        <a:pt x="15789" y="21822"/>
                      </a:cubicBezTo>
                      <a:cubicBezTo>
                        <a:pt x="15789" y="17573"/>
                        <a:pt x="18622" y="14741"/>
                        <a:pt x="22870"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0" name="Freeform: Shape 2459">
                  <a:extLst>
                    <a:ext uri="{FF2B5EF4-FFF2-40B4-BE49-F238E27FC236}">
                      <a16:creationId xmlns:a16="http://schemas.microsoft.com/office/drawing/2014/main" id="{8FAB6C16-E157-4BED-8D71-477DAB0E6059}"/>
                    </a:ext>
                  </a:extLst>
                </p:cNvPr>
                <p:cNvSpPr/>
                <p:nvPr/>
              </p:nvSpPr>
              <p:spPr>
                <a:xfrm>
                  <a:off x="6140739" y="3479404"/>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5"/>
                        <a:pt x="16157" y="21822"/>
                      </a:cubicBezTo>
                      <a:cubicBezTo>
                        <a:pt x="16157" y="17574"/>
                        <a:pt x="18990"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1" name="Freeform: Shape 2460">
                  <a:extLst>
                    <a:ext uri="{FF2B5EF4-FFF2-40B4-BE49-F238E27FC236}">
                      <a16:creationId xmlns:a16="http://schemas.microsoft.com/office/drawing/2014/main" id="{6B9ECF32-D77D-4AB6-B345-5C22E2227AC2}"/>
                    </a:ext>
                  </a:extLst>
                </p:cNvPr>
                <p:cNvSpPr/>
                <p:nvPr/>
              </p:nvSpPr>
              <p:spPr>
                <a:xfrm>
                  <a:off x="6586839" y="3367893"/>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28903" y="20038"/>
                        <a:pt x="28903" y="22870"/>
                      </a:cubicBezTo>
                      <a:cubicBezTo>
                        <a:pt x="28903" y="27119"/>
                        <a:pt x="24655" y="29951"/>
                        <a:pt x="21822" y="28535"/>
                      </a:cubicBezTo>
                      <a:cubicBezTo>
                        <a:pt x="17574" y="28535"/>
                        <a:pt x="14741" y="24286"/>
                        <a:pt x="16157" y="21454"/>
                      </a:cubicBezTo>
                      <a:cubicBezTo>
                        <a:pt x="17574" y="18621"/>
                        <a:pt x="20406"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2" name="Freeform: Shape 2461">
                  <a:extLst>
                    <a:ext uri="{FF2B5EF4-FFF2-40B4-BE49-F238E27FC236}">
                      <a16:creationId xmlns:a16="http://schemas.microsoft.com/office/drawing/2014/main" id="{41012BAF-FD5A-473E-98AD-622F2065A8F4}"/>
                    </a:ext>
                  </a:extLst>
                </p:cNvPr>
                <p:cNvSpPr/>
                <p:nvPr/>
              </p:nvSpPr>
              <p:spPr>
                <a:xfrm>
                  <a:off x="4005491" y="399526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3" name="Freeform: Shape 2462">
                  <a:extLst>
                    <a:ext uri="{FF2B5EF4-FFF2-40B4-BE49-F238E27FC236}">
                      <a16:creationId xmlns:a16="http://schemas.microsoft.com/office/drawing/2014/main" id="{E23534B4-7759-496E-AE57-DCB5A1AC2759}"/>
                    </a:ext>
                  </a:extLst>
                </p:cNvPr>
                <p:cNvSpPr/>
                <p:nvPr/>
              </p:nvSpPr>
              <p:spPr>
                <a:xfrm>
                  <a:off x="3346962" y="4216191"/>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200" y="15789"/>
                        <a:pt x="15789" y="34199"/>
                        <a:pt x="15789" y="56858"/>
                      </a:cubicBezTo>
                      <a:cubicBezTo>
                        <a:pt x="15789" y="79518"/>
                        <a:pt x="34200"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4" name="Freeform: Shape 2463">
                  <a:extLst>
                    <a:ext uri="{FF2B5EF4-FFF2-40B4-BE49-F238E27FC236}">
                      <a16:creationId xmlns:a16="http://schemas.microsoft.com/office/drawing/2014/main" id="{A36DB1C8-C68D-4C2E-8BF2-B7EF88C37309}"/>
                    </a:ext>
                  </a:extLst>
                </p:cNvPr>
                <p:cNvSpPr/>
                <p:nvPr/>
              </p:nvSpPr>
              <p:spPr>
                <a:xfrm>
                  <a:off x="3759460" y="5558517"/>
                  <a:ext cx="113295" cy="113295"/>
                </a:xfrm>
                <a:custGeom>
                  <a:avLst/>
                  <a:gdLst>
                    <a:gd name="connsiteX0" fmla="*/ 73467 w 113295"/>
                    <a:gd name="connsiteY0" fmla="*/ 18844 h 113295"/>
                    <a:gd name="connsiteX1" fmla="*/ 94709 w 113295"/>
                    <a:gd name="connsiteY1" fmla="*/ 72659 h 113295"/>
                    <a:gd name="connsiteX2" fmla="*/ 40894 w 113295"/>
                    <a:gd name="connsiteY2" fmla="*/ 93902 h 113295"/>
                    <a:gd name="connsiteX3" fmla="*/ 19651 w 113295"/>
                    <a:gd name="connsiteY3" fmla="*/ 40087 h 113295"/>
                    <a:gd name="connsiteX4" fmla="*/ 73467 w 113295"/>
                    <a:gd name="connsiteY4" fmla="*/ 18844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73467" y="18844"/>
                      </a:moveTo>
                      <a:cubicBezTo>
                        <a:pt x="94709" y="27341"/>
                        <a:pt x="104623" y="51416"/>
                        <a:pt x="94709" y="72659"/>
                      </a:cubicBezTo>
                      <a:cubicBezTo>
                        <a:pt x="86212" y="93902"/>
                        <a:pt x="62137" y="103816"/>
                        <a:pt x="40894" y="93902"/>
                      </a:cubicBezTo>
                      <a:cubicBezTo>
                        <a:pt x="19651" y="85405"/>
                        <a:pt x="9738" y="61330"/>
                        <a:pt x="19651" y="40087"/>
                      </a:cubicBezTo>
                      <a:cubicBezTo>
                        <a:pt x="28148" y="20260"/>
                        <a:pt x="52224" y="10347"/>
                        <a:pt x="73467" y="188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5" name="Freeform: Shape 2464">
                  <a:extLst>
                    <a:ext uri="{FF2B5EF4-FFF2-40B4-BE49-F238E27FC236}">
                      <a16:creationId xmlns:a16="http://schemas.microsoft.com/office/drawing/2014/main" id="{92ED4CCF-DF3F-418E-A749-8FEE3523DE7E}"/>
                    </a:ext>
                  </a:extLst>
                </p:cNvPr>
                <p:cNvSpPr/>
                <p:nvPr/>
              </p:nvSpPr>
              <p:spPr>
                <a:xfrm>
                  <a:off x="3933265" y="424026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6" name="Freeform: Shape 2465">
                  <a:extLst>
                    <a:ext uri="{FF2B5EF4-FFF2-40B4-BE49-F238E27FC236}">
                      <a16:creationId xmlns:a16="http://schemas.microsoft.com/office/drawing/2014/main" id="{C1791FDA-E4CA-4DDB-AEF8-77B9E2A23B21}"/>
                    </a:ext>
                  </a:extLst>
                </p:cNvPr>
                <p:cNvSpPr/>
                <p:nvPr/>
              </p:nvSpPr>
              <p:spPr>
                <a:xfrm>
                  <a:off x="3892195" y="482798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5529"/>
                        <a:pt x="24286"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7" name="Freeform: Shape 2466">
                  <a:extLst>
                    <a:ext uri="{FF2B5EF4-FFF2-40B4-BE49-F238E27FC236}">
                      <a16:creationId xmlns:a16="http://schemas.microsoft.com/office/drawing/2014/main" id="{55E6F51E-F422-4BF6-92C5-03B328C145DC}"/>
                    </a:ext>
                  </a:extLst>
                </p:cNvPr>
                <p:cNvSpPr/>
                <p:nvPr/>
              </p:nvSpPr>
              <p:spPr>
                <a:xfrm>
                  <a:off x="3539564" y="400376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8" name="Freeform: Shape 2467">
                  <a:extLst>
                    <a:ext uri="{FF2B5EF4-FFF2-40B4-BE49-F238E27FC236}">
                      <a16:creationId xmlns:a16="http://schemas.microsoft.com/office/drawing/2014/main" id="{754D7880-25D7-49C0-BF70-142C8F3298B2}"/>
                    </a:ext>
                  </a:extLst>
                </p:cNvPr>
                <p:cNvSpPr/>
                <p:nvPr/>
              </p:nvSpPr>
              <p:spPr>
                <a:xfrm>
                  <a:off x="4045144" y="461980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9" name="Freeform: Shape 2468">
                  <a:extLst>
                    <a:ext uri="{FF2B5EF4-FFF2-40B4-BE49-F238E27FC236}">
                      <a16:creationId xmlns:a16="http://schemas.microsoft.com/office/drawing/2014/main" id="{6B27782E-96C8-4C84-8F2D-3879066F78B7}"/>
                    </a:ext>
                  </a:extLst>
                </p:cNvPr>
                <p:cNvSpPr/>
                <p:nvPr/>
              </p:nvSpPr>
              <p:spPr>
                <a:xfrm>
                  <a:off x="4021069" y="4757176"/>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0" name="Freeform: Shape 2469">
                  <a:extLst>
                    <a:ext uri="{FF2B5EF4-FFF2-40B4-BE49-F238E27FC236}">
                      <a16:creationId xmlns:a16="http://schemas.microsoft.com/office/drawing/2014/main" id="{83A76179-75DA-4173-AD6C-ECE2F081002F}"/>
                    </a:ext>
                  </a:extLst>
                </p:cNvPr>
                <p:cNvSpPr/>
                <p:nvPr/>
              </p:nvSpPr>
              <p:spPr>
                <a:xfrm>
                  <a:off x="3710923" y="43804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1" name="Freeform: Shape 2470">
                  <a:extLst>
                    <a:ext uri="{FF2B5EF4-FFF2-40B4-BE49-F238E27FC236}">
                      <a16:creationId xmlns:a16="http://schemas.microsoft.com/office/drawing/2014/main" id="{D2502C24-18A3-4D8B-9D09-7D4A6273FD15}"/>
                    </a:ext>
                  </a:extLst>
                </p:cNvPr>
                <p:cNvSpPr/>
                <p:nvPr/>
              </p:nvSpPr>
              <p:spPr>
                <a:xfrm>
                  <a:off x="4539395" y="4912957"/>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2" name="Freeform: Shape 2471">
                  <a:extLst>
                    <a:ext uri="{FF2B5EF4-FFF2-40B4-BE49-F238E27FC236}">
                      <a16:creationId xmlns:a16="http://schemas.microsoft.com/office/drawing/2014/main" id="{202A1917-08C6-4545-B825-53CA5C2B85B1}"/>
                    </a:ext>
                  </a:extLst>
                </p:cNvPr>
                <p:cNvSpPr/>
                <p:nvPr/>
              </p:nvSpPr>
              <p:spPr>
                <a:xfrm>
                  <a:off x="4174017" y="48902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3" name="Freeform: Shape 2472">
                  <a:extLst>
                    <a:ext uri="{FF2B5EF4-FFF2-40B4-BE49-F238E27FC236}">
                      <a16:creationId xmlns:a16="http://schemas.microsoft.com/office/drawing/2014/main" id="{21D2C0A3-6237-4015-83B0-61171C809FF4}"/>
                    </a:ext>
                  </a:extLst>
                </p:cNvPr>
                <p:cNvSpPr/>
                <p:nvPr/>
              </p:nvSpPr>
              <p:spPr>
                <a:xfrm>
                  <a:off x="4317053" y="5019171"/>
                  <a:ext cx="70810" cy="70810"/>
                </a:xfrm>
                <a:custGeom>
                  <a:avLst/>
                  <a:gdLst>
                    <a:gd name="connsiteX0" fmla="*/ 66772 w 70809"/>
                    <a:gd name="connsiteY0" fmla="*/ 41281 h 70809"/>
                    <a:gd name="connsiteX1" fmla="*/ 41280 w 70809"/>
                    <a:gd name="connsiteY1" fmla="*/ 66772 h 70809"/>
                    <a:gd name="connsiteX2" fmla="*/ 15789 w 70809"/>
                    <a:gd name="connsiteY2" fmla="*/ 41281 h 70809"/>
                    <a:gd name="connsiteX3" fmla="*/ 41280 w 70809"/>
                    <a:gd name="connsiteY3" fmla="*/ 15789 h 70809"/>
                    <a:gd name="connsiteX4" fmla="*/ 66772 w 70809"/>
                    <a:gd name="connsiteY4" fmla="*/ 41281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1"/>
                      </a:moveTo>
                      <a:cubicBezTo>
                        <a:pt x="66772" y="55359"/>
                        <a:pt x="55359" y="66772"/>
                        <a:pt x="41280" y="66772"/>
                      </a:cubicBezTo>
                      <a:cubicBezTo>
                        <a:pt x="27202" y="66772"/>
                        <a:pt x="15789" y="55359"/>
                        <a:pt x="15789" y="41281"/>
                      </a:cubicBezTo>
                      <a:cubicBezTo>
                        <a:pt x="15789" y="27202"/>
                        <a:pt x="27202" y="15789"/>
                        <a:pt x="41280" y="15789"/>
                      </a:cubicBezTo>
                      <a:cubicBezTo>
                        <a:pt x="55359" y="15789"/>
                        <a:pt x="66772" y="27202"/>
                        <a:pt x="66772"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4" name="Freeform: Shape 2473">
                  <a:extLst>
                    <a:ext uri="{FF2B5EF4-FFF2-40B4-BE49-F238E27FC236}">
                      <a16:creationId xmlns:a16="http://schemas.microsoft.com/office/drawing/2014/main" id="{D5714680-6551-4DBB-BD2E-5F34C7970BAF}"/>
                    </a:ext>
                  </a:extLst>
                </p:cNvPr>
                <p:cNvSpPr/>
                <p:nvPr/>
              </p:nvSpPr>
              <p:spPr>
                <a:xfrm>
                  <a:off x="3806666" y="5773246"/>
                  <a:ext cx="70810" cy="70810"/>
                </a:xfrm>
                <a:custGeom>
                  <a:avLst/>
                  <a:gdLst>
                    <a:gd name="connsiteX0" fmla="*/ 51752 w 70809"/>
                    <a:gd name="connsiteY0" fmla="*/ 17960 h 70809"/>
                    <a:gd name="connsiteX1" fmla="*/ 65914 w 70809"/>
                    <a:gd name="connsiteY1" fmla="*/ 51949 h 70809"/>
                    <a:gd name="connsiteX2" fmla="*/ 31925 w 70809"/>
                    <a:gd name="connsiteY2" fmla="*/ 66111 h 70809"/>
                    <a:gd name="connsiteX3" fmla="*/ 17763 w 70809"/>
                    <a:gd name="connsiteY3" fmla="*/ 32122 h 70809"/>
                    <a:gd name="connsiteX4" fmla="*/ 51752 w 70809"/>
                    <a:gd name="connsiteY4" fmla="*/ 1796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1752" y="17960"/>
                      </a:moveTo>
                      <a:cubicBezTo>
                        <a:pt x="64497" y="23625"/>
                        <a:pt x="71578" y="39203"/>
                        <a:pt x="65914" y="51949"/>
                      </a:cubicBezTo>
                      <a:cubicBezTo>
                        <a:pt x="60249" y="64694"/>
                        <a:pt x="44671" y="71775"/>
                        <a:pt x="31925" y="66111"/>
                      </a:cubicBezTo>
                      <a:cubicBezTo>
                        <a:pt x="19179" y="60445"/>
                        <a:pt x="12098" y="44868"/>
                        <a:pt x="17763" y="32122"/>
                      </a:cubicBezTo>
                      <a:cubicBezTo>
                        <a:pt x="23428" y="17960"/>
                        <a:pt x="37590" y="12295"/>
                        <a:pt x="51752" y="179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5" name="Freeform: Shape 2474">
                  <a:extLst>
                    <a:ext uri="{FF2B5EF4-FFF2-40B4-BE49-F238E27FC236}">
                      <a16:creationId xmlns:a16="http://schemas.microsoft.com/office/drawing/2014/main" id="{AC575745-FB4B-4B15-AD88-BE702A49D622}"/>
                    </a:ext>
                  </a:extLst>
                </p:cNvPr>
                <p:cNvSpPr/>
                <p:nvPr/>
              </p:nvSpPr>
              <p:spPr>
                <a:xfrm>
                  <a:off x="4346793" y="43705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6" name="Freeform: Shape 2475">
                  <a:extLst>
                    <a:ext uri="{FF2B5EF4-FFF2-40B4-BE49-F238E27FC236}">
                      <a16:creationId xmlns:a16="http://schemas.microsoft.com/office/drawing/2014/main" id="{EC68C2F7-50E4-4FF3-A60F-12AA51A90855}"/>
                    </a:ext>
                  </a:extLst>
                </p:cNvPr>
                <p:cNvSpPr/>
                <p:nvPr/>
              </p:nvSpPr>
              <p:spPr>
                <a:xfrm>
                  <a:off x="3992545" y="5356025"/>
                  <a:ext cx="70810" cy="70810"/>
                </a:xfrm>
                <a:custGeom>
                  <a:avLst/>
                  <a:gdLst>
                    <a:gd name="connsiteX0" fmla="*/ 44313 w 70809"/>
                    <a:gd name="connsiteY0" fmla="*/ 17405 h 70809"/>
                    <a:gd name="connsiteX1" fmla="*/ 55642 w 70809"/>
                    <a:gd name="connsiteY1" fmla="*/ 44313 h 70809"/>
                    <a:gd name="connsiteX2" fmla="*/ 28735 w 70809"/>
                    <a:gd name="connsiteY2" fmla="*/ 55642 h 70809"/>
                    <a:gd name="connsiteX3" fmla="*/ 17405 w 70809"/>
                    <a:gd name="connsiteY3" fmla="*/ 28735 h 70809"/>
                    <a:gd name="connsiteX4" fmla="*/ 44313 w 70809"/>
                    <a:gd name="connsiteY4" fmla="*/ 17405 h 70809"/>
                    <a:gd name="connsiteX5" fmla="*/ 44313 w 70809"/>
                    <a:gd name="connsiteY5" fmla="*/ 17405 h 70809"/>
                    <a:gd name="connsiteX6" fmla="*/ 40064 w 70809"/>
                    <a:gd name="connsiteY6" fmla="*/ 25902 h 70809"/>
                    <a:gd name="connsiteX7" fmla="*/ 24486 w 70809"/>
                    <a:gd name="connsiteY7" fmla="*/ 31567 h 70809"/>
                    <a:gd name="connsiteX8" fmla="*/ 30151 w 70809"/>
                    <a:gd name="connsiteY8" fmla="*/ 47145 h 70809"/>
                    <a:gd name="connsiteX9" fmla="*/ 45729 w 70809"/>
                    <a:gd name="connsiteY9" fmla="*/ 41480 h 70809"/>
                    <a:gd name="connsiteX10" fmla="*/ 40064 w 70809"/>
                    <a:gd name="connsiteY10" fmla="*/ 259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313" y="17405"/>
                      </a:moveTo>
                      <a:cubicBezTo>
                        <a:pt x="55642" y="21654"/>
                        <a:pt x="59891" y="34399"/>
                        <a:pt x="55642" y="44313"/>
                      </a:cubicBezTo>
                      <a:cubicBezTo>
                        <a:pt x="51394" y="55642"/>
                        <a:pt x="38648" y="59891"/>
                        <a:pt x="28735" y="55642"/>
                      </a:cubicBezTo>
                      <a:cubicBezTo>
                        <a:pt x="17405" y="51394"/>
                        <a:pt x="13156" y="38648"/>
                        <a:pt x="17405" y="28735"/>
                      </a:cubicBezTo>
                      <a:cubicBezTo>
                        <a:pt x="21654" y="17405"/>
                        <a:pt x="32983" y="13157"/>
                        <a:pt x="44313" y="17405"/>
                      </a:cubicBezTo>
                      <a:lnTo>
                        <a:pt x="44313" y="17405"/>
                      </a:lnTo>
                      <a:close/>
                      <a:moveTo>
                        <a:pt x="40064" y="25902"/>
                      </a:moveTo>
                      <a:cubicBezTo>
                        <a:pt x="34399" y="23070"/>
                        <a:pt x="27318" y="25902"/>
                        <a:pt x="24486" y="31567"/>
                      </a:cubicBezTo>
                      <a:cubicBezTo>
                        <a:pt x="21654" y="37232"/>
                        <a:pt x="24486" y="44313"/>
                        <a:pt x="30151" y="47145"/>
                      </a:cubicBezTo>
                      <a:cubicBezTo>
                        <a:pt x="35816" y="49978"/>
                        <a:pt x="42897" y="47145"/>
                        <a:pt x="45729" y="41480"/>
                      </a:cubicBezTo>
                      <a:cubicBezTo>
                        <a:pt x="49978" y="34399"/>
                        <a:pt x="47145" y="28735"/>
                        <a:pt x="40064" y="259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7" name="Freeform: Shape 2476">
                  <a:extLst>
                    <a:ext uri="{FF2B5EF4-FFF2-40B4-BE49-F238E27FC236}">
                      <a16:creationId xmlns:a16="http://schemas.microsoft.com/office/drawing/2014/main" id="{F5137850-29CB-403B-A1E4-74C9DA841F22}"/>
                    </a:ext>
                  </a:extLst>
                </p:cNvPr>
                <p:cNvSpPr/>
                <p:nvPr/>
              </p:nvSpPr>
              <p:spPr>
                <a:xfrm>
                  <a:off x="3548061" y="4261509"/>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6945"/>
                        <a:pt x="25702"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8" name="Freeform: Shape 2477">
                  <a:extLst>
                    <a:ext uri="{FF2B5EF4-FFF2-40B4-BE49-F238E27FC236}">
                      <a16:creationId xmlns:a16="http://schemas.microsoft.com/office/drawing/2014/main" id="{316EB968-C7A3-4A40-87B8-892DDA517A7B}"/>
                    </a:ext>
                  </a:extLst>
                </p:cNvPr>
                <p:cNvSpPr/>
                <p:nvPr/>
              </p:nvSpPr>
              <p:spPr>
                <a:xfrm>
                  <a:off x="3858072" y="4629719"/>
                  <a:ext cx="70810" cy="70810"/>
                </a:xfrm>
                <a:custGeom>
                  <a:avLst/>
                  <a:gdLst>
                    <a:gd name="connsiteX0" fmla="*/ 35751 w 70809"/>
                    <a:gd name="connsiteY0" fmla="*/ 55443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3"/>
                      </a:moveTo>
                      <a:cubicBezTo>
                        <a:pt x="47080" y="55443"/>
                        <a:pt x="55578" y="46945"/>
                        <a:pt x="55578" y="35616"/>
                      </a:cubicBezTo>
                      <a:cubicBezTo>
                        <a:pt x="55578" y="24286"/>
                        <a:pt x="47080" y="15789"/>
                        <a:pt x="35751" y="15789"/>
                      </a:cubicBezTo>
                      <a:cubicBezTo>
                        <a:pt x="24421" y="15789"/>
                        <a:pt x="15924" y="24286"/>
                        <a:pt x="15924" y="35616"/>
                      </a:cubicBezTo>
                      <a:cubicBezTo>
                        <a:pt x="14508" y="45529"/>
                        <a:pt x="24421" y="55443"/>
                        <a:pt x="35751"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9" name="Freeform: Shape 2478">
                  <a:extLst>
                    <a:ext uri="{FF2B5EF4-FFF2-40B4-BE49-F238E27FC236}">
                      <a16:creationId xmlns:a16="http://schemas.microsoft.com/office/drawing/2014/main" id="{0F0CE4F7-7D9F-4096-8E25-771BE229193C}"/>
                    </a:ext>
                  </a:extLst>
                </p:cNvPr>
                <p:cNvSpPr/>
                <p:nvPr/>
              </p:nvSpPr>
              <p:spPr>
                <a:xfrm>
                  <a:off x="4420435" y="437338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4"/>
                        <a:pt x="75269" y="45529"/>
                      </a:cubicBezTo>
                      <a:cubicBezTo>
                        <a:pt x="75269" y="29951"/>
                        <a:pt x="62523" y="15789"/>
                        <a:pt x="45529" y="15789"/>
                      </a:cubicBezTo>
                      <a:cubicBezTo>
                        <a:pt x="29951" y="15789"/>
                        <a:pt x="15789" y="28535"/>
                        <a:pt x="15789" y="45529"/>
                      </a:cubicBezTo>
                      <a:cubicBezTo>
                        <a:pt x="15789" y="62524"/>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0" name="Freeform: Shape 2479">
                  <a:extLst>
                    <a:ext uri="{FF2B5EF4-FFF2-40B4-BE49-F238E27FC236}">
                      <a16:creationId xmlns:a16="http://schemas.microsoft.com/office/drawing/2014/main" id="{E3D76AA2-471A-4645-BF58-65095295C516}"/>
                    </a:ext>
                  </a:extLst>
                </p:cNvPr>
                <p:cNvSpPr/>
                <p:nvPr/>
              </p:nvSpPr>
              <p:spPr>
                <a:xfrm>
                  <a:off x="4567719" y="4731685"/>
                  <a:ext cx="84971" cy="84971"/>
                </a:xfrm>
                <a:custGeom>
                  <a:avLst/>
                  <a:gdLst>
                    <a:gd name="connsiteX0" fmla="*/ 75269 w 84971"/>
                    <a:gd name="connsiteY0" fmla="*/ 45529 h 84971"/>
                    <a:gd name="connsiteX1" fmla="*/ 45529 w 84971"/>
                    <a:gd name="connsiteY1" fmla="*/ 75269 h 84971"/>
                    <a:gd name="connsiteX2" fmla="*/ 15789 w 84971"/>
                    <a:gd name="connsiteY2" fmla="*/ 45529 h 84971"/>
                    <a:gd name="connsiteX3" fmla="*/ 45529 w 84971"/>
                    <a:gd name="connsiteY3" fmla="*/ 15789 h 84971"/>
                    <a:gd name="connsiteX4" fmla="*/ 75269 w 84971"/>
                    <a:gd name="connsiteY4" fmla="*/ 4552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5269" y="45529"/>
                      </a:moveTo>
                      <a:cubicBezTo>
                        <a:pt x="75269" y="61954"/>
                        <a:pt x="61954" y="75269"/>
                        <a:pt x="45529" y="75269"/>
                      </a:cubicBezTo>
                      <a:cubicBezTo>
                        <a:pt x="29104" y="75269"/>
                        <a:pt x="15789" y="61954"/>
                        <a:pt x="15789" y="45529"/>
                      </a:cubicBezTo>
                      <a:cubicBezTo>
                        <a:pt x="15789" y="29104"/>
                        <a:pt x="29104" y="15789"/>
                        <a:pt x="45529" y="15789"/>
                      </a:cubicBezTo>
                      <a:cubicBezTo>
                        <a:pt x="61954" y="15789"/>
                        <a:pt x="75269" y="29104"/>
                        <a:pt x="75269" y="455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1" name="Freeform: Shape 2480">
                  <a:extLst>
                    <a:ext uri="{FF2B5EF4-FFF2-40B4-BE49-F238E27FC236}">
                      <a16:creationId xmlns:a16="http://schemas.microsoft.com/office/drawing/2014/main" id="{475318D0-E907-4196-81F7-2EC4E32E2101}"/>
                    </a:ext>
                  </a:extLst>
                </p:cNvPr>
                <p:cNvSpPr/>
                <p:nvPr/>
              </p:nvSpPr>
              <p:spPr>
                <a:xfrm>
                  <a:off x="4292823" y="475576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1"/>
                        <a:pt x="49933" y="32783"/>
                      </a:cubicBezTo>
                      <a:cubicBezTo>
                        <a:pt x="49933" y="22870"/>
                        <a:pt x="41435" y="15789"/>
                        <a:pt x="32938" y="15789"/>
                      </a:cubicBezTo>
                      <a:cubicBezTo>
                        <a:pt x="23025" y="15789"/>
                        <a:pt x="15944" y="24286"/>
                        <a:pt x="15944" y="32783"/>
                      </a:cubicBezTo>
                      <a:cubicBezTo>
                        <a:pt x="14528" y="41281"/>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2" name="Freeform: Shape 2481">
                  <a:extLst>
                    <a:ext uri="{FF2B5EF4-FFF2-40B4-BE49-F238E27FC236}">
                      <a16:creationId xmlns:a16="http://schemas.microsoft.com/office/drawing/2014/main" id="{A1C77EED-75A5-47AD-9F59-5821FC43CA5E}"/>
                    </a:ext>
                  </a:extLst>
                </p:cNvPr>
                <p:cNvSpPr/>
                <p:nvPr/>
              </p:nvSpPr>
              <p:spPr>
                <a:xfrm>
                  <a:off x="4237746" y="444278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3" name="Freeform: Shape 2482">
                  <a:extLst>
                    <a:ext uri="{FF2B5EF4-FFF2-40B4-BE49-F238E27FC236}">
                      <a16:creationId xmlns:a16="http://schemas.microsoft.com/office/drawing/2014/main" id="{DBA26219-7C51-4A60-A514-4999BDE6EAF7}"/>
                    </a:ext>
                  </a:extLst>
                </p:cNvPr>
                <p:cNvSpPr/>
                <p:nvPr/>
              </p:nvSpPr>
              <p:spPr>
                <a:xfrm>
                  <a:off x="3362540" y="45249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4" name="Freeform: Shape 2483">
                  <a:extLst>
                    <a:ext uri="{FF2B5EF4-FFF2-40B4-BE49-F238E27FC236}">
                      <a16:creationId xmlns:a16="http://schemas.microsoft.com/office/drawing/2014/main" id="{F9A91A0C-7D06-4786-B305-6D0D3B9F2D75}"/>
                    </a:ext>
                  </a:extLst>
                </p:cNvPr>
                <p:cNvSpPr/>
                <p:nvPr/>
              </p:nvSpPr>
              <p:spPr>
                <a:xfrm>
                  <a:off x="3904067" y="5460149"/>
                  <a:ext cx="56648" cy="56648"/>
                </a:xfrm>
                <a:custGeom>
                  <a:avLst/>
                  <a:gdLst>
                    <a:gd name="connsiteX0" fmla="*/ 39322 w 56647"/>
                    <a:gd name="connsiteY0" fmla="*/ 16663 h 56647"/>
                    <a:gd name="connsiteX1" fmla="*/ 49235 w 56647"/>
                    <a:gd name="connsiteY1" fmla="*/ 39322 h 56647"/>
                    <a:gd name="connsiteX2" fmla="*/ 26576 w 56647"/>
                    <a:gd name="connsiteY2" fmla="*/ 49235 h 56647"/>
                    <a:gd name="connsiteX3" fmla="*/ 16663 w 56647"/>
                    <a:gd name="connsiteY3" fmla="*/ 26576 h 56647"/>
                    <a:gd name="connsiteX4" fmla="*/ 39322 w 56647"/>
                    <a:gd name="connsiteY4" fmla="*/ 1666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9322" y="16663"/>
                      </a:moveTo>
                      <a:cubicBezTo>
                        <a:pt x="47819" y="20911"/>
                        <a:pt x="52068" y="30825"/>
                        <a:pt x="49235" y="39322"/>
                      </a:cubicBezTo>
                      <a:cubicBezTo>
                        <a:pt x="44987" y="47819"/>
                        <a:pt x="35073" y="52068"/>
                        <a:pt x="26576" y="49235"/>
                      </a:cubicBezTo>
                      <a:cubicBezTo>
                        <a:pt x="18079" y="44987"/>
                        <a:pt x="13830" y="35073"/>
                        <a:pt x="16663" y="26576"/>
                      </a:cubicBezTo>
                      <a:cubicBezTo>
                        <a:pt x="19495" y="18079"/>
                        <a:pt x="29409" y="13830"/>
                        <a:pt x="39322" y="166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5" name="Freeform: Shape 2484">
                  <a:extLst>
                    <a:ext uri="{FF2B5EF4-FFF2-40B4-BE49-F238E27FC236}">
                      <a16:creationId xmlns:a16="http://schemas.microsoft.com/office/drawing/2014/main" id="{0687A263-B7A8-4CF0-9DDB-8D46D5D9FD49}"/>
                    </a:ext>
                  </a:extLst>
                </p:cNvPr>
                <p:cNvSpPr/>
                <p:nvPr/>
              </p:nvSpPr>
              <p:spPr>
                <a:xfrm>
                  <a:off x="4375117" y="4548996"/>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9951"/>
                        <a:pt x="75269" y="45529"/>
                      </a:cubicBezTo>
                      <a:cubicBezTo>
                        <a:pt x="75269" y="61107"/>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7032"/>
                        <a:pt x="54026"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6" name="Freeform: Shape 2485">
                  <a:extLst>
                    <a:ext uri="{FF2B5EF4-FFF2-40B4-BE49-F238E27FC236}">
                      <a16:creationId xmlns:a16="http://schemas.microsoft.com/office/drawing/2014/main" id="{9204CA9F-3564-4967-8B5F-15BF54CD086F}"/>
                    </a:ext>
                  </a:extLst>
                </p:cNvPr>
                <p:cNvSpPr/>
                <p:nvPr/>
              </p:nvSpPr>
              <p:spPr>
                <a:xfrm>
                  <a:off x="4598655" y="4602811"/>
                  <a:ext cx="42486" cy="42486"/>
                </a:xfrm>
                <a:custGeom>
                  <a:avLst/>
                  <a:gdLst>
                    <a:gd name="connsiteX0" fmla="*/ 25923 w 42485"/>
                    <a:gd name="connsiteY0" fmla="*/ 35616 h 42485"/>
                    <a:gd name="connsiteX1" fmla="*/ 35836 w 42485"/>
                    <a:gd name="connsiteY1" fmla="*/ 25703 h 42485"/>
                    <a:gd name="connsiteX2" fmla="*/ 25923 w 42485"/>
                    <a:gd name="connsiteY2" fmla="*/ 15789 h 42485"/>
                    <a:gd name="connsiteX3" fmla="*/ 16009 w 42485"/>
                    <a:gd name="connsiteY3" fmla="*/ 25703 h 42485"/>
                    <a:gd name="connsiteX4" fmla="*/ 2592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23" y="35616"/>
                      </a:moveTo>
                      <a:cubicBezTo>
                        <a:pt x="31587" y="35616"/>
                        <a:pt x="35836" y="31367"/>
                        <a:pt x="35836" y="25703"/>
                      </a:cubicBezTo>
                      <a:cubicBezTo>
                        <a:pt x="35836" y="20037"/>
                        <a:pt x="31587" y="15789"/>
                        <a:pt x="25923" y="15789"/>
                      </a:cubicBezTo>
                      <a:cubicBezTo>
                        <a:pt x="20258" y="15789"/>
                        <a:pt x="16009" y="20037"/>
                        <a:pt x="16009" y="25703"/>
                      </a:cubicBezTo>
                      <a:cubicBezTo>
                        <a:pt x="14593" y="31367"/>
                        <a:pt x="20258" y="35616"/>
                        <a:pt x="2592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7" name="Freeform: Shape 2486">
                  <a:extLst>
                    <a:ext uri="{FF2B5EF4-FFF2-40B4-BE49-F238E27FC236}">
                      <a16:creationId xmlns:a16="http://schemas.microsoft.com/office/drawing/2014/main" id="{6B806E00-7910-4F58-8090-2574CAF9946F}"/>
                    </a:ext>
                  </a:extLst>
                </p:cNvPr>
                <p:cNvSpPr/>
                <p:nvPr/>
              </p:nvSpPr>
              <p:spPr>
                <a:xfrm>
                  <a:off x="3422020" y="441020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8" name="Freeform: Shape 2487">
                  <a:extLst>
                    <a:ext uri="{FF2B5EF4-FFF2-40B4-BE49-F238E27FC236}">
                      <a16:creationId xmlns:a16="http://schemas.microsoft.com/office/drawing/2014/main" id="{639210B0-4EAD-49C3-BF94-D46C3335632B}"/>
                    </a:ext>
                  </a:extLst>
                </p:cNvPr>
                <p:cNvSpPr/>
                <p:nvPr/>
              </p:nvSpPr>
              <p:spPr>
                <a:xfrm>
                  <a:off x="4011155" y="4973853"/>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9" name="Freeform: Shape 2488">
                  <a:extLst>
                    <a:ext uri="{FF2B5EF4-FFF2-40B4-BE49-F238E27FC236}">
                      <a16:creationId xmlns:a16="http://schemas.microsoft.com/office/drawing/2014/main" id="{2FA05DF7-A917-4159-A674-32C757F2CC55}"/>
                    </a:ext>
                  </a:extLst>
                </p:cNvPr>
                <p:cNvSpPr/>
                <p:nvPr/>
              </p:nvSpPr>
              <p:spPr>
                <a:xfrm>
                  <a:off x="3640113" y="401792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0" name="Freeform: Shape 2489">
                  <a:extLst>
                    <a:ext uri="{FF2B5EF4-FFF2-40B4-BE49-F238E27FC236}">
                      <a16:creationId xmlns:a16="http://schemas.microsoft.com/office/drawing/2014/main" id="{7EABA76D-6C88-4D0D-A821-F4547388E572}"/>
                    </a:ext>
                  </a:extLst>
                </p:cNvPr>
                <p:cNvSpPr/>
                <p:nvPr/>
              </p:nvSpPr>
              <p:spPr>
                <a:xfrm>
                  <a:off x="3593379" y="384231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200" y="15789"/>
                        <a:pt x="15789" y="34200"/>
                        <a:pt x="15789" y="56858"/>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1" name="Freeform: Shape 2490">
                  <a:extLst>
                    <a:ext uri="{FF2B5EF4-FFF2-40B4-BE49-F238E27FC236}">
                      <a16:creationId xmlns:a16="http://schemas.microsoft.com/office/drawing/2014/main" id="{A1120AEF-9182-4D25-91F0-85B196C355ED}"/>
                    </a:ext>
                  </a:extLst>
                </p:cNvPr>
                <p:cNvSpPr/>
                <p:nvPr/>
              </p:nvSpPr>
              <p:spPr>
                <a:xfrm>
                  <a:off x="4016820" y="4363475"/>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2" name="Freeform: Shape 2491">
                  <a:extLst>
                    <a:ext uri="{FF2B5EF4-FFF2-40B4-BE49-F238E27FC236}">
                      <a16:creationId xmlns:a16="http://schemas.microsoft.com/office/drawing/2014/main" id="{E4B8E5D2-6A66-4BF1-858B-57A52879A1F2}"/>
                    </a:ext>
                  </a:extLst>
                </p:cNvPr>
                <p:cNvSpPr/>
                <p:nvPr/>
              </p:nvSpPr>
              <p:spPr>
                <a:xfrm>
                  <a:off x="4002103" y="5552520"/>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0593"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3" name="Freeform: Shape 2492">
                  <a:extLst>
                    <a:ext uri="{FF2B5EF4-FFF2-40B4-BE49-F238E27FC236}">
                      <a16:creationId xmlns:a16="http://schemas.microsoft.com/office/drawing/2014/main" id="{25396C25-05D8-4996-BADA-B53B594757EB}"/>
                    </a:ext>
                  </a:extLst>
                </p:cNvPr>
                <p:cNvSpPr/>
                <p:nvPr/>
              </p:nvSpPr>
              <p:spPr>
                <a:xfrm>
                  <a:off x="3839845" y="5601274"/>
                  <a:ext cx="56648" cy="56648"/>
                </a:xfrm>
                <a:custGeom>
                  <a:avLst/>
                  <a:gdLst>
                    <a:gd name="connsiteX0" fmla="*/ 35567 w 56647"/>
                    <a:gd name="connsiteY0" fmla="*/ 17157 h 56647"/>
                    <a:gd name="connsiteX1" fmla="*/ 41232 w 56647"/>
                    <a:gd name="connsiteY1" fmla="*/ 35567 h 56647"/>
                    <a:gd name="connsiteX2" fmla="*/ 22822 w 56647"/>
                    <a:gd name="connsiteY2" fmla="*/ 41232 h 56647"/>
                    <a:gd name="connsiteX3" fmla="*/ 17157 w 56647"/>
                    <a:gd name="connsiteY3" fmla="*/ 22821 h 56647"/>
                    <a:gd name="connsiteX4" fmla="*/ 35567 w 56647"/>
                    <a:gd name="connsiteY4" fmla="*/ 1715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567" y="17157"/>
                      </a:moveTo>
                      <a:cubicBezTo>
                        <a:pt x="42648" y="19989"/>
                        <a:pt x="44064" y="28486"/>
                        <a:pt x="41232" y="35567"/>
                      </a:cubicBezTo>
                      <a:cubicBezTo>
                        <a:pt x="38400" y="42648"/>
                        <a:pt x="29902" y="44064"/>
                        <a:pt x="22822" y="41232"/>
                      </a:cubicBezTo>
                      <a:cubicBezTo>
                        <a:pt x="15741" y="38400"/>
                        <a:pt x="14324" y="29902"/>
                        <a:pt x="17157" y="22821"/>
                      </a:cubicBezTo>
                      <a:cubicBezTo>
                        <a:pt x="21405" y="15741"/>
                        <a:pt x="29902" y="14324"/>
                        <a:pt x="35567" y="17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4" name="Freeform: Shape 2493">
                  <a:extLst>
                    <a:ext uri="{FF2B5EF4-FFF2-40B4-BE49-F238E27FC236}">
                      <a16:creationId xmlns:a16="http://schemas.microsoft.com/office/drawing/2014/main" id="{B41F9F4B-E589-4973-AA1E-875784BAA85D}"/>
                    </a:ext>
                  </a:extLst>
                </p:cNvPr>
                <p:cNvSpPr/>
                <p:nvPr/>
              </p:nvSpPr>
              <p:spPr>
                <a:xfrm>
                  <a:off x="4230297" y="4715738"/>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5"/>
                        <a:pt x="16157" y="21822"/>
                      </a:cubicBezTo>
                      <a:cubicBezTo>
                        <a:pt x="16157" y="17574"/>
                        <a:pt x="20406"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5" name="Freeform: Shape 2494">
                  <a:extLst>
                    <a:ext uri="{FF2B5EF4-FFF2-40B4-BE49-F238E27FC236}">
                      <a16:creationId xmlns:a16="http://schemas.microsoft.com/office/drawing/2014/main" id="{697A99D1-8DA3-4D19-B473-D1B7BCD5E4F6}"/>
                    </a:ext>
                  </a:extLst>
                </p:cNvPr>
                <p:cNvSpPr/>
                <p:nvPr/>
              </p:nvSpPr>
              <p:spPr>
                <a:xfrm>
                  <a:off x="3635309" y="5975961"/>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6" name="Freeform: Shape 2495">
                  <a:extLst>
                    <a:ext uri="{FF2B5EF4-FFF2-40B4-BE49-F238E27FC236}">
                      <a16:creationId xmlns:a16="http://schemas.microsoft.com/office/drawing/2014/main" id="{6D8C0496-5F71-49A0-8A37-8DE18ED64521}"/>
                    </a:ext>
                  </a:extLst>
                </p:cNvPr>
                <p:cNvSpPr/>
                <p:nvPr/>
              </p:nvSpPr>
              <p:spPr>
                <a:xfrm>
                  <a:off x="3781177" y="5907066"/>
                  <a:ext cx="42486" cy="42486"/>
                </a:xfrm>
                <a:custGeom>
                  <a:avLst/>
                  <a:gdLst>
                    <a:gd name="connsiteX0" fmla="*/ 24842 w 42485"/>
                    <a:gd name="connsiteY0" fmla="*/ 17263 h 42485"/>
                    <a:gd name="connsiteX1" fmla="*/ 27674 w 42485"/>
                    <a:gd name="connsiteY1" fmla="*/ 25759 h 42485"/>
                    <a:gd name="connsiteX2" fmla="*/ 19177 w 42485"/>
                    <a:gd name="connsiteY2" fmla="*/ 28592 h 42485"/>
                    <a:gd name="connsiteX3" fmla="*/ 16345 w 42485"/>
                    <a:gd name="connsiteY3" fmla="*/ 20095 h 42485"/>
                    <a:gd name="connsiteX4" fmla="*/ 24842 w 42485"/>
                    <a:gd name="connsiteY4" fmla="*/ 172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7263"/>
                      </a:moveTo>
                      <a:cubicBezTo>
                        <a:pt x="27674" y="18679"/>
                        <a:pt x="29090" y="22927"/>
                        <a:pt x="27674" y="25759"/>
                      </a:cubicBezTo>
                      <a:cubicBezTo>
                        <a:pt x="26258" y="28592"/>
                        <a:pt x="22009" y="30008"/>
                        <a:pt x="19177" y="28592"/>
                      </a:cubicBezTo>
                      <a:cubicBezTo>
                        <a:pt x="16345" y="27176"/>
                        <a:pt x="14928" y="22927"/>
                        <a:pt x="16345" y="20095"/>
                      </a:cubicBezTo>
                      <a:cubicBezTo>
                        <a:pt x="16345" y="15846"/>
                        <a:pt x="20593" y="14430"/>
                        <a:pt x="24842" y="172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7" name="Freeform: Shape 2496">
                  <a:extLst>
                    <a:ext uri="{FF2B5EF4-FFF2-40B4-BE49-F238E27FC236}">
                      <a16:creationId xmlns:a16="http://schemas.microsoft.com/office/drawing/2014/main" id="{37FDCFFE-B20C-4FC7-83F9-011B22002EB5}"/>
                    </a:ext>
                  </a:extLst>
                </p:cNvPr>
                <p:cNvSpPr/>
                <p:nvPr/>
              </p:nvSpPr>
              <p:spPr>
                <a:xfrm>
                  <a:off x="4138613" y="4674766"/>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8" name="Freeform: Shape 2497">
                  <a:extLst>
                    <a:ext uri="{FF2B5EF4-FFF2-40B4-BE49-F238E27FC236}">
                      <a16:creationId xmlns:a16="http://schemas.microsoft.com/office/drawing/2014/main" id="{5F7F3C7D-C5E8-4A48-865B-21F01A0BF538}"/>
                    </a:ext>
                  </a:extLst>
                </p:cNvPr>
                <p:cNvSpPr/>
                <p:nvPr/>
              </p:nvSpPr>
              <p:spPr>
                <a:xfrm>
                  <a:off x="3618716" y="445537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9" name="Freeform: Shape 2498">
                  <a:extLst>
                    <a:ext uri="{FF2B5EF4-FFF2-40B4-BE49-F238E27FC236}">
                      <a16:creationId xmlns:a16="http://schemas.microsoft.com/office/drawing/2014/main" id="{43A99B27-D64A-47B2-B944-0EFC864D52B2}"/>
                    </a:ext>
                  </a:extLst>
                </p:cNvPr>
                <p:cNvSpPr/>
                <p:nvPr/>
              </p:nvSpPr>
              <p:spPr>
                <a:xfrm>
                  <a:off x="4342437" y="4761306"/>
                  <a:ext cx="84971" cy="84971"/>
                </a:xfrm>
                <a:custGeom>
                  <a:avLst/>
                  <a:gdLst>
                    <a:gd name="connsiteX0" fmla="*/ 49885 w 84971"/>
                    <a:gd name="connsiteY0" fmla="*/ 15908 h 84971"/>
                    <a:gd name="connsiteX1" fmla="*/ 78209 w 84971"/>
                    <a:gd name="connsiteY1" fmla="*/ 49897 h 84971"/>
                    <a:gd name="connsiteX2" fmla="*/ 44220 w 84971"/>
                    <a:gd name="connsiteY2" fmla="*/ 78220 h 84971"/>
                    <a:gd name="connsiteX3" fmla="*/ 15897 w 84971"/>
                    <a:gd name="connsiteY3" fmla="*/ 44232 h 84971"/>
                    <a:gd name="connsiteX4" fmla="*/ 49885 w 84971"/>
                    <a:gd name="connsiteY4" fmla="*/ 1590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908"/>
                      </a:moveTo>
                      <a:cubicBezTo>
                        <a:pt x="66879" y="17324"/>
                        <a:pt x="79625" y="32902"/>
                        <a:pt x="78209" y="49897"/>
                      </a:cubicBezTo>
                      <a:cubicBezTo>
                        <a:pt x="76793" y="66891"/>
                        <a:pt x="61215" y="79637"/>
                        <a:pt x="44220" y="78220"/>
                      </a:cubicBezTo>
                      <a:cubicBezTo>
                        <a:pt x="27226" y="76804"/>
                        <a:pt x="14480" y="61226"/>
                        <a:pt x="15897" y="44232"/>
                      </a:cubicBezTo>
                      <a:cubicBezTo>
                        <a:pt x="17313" y="25821"/>
                        <a:pt x="32891" y="14492"/>
                        <a:pt x="49885" y="1590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0" name="Freeform: Shape 2499">
                  <a:extLst>
                    <a:ext uri="{FF2B5EF4-FFF2-40B4-BE49-F238E27FC236}">
                      <a16:creationId xmlns:a16="http://schemas.microsoft.com/office/drawing/2014/main" id="{65629D3D-2879-45A0-81E2-2164BF75FEDA}"/>
                    </a:ext>
                  </a:extLst>
                </p:cNvPr>
                <p:cNvSpPr/>
                <p:nvPr/>
              </p:nvSpPr>
              <p:spPr>
                <a:xfrm>
                  <a:off x="3491708" y="6386091"/>
                  <a:ext cx="70810" cy="70810"/>
                </a:xfrm>
                <a:custGeom>
                  <a:avLst/>
                  <a:gdLst>
                    <a:gd name="connsiteX0" fmla="*/ 48066 w 70809"/>
                    <a:gd name="connsiteY0" fmla="*/ 18326 h 70809"/>
                    <a:gd name="connsiteX1" fmla="*/ 56564 w 70809"/>
                    <a:gd name="connsiteY1" fmla="*/ 48066 h 70809"/>
                    <a:gd name="connsiteX2" fmla="*/ 26823 w 70809"/>
                    <a:gd name="connsiteY2" fmla="*/ 56563 h 70809"/>
                    <a:gd name="connsiteX3" fmla="*/ 18326 w 70809"/>
                    <a:gd name="connsiteY3" fmla="*/ 26823 h 70809"/>
                    <a:gd name="connsiteX4" fmla="*/ 48066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066" y="18326"/>
                      </a:moveTo>
                      <a:cubicBezTo>
                        <a:pt x="59396" y="23991"/>
                        <a:pt x="62228" y="38153"/>
                        <a:pt x="56564" y="48066"/>
                      </a:cubicBezTo>
                      <a:cubicBezTo>
                        <a:pt x="50899" y="59396"/>
                        <a:pt x="36737" y="62228"/>
                        <a:pt x="26823" y="56563"/>
                      </a:cubicBezTo>
                      <a:cubicBezTo>
                        <a:pt x="16910" y="50898"/>
                        <a:pt x="12662" y="36737"/>
                        <a:pt x="18326" y="26823"/>
                      </a:cubicBezTo>
                      <a:cubicBezTo>
                        <a:pt x="23991" y="16910"/>
                        <a:pt x="36737" y="12662"/>
                        <a:pt x="48066" y="1832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1" name="Freeform: Shape 2500">
                  <a:extLst>
                    <a:ext uri="{FF2B5EF4-FFF2-40B4-BE49-F238E27FC236}">
                      <a16:creationId xmlns:a16="http://schemas.microsoft.com/office/drawing/2014/main" id="{7CD791DB-87C6-41FD-8DD7-8E4B63AA3597}"/>
                    </a:ext>
                  </a:extLst>
                </p:cNvPr>
                <p:cNvSpPr/>
                <p:nvPr/>
              </p:nvSpPr>
              <p:spPr>
                <a:xfrm>
                  <a:off x="4234824" y="4227431"/>
                  <a:ext cx="99133" cy="99133"/>
                </a:xfrm>
                <a:custGeom>
                  <a:avLst/>
                  <a:gdLst>
                    <a:gd name="connsiteX0" fmla="*/ 55532 w 99133"/>
                    <a:gd name="connsiteY0" fmla="*/ 15878 h 99133"/>
                    <a:gd name="connsiteX1" fmla="*/ 89520 w 99133"/>
                    <a:gd name="connsiteY1" fmla="*/ 55532 h 99133"/>
                    <a:gd name="connsiteX2" fmla="*/ 49867 w 99133"/>
                    <a:gd name="connsiteY2" fmla="*/ 89521 h 99133"/>
                    <a:gd name="connsiteX3" fmla="*/ 15878 w 99133"/>
                    <a:gd name="connsiteY3" fmla="*/ 49867 h 99133"/>
                    <a:gd name="connsiteX4" fmla="*/ 55532 w 99133"/>
                    <a:gd name="connsiteY4" fmla="*/ 15878 h 99133"/>
                    <a:gd name="connsiteX5" fmla="*/ 55532 w 99133"/>
                    <a:gd name="connsiteY5" fmla="*/ 15878 h 99133"/>
                    <a:gd name="connsiteX6" fmla="*/ 54116 w 99133"/>
                    <a:gd name="connsiteY6" fmla="*/ 32873 h 99133"/>
                    <a:gd name="connsiteX7" fmla="*/ 31457 w 99133"/>
                    <a:gd name="connsiteY7" fmla="*/ 51283 h 99133"/>
                    <a:gd name="connsiteX8" fmla="*/ 49867 w 99133"/>
                    <a:gd name="connsiteY8" fmla="*/ 73942 h 99133"/>
                    <a:gd name="connsiteX9" fmla="*/ 72526 w 99133"/>
                    <a:gd name="connsiteY9" fmla="*/ 55532 h 99133"/>
                    <a:gd name="connsiteX10" fmla="*/ 54116 w 99133"/>
                    <a:gd name="connsiteY10" fmla="*/ 32873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78"/>
                      </a:moveTo>
                      <a:cubicBezTo>
                        <a:pt x="75358" y="17295"/>
                        <a:pt x="90937" y="35705"/>
                        <a:pt x="89520" y="55532"/>
                      </a:cubicBezTo>
                      <a:cubicBezTo>
                        <a:pt x="88104" y="75359"/>
                        <a:pt x="69694" y="90936"/>
                        <a:pt x="49867" y="89521"/>
                      </a:cubicBezTo>
                      <a:cubicBezTo>
                        <a:pt x="30040" y="88104"/>
                        <a:pt x="14462" y="69694"/>
                        <a:pt x="15878" y="49867"/>
                      </a:cubicBezTo>
                      <a:cubicBezTo>
                        <a:pt x="17295" y="30040"/>
                        <a:pt x="34289" y="14462"/>
                        <a:pt x="55532" y="15878"/>
                      </a:cubicBezTo>
                      <a:lnTo>
                        <a:pt x="55532" y="15878"/>
                      </a:lnTo>
                      <a:close/>
                      <a:moveTo>
                        <a:pt x="54116" y="32873"/>
                      </a:moveTo>
                      <a:cubicBezTo>
                        <a:pt x="42786" y="31457"/>
                        <a:pt x="32873" y="39954"/>
                        <a:pt x="31457" y="51283"/>
                      </a:cubicBezTo>
                      <a:cubicBezTo>
                        <a:pt x="30040" y="62613"/>
                        <a:pt x="38538" y="72526"/>
                        <a:pt x="49867" y="73942"/>
                      </a:cubicBezTo>
                      <a:cubicBezTo>
                        <a:pt x="61197" y="75359"/>
                        <a:pt x="71110" y="66861"/>
                        <a:pt x="72526" y="55532"/>
                      </a:cubicBezTo>
                      <a:cubicBezTo>
                        <a:pt x="73942" y="44202"/>
                        <a:pt x="65445" y="34289"/>
                        <a:pt x="54116" y="3287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2" name="Freeform: Shape 2501">
                  <a:extLst>
                    <a:ext uri="{FF2B5EF4-FFF2-40B4-BE49-F238E27FC236}">
                      <a16:creationId xmlns:a16="http://schemas.microsoft.com/office/drawing/2014/main" id="{314F15E1-241A-434D-9248-A4466E269EB2}"/>
                    </a:ext>
                  </a:extLst>
                </p:cNvPr>
                <p:cNvSpPr/>
                <p:nvPr/>
              </p:nvSpPr>
              <p:spPr>
                <a:xfrm>
                  <a:off x="3892040" y="496236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3" name="Freeform: Shape 2502">
                  <a:extLst>
                    <a:ext uri="{FF2B5EF4-FFF2-40B4-BE49-F238E27FC236}">
                      <a16:creationId xmlns:a16="http://schemas.microsoft.com/office/drawing/2014/main" id="{5EC96930-519A-4069-B211-4E2865DBD98E}"/>
                    </a:ext>
                  </a:extLst>
                </p:cNvPr>
                <p:cNvSpPr/>
                <p:nvPr/>
              </p:nvSpPr>
              <p:spPr>
                <a:xfrm>
                  <a:off x="3610219" y="4735779"/>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4" name="Freeform: Shape 2503">
                  <a:extLst>
                    <a:ext uri="{FF2B5EF4-FFF2-40B4-BE49-F238E27FC236}">
                      <a16:creationId xmlns:a16="http://schemas.microsoft.com/office/drawing/2014/main" id="{80A7577B-F200-41FE-AB12-CAD998E535DF}"/>
                    </a:ext>
                  </a:extLst>
                </p:cNvPr>
                <p:cNvSpPr/>
                <p:nvPr/>
              </p:nvSpPr>
              <p:spPr>
                <a:xfrm>
                  <a:off x="3713755" y="4622638"/>
                  <a:ext cx="28324" cy="28324"/>
                </a:xfrm>
                <a:custGeom>
                  <a:avLst/>
                  <a:gdLst>
                    <a:gd name="connsiteX0" fmla="*/ 21454 w 28323"/>
                    <a:gd name="connsiteY0" fmla="*/ 15789 h 28323"/>
                    <a:gd name="connsiteX1" fmla="*/ 25703 w 28323"/>
                    <a:gd name="connsiteY1" fmla="*/ 21454 h 28323"/>
                    <a:gd name="connsiteX2" fmla="*/ 20038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8" y="25703"/>
                      </a:cubicBezTo>
                      <a:cubicBezTo>
                        <a:pt x="17205" y="25703"/>
                        <a:pt x="15789" y="22870"/>
                        <a:pt x="15789" y="20038"/>
                      </a:cubicBezTo>
                      <a:cubicBezTo>
                        <a:pt x="15789" y="17205"/>
                        <a:pt x="18622"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5" name="Freeform: Shape 2504">
                  <a:extLst>
                    <a:ext uri="{FF2B5EF4-FFF2-40B4-BE49-F238E27FC236}">
                      <a16:creationId xmlns:a16="http://schemas.microsoft.com/office/drawing/2014/main" id="{D804F353-F51F-4512-865B-B956416400F7}"/>
                    </a:ext>
                  </a:extLst>
                </p:cNvPr>
                <p:cNvSpPr/>
                <p:nvPr/>
              </p:nvSpPr>
              <p:spPr>
                <a:xfrm>
                  <a:off x="3628784" y="488861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6" name="Freeform: Shape 2505">
                  <a:extLst>
                    <a:ext uri="{FF2B5EF4-FFF2-40B4-BE49-F238E27FC236}">
                      <a16:creationId xmlns:a16="http://schemas.microsoft.com/office/drawing/2014/main" id="{DD90D7F5-0EF9-4AF3-8225-C3F28D1AC5D2}"/>
                    </a:ext>
                  </a:extLst>
                </p:cNvPr>
                <p:cNvSpPr/>
                <p:nvPr/>
              </p:nvSpPr>
              <p:spPr>
                <a:xfrm>
                  <a:off x="3441315" y="6199743"/>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7" name="Freeform: Shape 2506">
                  <a:extLst>
                    <a:ext uri="{FF2B5EF4-FFF2-40B4-BE49-F238E27FC236}">
                      <a16:creationId xmlns:a16="http://schemas.microsoft.com/office/drawing/2014/main" id="{9259E0FE-E38A-40CE-B297-01857FA9A5F9}"/>
                    </a:ext>
                  </a:extLst>
                </p:cNvPr>
                <p:cNvSpPr/>
                <p:nvPr/>
              </p:nvSpPr>
              <p:spPr>
                <a:xfrm>
                  <a:off x="3673571" y="6366854"/>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0" y="24817"/>
                        <a:pt x="33314" y="29066"/>
                      </a:cubicBezTo>
                      <a:cubicBezTo>
                        <a:pt x="30482" y="33314"/>
                        <a:pt x="24817" y="34730"/>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8" name="Freeform: Shape 2507">
                  <a:extLst>
                    <a:ext uri="{FF2B5EF4-FFF2-40B4-BE49-F238E27FC236}">
                      <a16:creationId xmlns:a16="http://schemas.microsoft.com/office/drawing/2014/main" id="{DDD5700B-99D0-4985-9647-0B27E0E5A6AD}"/>
                    </a:ext>
                  </a:extLst>
                </p:cNvPr>
                <p:cNvSpPr/>
                <p:nvPr/>
              </p:nvSpPr>
              <p:spPr>
                <a:xfrm>
                  <a:off x="3875201" y="4748679"/>
                  <a:ext cx="42486" cy="42486"/>
                </a:xfrm>
                <a:custGeom>
                  <a:avLst/>
                  <a:gdLst>
                    <a:gd name="connsiteX0" fmla="*/ 27119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2" y="37032"/>
                      </a:cubicBezTo>
                      <a:cubicBezTo>
                        <a:pt x="20038" y="37032"/>
                        <a:pt x="15789" y="31367"/>
                        <a:pt x="15789" y="25703"/>
                      </a:cubicBezTo>
                      <a:cubicBezTo>
                        <a:pt x="15789" y="20038"/>
                        <a:pt x="20038"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9" name="Freeform: Shape 2508">
                  <a:extLst>
                    <a:ext uri="{FF2B5EF4-FFF2-40B4-BE49-F238E27FC236}">
                      <a16:creationId xmlns:a16="http://schemas.microsoft.com/office/drawing/2014/main" id="{62D4B2CD-1E0C-47F5-B16F-147EBC2FB90F}"/>
                    </a:ext>
                  </a:extLst>
                </p:cNvPr>
                <p:cNvSpPr/>
                <p:nvPr/>
              </p:nvSpPr>
              <p:spPr>
                <a:xfrm>
                  <a:off x="3611789" y="6330564"/>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3"/>
                        <a:pt x="17205" y="21454"/>
                      </a:cubicBezTo>
                      <a:cubicBezTo>
                        <a:pt x="20038"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0" name="Freeform: Shape 2509">
                  <a:extLst>
                    <a:ext uri="{FF2B5EF4-FFF2-40B4-BE49-F238E27FC236}">
                      <a16:creationId xmlns:a16="http://schemas.microsoft.com/office/drawing/2014/main" id="{75F79A8D-C1B5-41CA-9996-AA86B2951308}"/>
                    </a:ext>
                  </a:extLst>
                </p:cNvPr>
                <p:cNvSpPr/>
                <p:nvPr/>
              </p:nvSpPr>
              <p:spPr>
                <a:xfrm>
                  <a:off x="3520071" y="6073152"/>
                  <a:ext cx="70810" cy="70810"/>
                </a:xfrm>
                <a:custGeom>
                  <a:avLst/>
                  <a:gdLst>
                    <a:gd name="connsiteX0" fmla="*/ 50860 w 70809"/>
                    <a:gd name="connsiteY0" fmla="*/ 18287 h 70809"/>
                    <a:gd name="connsiteX1" fmla="*/ 60773 w 70809"/>
                    <a:gd name="connsiteY1" fmla="*/ 50859 h 70809"/>
                    <a:gd name="connsiteX2" fmla="*/ 28201 w 70809"/>
                    <a:gd name="connsiteY2" fmla="*/ 60773 h 70809"/>
                    <a:gd name="connsiteX3" fmla="*/ 18287 w 70809"/>
                    <a:gd name="connsiteY3" fmla="*/ 28201 h 70809"/>
                    <a:gd name="connsiteX4" fmla="*/ 50860 w 70809"/>
                    <a:gd name="connsiteY4" fmla="*/ 182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0860" y="18287"/>
                      </a:moveTo>
                      <a:cubicBezTo>
                        <a:pt x="62189" y="23952"/>
                        <a:pt x="66438" y="39530"/>
                        <a:pt x="60773" y="50859"/>
                      </a:cubicBezTo>
                      <a:cubicBezTo>
                        <a:pt x="55108" y="62189"/>
                        <a:pt x="39530" y="66438"/>
                        <a:pt x="28201" y="60773"/>
                      </a:cubicBezTo>
                      <a:cubicBezTo>
                        <a:pt x="16871" y="55108"/>
                        <a:pt x="12622" y="39530"/>
                        <a:pt x="18287" y="28201"/>
                      </a:cubicBezTo>
                      <a:cubicBezTo>
                        <a:pt x="25368" y="16871"/>
                        <a:pt x="39530" y="12623"/>
                        <a:pt x="50860" y="1828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1" name="Freeform: Shape 2510">
                  <a:extLst>
                    <a:ext uri="{FF2B5EF4-FFF2-40B4-BE49-F238E27FC236}">
                      <a16:creationId xmlns:a16="http://schemas.microsoft.com/office/drawing/2014/main" id="{841B6E97-7C9F-4FD9-9E4A-25EFE8B522FB}"/>
                    </a:ext>
                  </a:extLst>
                </p:cNvPr>
                <p:cNvSpPr/>
                <p:nvPr/>
              </p:nvSpPr>
              <p:spPr>
                <a:xfrm>
                  <a:off x="3590015" y="5803210"/>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7736" y="16320"/>
                        <a:pt x="23401"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2" name="Freeform: Shape 2511">
                  <a:extLst>
                    <a:ext uri="{FF2B5EF4-FFF2-40B4-BE49-F238E27FC236}">
                      <a16:creationId xmlns:a16="http://schemas.microsoft.com/office/drawing/2014/main" id="{CD466941-3E5B-4DAC-94E4-F4687EF1D7DE}"/>
                    </a:ext>
                  </a:extLst>
                </p:cNvPr>
                <p:cNvSpPr/>
                <p:nvPr/>
              </p:nvSpPr>
              <p:spPr>
                <a:xfrm>
                  <a:off x="3784034" y="5442081"/>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3"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3" name="Freeform: Shape 2512">
                  <a:extLst>
                    <a:ext uri="{FF2B5EF4-FFF2-40B4-BE49-F238E27FC236}">
                      <a16:creationId xmlns:a16="http://schemas.microsoft.com/office/drawing/2014/main" id="{EEC25609-A619-42B1-BDD2-E66F24289E93}"/>
                    </a:ext>
                  </a:extLst>
                </p:cNvPr>
                <p:cNvSpPr/>
                <p:nvPr/>
              </p:nvSpPr>
              <p:spPr>
                <a:xfrm>
                  <a:off x="3775512" y="6138823"/>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4" name="Freeform: Shape 2513">
                  <a:extLst>
                    <a:ext uri="{FF2B5EF4-FFF2-40B4-BE49-F238E27FC236}">
                      <a16:creationId xmlns:a16="http://schemas.microsoft.com/office/drawing/2014/main" id="{2E11F8D3-6FDC-4FD3-BD75-AC0CCECCD004}"/>
                    </a:ext>
                  </a:extLst>
                </p:cNvPr>
                <p:cNvSpPr/>
                <p:nvPr/>
              </p:nvSpPr>
              <p:spPr>
                <a:xfrm>
                  <a:off x="3599044" y="6220101"/>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5702"/>
                        <a:pt x="35616" y="31367"/>
                      </a:cubicBezTo>
                      <a:cubicBezTo>
                        <a:pt x="32783" y="37032"/>
                        <a:pt x="27119" y="38448"/>
                        <a:pt x="21454" y="35616"/>
                      </a:cubicBezTo>
                      <a:cubicBezTo>
                        <a:pt x="15789" y="32783"/>
                        <a:pt x="14373" y="27119"/>
                        <a:pt x="17205" y="21454"/>
                      </a:cubicBezTo>
                      <a:cubicBezTo>
                        <a:pt x="21454" y="15789"/>
                        <a:pt x="27119"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5" name="Freeform: Shape 2514">
                  <a:extLst>
                    <a:ext uri="{FF2B5EF4-FFF2-40B4-BE49-F238E27FC236}">
                      <a16:creationId xmlns:a16="http://schemas.microsoft.com/office/drawing/2014/main" id="{9D65928B-8A8E-4FD2-B90E-03F5A5271596}"/>
                    </a:ext>
                  </a:extLst>
                </p:cNvPr>
                <p:cNvSpPr/>
                <p:nvPr/>
              </p:nvSpPr>
              <p:spPr>
                <a:xfrm>
                  <a:off x="3684015" y="6049037"/>
                  <a:ext cx="70810" cy="70810"/>
                </a:xfrm>
                <a:custGeom>
                  <a:avLst/>
                  <a:gdLst>
                    <a:gd name="connsiteX0" fmla="*/ 48361 w 70809"/>
                    <a:gd name="connsiteY0" fmla="*/ 18326 h 70809"/>
                    <a:gd name="connsiteX1" fmla="*/ 56858 w 70809"/>
                    <a:gd name="connsiteY1" fmla="*/ 48066 h 70809"/>
                    <a:gd name="connsiteX2" fmla="*/ 27119 w 70809"/>
                    <a:gd name="connsiteY2" fmla="*/ 56563 h 70809"/>
                    <a:gd name="connsiteX3" fmla="*/ 18621 w 70809"/>
                    <a:gd name="connsiteY3" fmla="*/ 26823 h 70809"/>
                    <a:gd name="connsiteX4" fmla="*/ 48361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361" y="18326"/>
                      </a:moveTo>
                      <a:cubicBezTo>
                        <a:pt x="59691" y="23991"/>
                        <a:pt x="62523" y="38153"/>
                        <a:pt x="56858" y="48066"/>
                      </a:cubicBezTo>
                      <a:cubicBezTo>
                        <a:pt x="51194" y="59396"/>
                        <a:pt x="37032" y="62228"/>
                        <a:pt x="27119" y="56563"/>
                      </a:cubicBezTo>
                      <a:cubicBezTo>
                        <a:pt x="15789" y="50899"/>
                        <a:pt x="12957" y="36737"/>
                        <a:pt x="18621" y="26823"/>
                      </a:cubicBezTo>
                      <a:cubicBezTo>
                        <a:pt x="24286" y="16910"/>
                        <a:pt x="38448" y="12661"/>
                        <a:pt x="48361" y="1832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6" name="Freeform: Shape 2515">
                  <a:extLst>
                    <a:ext uri="{FF2B5EF4-FFF2-40B4-BE49-F238E27FC236}">
                      <a16:creationId xmlns:a16="http://schemas.microsoft.com/office/drawing/2014/main" id="{C6C2492E-8492-45AF-9C8D-F799E8C630EA}"/>
                    </a:ext>
                  </a:extLst>
                </p:cNvPr>
                <p:cNvSpPr/>
                <p:nvPr/>
              </p:nvSpPr>
              <p:spPr>
                <a:xfrm>
                  <a:off x="3682599" y="6190637"/>
                  <a:ext cx="42486" cy="42486"/>
                </a:xfrm>
                <a:custGeom>
                  <a:avLst/>
                  <a:gdLst>
                    <a:gd name="connsiteX0" fmla="*/ 32783 w 42485"/>
                    <a:gd name="connsiteY0" fmla="*/ 16929 h 42485"/>
                    <a:gd name="connsiteX1" fmla="*/ 37032 w 42485"/>
                    <a:gd name="connsiteY1" fmla="*/ 32507 h 42485"/>
                    <a:gd name="connsiteX2" fmla="*/ 21454 w 42485"/>
                    <a:gd name="connsiteY2" fmla="*/ 36756 h 42485"/>
                    <a:gd name="connsiteX3" fmla="*/ 17205 w 42485"/>
                    <a:gd name="connsiteY3" fmla="*/ 21178 h 42485"/>
                    <a:gd name="connsiteX4" fmla="*/ 32783 w 42485"/>
                    <a:gd name="connsiteY4" fmla="*/ 1692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16929"/>
                      </a:moveTo>
                      <a:cubicBezTo>
                        <a:pt x="38448" y="19761"/>
                        <a:pt x="39864" y="26842"/>
                        <a:pt x="37032" y="32507"/>
                      </a:cubicBezTo>
                      <a:cubicBezTo>
                        <a:pt x="34199" y="38172"/>
                        <a:pt x="27118" y="39588"/>
                        <a:pt x="21454" y="36756"/>
                      </a:cubicBezTo>
                      <a:cubicBezTo>
                        <a:pt x="15789" y="33923"/>
                        <a:pt x="14373" y="26842"/>
                        <a:pt x="17205" y="21178"/>
                      </a:cubicBezTo>
                      <a:cubicBezTo>
                        <a:pt x="20038" y="16929"/>
                        <a:pt x="27118" y="14097"/>
                        <a:pt x="32783" y="169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7" name="Freeform: Shape 2516">
                  <a:extLst>
                    <a:ext uri="{FF2B5EF4-FFF2-40B4-BE49-F238E27FC236}">
                      <a16:creationId xmlns:a16="http://schemas.microsoft.com/office/drawing/2014/main" id="{C1A321E3-8765-4482-B2D6-560871D85225}"/>
                    </a:ext>
                  </a:extLst>
                </p:cNvPr>
                <p:cNvSpPr/>
                <p:nvPr/>
              </p:nvSpPr>
              <p:spPr>
                <a:xfrm>
                  <a:off x="4013988" y="442126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8"/>
                        <a:pt x="15789" y="25973"/>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8" name="Freeform: Shape 2517">
                  <a:extLst>
                    <a:ext uri="{FF2B5EF4-FFF2-40B4-BE49-F238E27FC236}">
                      <a16:creationId xmlns:a16="http://schemas.microsoft.com/office/drawing/2014/main" id="{7896EAE2-74BB-4E74-84B7-095DE76FF7D4}"/>
                    </a:ext>
                  </a:extLst>
                </p:cNvPr>
                <p:cNvSpPr/>
                <p:nvPr/>
              </p:nvSpPr>
              <p:spPr>
                <a:xfrm>
                  <a:off x="3598513" y="6407038"/>
                  <a:ext cx="42486" cy="42486"/>
                </a:xfrm>
                <a:custGeom>
                  <a:avLst/>
                  <a:gdLst>
                    <a:gd name="connsiteX0" fmla="*/ 29066 w 42485"/>
                    <a:gd name="connsiteY0" fmla="*/ 17205 h 42485"/>
                    <a:gd name="connsiteX1" fmla="*/ 33314 w 42485"/>
                    <a:gd name="connsiteY1" fmla="*/ 29951 h 42485"/>
                    <a:gd name="connsiteX2" fmla="*/ 20569 w 42485"/>
                    <a:gd name="connsiteY2" fmla="*/ 34200 h 42485"/>
                    <a:gd name="connsiteX3" fmla="*/ 16320 w 42485"/>
                    <a:gd name="connsiteY3" fmla="*/ 21454 h 42485"/>
                    <a:gd name="connsiteX4" fmla="*/ 29066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7205"/>
                      </a:moveTo>
                      <a:cubicBezTo>
                        <a:pt x="33314" y="20038"/>
                        <a:pt x="34731" y="25703"/>
                        <a:pt x="33314" y="29951"/>
                      </a:cubicBezTo>
                      <a:cubicBezTo>
                        <a:pt x="30482" y="34200"/>
                        <a:pt x="24817" y="35616"/>
                        <a:pt x="20569" y="34200"/>
                      </a:cubicBezTo>
                      <a:cubicBezTo>
                        <a:pt x="16320" y="31367"/>
                        <a:pt x="14904" y="25703"/>
                        <a:pt x="16320" y="21454"/>
                      </a:cubicBezTo>
                      <a:cubicBezTo>
                        <a:pt x="19152" y="15789"/>
                        <a:pt x="24817" y="14373"/>
                        <a:pt x="29066"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9" name="Freeform: Shape 2518">
                  <a:extLst>
                    <a:ext uri="{FF2B5EF4-FFF2-40B4-BE49-F238E27FC236}">
                      <a16:creationId xmlns:a16="http://schemas.microsoft.com/office/drawing/2014/main" id="{F7D7B8EF-3E11-4364-B8B3-F5AC3D1731E7}"/>
                    </a:ext>
                  </a:extLst>
                </p:cNvPr>
                <p:cNvSpPr/>
                <p:nvPr/>
              </p:nvSpPr>
              <p:spPr>
                <a:xfrm>
                  <a:off x="3746328" y="4611037"/>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2"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0" name="Freeform: Shape 2519">
                  <a:extLst>
                    <a:ext uri="{FF2B5EF4-FFF2-40B4-BE49-F238E27FC236}">
                      <a16:creationId xmlns:a16="http://schemas.microsoft.com/office/drawing/2014/main" id="{2ABCBE09-7CC7-4FE0-BD0E-F7A5E8EB3058}"/>
                    </a:ext>
                  </a:extLst>
                </p:cNvPr>
                <p:cNvSpPr/>
                <p:nvPr/>
              </p:nvSpPr>
              <p:spPr>
                <a:xfrm>
                  <a:off x="3662638" y="5174818"/>
                  <a:ext cx="70810" cy="70810"/>
                </a:xfrm>
                <a:custGeom>
                  <a:avLst/>
                  <a:gdLst>
                    <a:gd name="connsiteX0" fmla="*/ 44247 w 70809"/>
                    <a:gd name="connsiteY0" fmla="*/ 15924 h 70809"/>
                    <a:gd name="connsiteX1" fmla="*/ 66906 w 70809"/>
                    <a:gd name="connsiteY1" fmla="*/ 44247 h 70809"/>
                    <a:gd name="connsiteX2" fmla="*/ 38583 w 70809"/>
                    <a:gd name="connsiteY2" fmla="*/ 66907 h 70809"/>
                    <a:gd name="connsiteX3" fmla="*/ 15924 w 70809"/>
                    <a:gd name="connsiteY3" fmla="*/ 38583 h 70809"/>
                    <a:gd name="connsiteX4" fmla="*/ 44247 w 70809"/>
                    <a:gd name="connsiteY4" fmla="*/ 15924 h 70809"/>
                    <a:gd name="connsiteX5" fmla="*/ 44247 w 70809"/>
                    <a:gd name="connsiteY5" fmla="*/ 15924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40"/>
                        <a:pt x="68323" y="30085"/>
                        <a:pt x="66906" y="44247"/>
                      </a:cubicBezTo>
                      <a:cubicBezTo>
                        <a:pt x="65490" y="58409"/>
                        <a:pt x="52744" y="68323"/>
                        <a:pt x="38583" y="66907"/>
                      </a:cubicBezTo>
                      <a:cubicBezTo>
                        <a:pt x="24421" y="65490"/>
                        <a:pt x="14507" y="52745"/>
                        <a:pt x="15924" y="38583"/>
                      </a:cubicBezTo>
                      <a:cubicBezTo>
                        <a:pt x="17340" y="24421"/>
                        <a:pt x="30085" y="14507"/>
                        <a:pt x="44247" y="15924"/>
                      </a:cubicBezTo>
                      <a:lnTo>
                        <a:pt x="44247" y="15924"/>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1" name="Freeform: Shape 2520">
                  <a:extLst>
                    <a:ext uri="{FF2B5EF4-FFF2-40B4-BE49-F238E27FC236}">
                      <a16:creationId xmlns:a16="http://schemas.microsoft.com/office/drawing/2014/main" id="{8BB1C21A-935E-4304-9223-648726F48127}"/>
                    </a:ext>
                  </a:extLst>
                </p:cNvPr>
                <p:cNvSpPr/>
                <p:nvPr/>
              </p:nvSpPr>
              <p:spPr>
                <a:xfrm>
                  <a:off x="3828467" y="5231600"/>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2" name="Freeform: Shape 2521">
                  <a:extLst>
                    <a:ext uri="{FF2B5EF4-FFF2-40B4-BE49-F238E27FC236}">
                      <a16:creationId xmlns:a16="http://schemas.microsoft.com/office/drawing/2014/main" id="{5BCB7BC6-856E-49CE-BCB5-A35A2F87C657}"/>
                    </a:ext>
                  </a:extLst>
                </p:cNvPr>
                <p:cNvSpPr/>
                <p:nvPr/>
              </p:nvSpPr>
              <p:spPr>
                <a:xfrm>
                  <a:off x="3722097" y="505017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3" name="Freeform: Shape 2522">
                  <a:extLst>
                    <a:ext uri="{FF2B5EF4-FFF2-40B4-BE49-F238E27FC236}">
                      <a16:creationId xmlns:a16="http://schemas.microsoft.com/office/drawing/2014/main" id="{EC0ABB6B-6E33-429E-94A5-B0FCEED66CA9}"/>
                    </a:ext>
                  </a:extLst>
                </p:cNvPr>
                <p:cNvSpPr/>
                <p:nvPr/>
              </p:nvSpPr>
              <p:spPr>
                <a:xfrm>
                  <a:off x="3617454" y="5506341"/>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3"/>
                        <a:pt x="52610" y="35616"/>
                      </a:cubicBezTo>
                      <a:cubicBezTo>
                        <a:pt x="51194" y="45529"/>
                        <a:pt x="42697" y="52610"/>
                        <a:pt x="32783" y="52610"/>
                      </a:cubicBezTo>
                      <a:cubicBezTo>
                        <a:pt x="22870" y="51194"/>
                        <a:pt x="15789" y="42697"/>
                        <a:pt x="15789" y="32783"/>
                      </a:cubicBezTo>
                      <a:cubicBezTo>
                        <a:pt x="17205" y="22870"/>
                        <a:pt x="25702"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4" name="Freeform: Shape 2523">
                  <a:extLst>
                    <a:ext uri="{FF2B5EF4-FFF2-40B4-BE49-F238E27FC236}">
                      <a16:creationId xmlns:a16="http://schemas.microsoft.com/office/drawing/2014/main" id="{63EA29E8-F653-4F19-9CBD-EDE83D93D191}"/>
                    </a:ext>
                  </a:extLst>
                </p:cNvPr>
                <p:cNvSpPr/>
                <p:nvPr/>
              </p:nvSpPr>
              <p:spPr>
                <a:xfrm>
                  <a:off x="3522014" y="5753327"/>
                  <a:ext cx="42486" cy="42486"/>
                </a:xfrm>
                <a:custGeom>
                  <a:avLst/>
                  <a:gdLst>
                    <a:gd name="connsiteX0" fmla="*/ 24842 w 42485"/>
                    <a:gd name="connsiteY0" fmla="*/ 16636 h 42485"/>
                    <a:gd name="connsiteX1" fmla="*/ 27674 w 42485"/>
                    <a:gd name="connsiteY1" fmla="*/ 25133 h 42485"/>
                    <a:gd name="connsiteX2" fmla="*/ 19177 w 42485"/>
                    <a:gd name="connsiteY2" fmla="*/ 27966 h 42485"/>
                    <a:gd name="connsiteX3" fmla="*/ 16345 w 42485"/>
                    <a:gd name="connsiteY3" fmla="*/ 19468 h 42485"/>
                    <a:gd name="connsiteX4" fmla="*/ 24842 w 42485"/>
                    <a:gd name="connsiteY4" fmla="*/ 1663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636"/>
                      </a:moveTo>
                      <a:cubicBezTo>
                        <a:pt x="27674" y="18052"/>
                        <a:pt x="29090" y="22301"/>
                        <a:pt x="27674" y="25133"/>
                      </a:cubicBezTo>
                      <a:cubicBezTo>
                        <a:pt x="26258" y="27966"/>
                        <a:pt x="22009" y="29382"/>
                        <a:pt x="19177" y="27966"/>
                      </a:cubicBezTo>
                      <a:cubicBezTo>
                        <a:pt x="16345" y="26549"/>
                        <a:pt x="14928" y="22301"/>
                        <a:pt x="16345" y="19468"/>
                      </a:cubicBezTo>
                      <a:cubicBezTo>
                        <a:pt x="17761" y="15220"/>
                        <a:pt x="22009" y="15220"/>
                        <a:pt x="24842" y="1663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5" name="Freeform: Shape 2524">
                  <a:extLst>
                    <a:ext uri="{FF2B5EF4-FFF2-40B4-BE49-F238E27FC236}">
                      <a16:creationId xmlns:a16="http://schemas.microsoft.com/office/drawing/2014/main" id="{C6FE085D-F149-4F92-9312-CD0DFB9ECA4F}"/>
                    </a:ext>
                  </a:extLst>
                </p:cNvPr>
                <p:cNvSpPr/>
                <p:nvPr/>
              </p:nvSpPr>
              <p:spPr>
                <a:xfrm>
                  <a:off x="3764738" y="5410040"/>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3"/>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6" name="Freeform: Shape 2525">
                  <a:extLst>
                    <a:ext uri="{FF2B5EF4-FFF2-40B4-BE49-F238E27FC236}">
                      <a16:creationId xmlns:a16="http://schemas.microsoft.com/office/drawing/2014/main" id="{ADABC6D3-B737-4187-9AA7-62A267F355D0}"/>
                    </a:ext>
                  </a:extLst>
                </p:cNvPr>
                <p:cNvSpPr/>
                <p:nvPr/>
              </p:nvSpPr>
              <p:spPr>
                <a:xfrm>
                  <a:off x="4246089" y="502043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69"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7" name="Freeform: Shape 2526">
                  <a:extLst>
                    <a:ext uri="{FF2B5EF4-FFF2-40B4-BE49-F238E27FC236}">
                      <a16:creationId xmlns:a16="http://schemas.microsoft.com/office/drawing/2014/main" id="{F6897357-4252-4C4E-9EB9-4E23FBF1ED47}"/>
                    </a:ext>
                  </a:extLst>
                </p:cNvPr>
                <p:cNvSpPr/>
                <p:nvPr/>
              </p:nvSpPr>
              <p:spPr>
                <a:xfrm>
                  <a:off x="4093076" y="5347456"/>
                  <a:ext cx="42486" cy="42486"/>
                </a:xfrm>
                <a:custGeom>
                  <a:avLst/>
                  <a:gdLst>
                    <a:gd name="connsiteX0" fmla="*/ 27337 w 42485"/>
                    <a:gd name="connsiteY0" fmla="*/ 16060 h 42485"/>
                    <a:gd name="connsiteX1" fmla="*/ 37250 w 42485"/>
                    <a:gd name="connsiteY1" fmla="*/ 27390 h 42485"/>
                    <a:gd name="connsiteX2" fmla="*/ 25921 w 42485"/>
                    <a:gd name="connsiteY2" fmla="*/ 37303 h 42485"/>
                    <a:gd name="connsiteX3" fmla="*/ 16007 w 42485"/>
                    <a:gd name="connsiteY3" fmla="*/ 25973 h 42485"/>
                    <a:gd name="connsiteX4" fmla="*/ 27337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16060"/>
                      </a:moveTo>
                      <a:cubicBezTo>
                        <a:pt x="33002" y="16060"/>
                        <a:pt x="37250" y="21725"/>
                        <a:pt x="37250" y="27390"/>
                      </a:cubicBezTo>
                      <a:cubicBezTo>
                        <a:pt x="37250" y="33054"/>
                        <a:pt x="31586" y="37303"/>
                        <a:pt x="25921" y="37303"/>
                      </a:cubicBezTo>
                      <a:cubicBezTo>
                        <a:pt x="20256" y="37303"/>
                        <a:pt x="16007" y="31639"/>
                        <a:pt x="16007" y="25973"/>
                      </a:cubicBezTo>
                      <a:cubicBezTo>
                        <a:pt x="14591" y="18893"/>
                        <a:pt x="20256" y="14644"/>
                        <a:pt x="27337"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8" name="Freeform: Shape 2527">
                  <a:extLst>
                    <a:ext uri="{FF2B5EF4-FFF2-40B4-BE49-F238E27FC236}">
                      <a16:creationId xmlns:a16="http://schemas.microsoft.com/office/drawing/2014/main" id="{2439DA0A-B317-4B91-96A9-0B122C3095EA}"/>
                    </a:ext>
                  </a:extLst>
                </p:cNvPr>
                <p:cNvSpPr/>
                <p:nvPr/>
              </p:nvSpPr>
              <p:spPr>
                <a:xfrm>
                  <a:off x="4222168" y="5239826"/>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2"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9" name="Freeform: Shape 2528">
                  <a:extLst>
                    <a:ext uri="{FF2B5EF4-FFF2-40B4-BE49-F238E27FC236}">
                      <a16:creationId xmlns:a16="http://schemas.microsoft.com/office/drawing/2014/main" id="{0E49144F-A6D3-4B37-8970-303E1A6632EE}"/>
                    </a:ext>
                  </a:extLst>
                </p:cNvPr>
                <p:cNvSpPr/>
                <p:nvPr/>
              </p:nvSpPr>
              <p:spPr>
                <a:xfrm>
                  <a:off x="4138458" y="5140784"/>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7360"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0" name="Freeform: Shape 2529">
                  <a:extLst>
                    <a:ext uri="{FF2B5EF4-FFF2-40B4-BE49-F238E27FC236}">
                      <a16:creationId xmlns:a16="http://schemas.microsoft.com/office/drawing/2014/main" id="{F6DD4CB5-87CD-4696-9A4C-8B7F7FFDEA4B}"/>
                    </a:ext>
                  </a:extLst>
                </p:cNvPr>
                <p:cNvSpPr/>
                <p:nvPr/>
              </p:nvSpPr>
              <p:spPr>
                <a:xfrm>
                  <a:off x="4154036" y="540419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1" name="Freeform: Shape 2530">
                  <a:extLst>
                    <a:ext uri="{FF2B5EF4-FFF2-40B4-BE49-F238E27FC236}">
                      <a16:creationId xmlns:a16="http://schemas.microsoft.com/office/drawing/2014/main" id="{6ACE3D7D-978B-4443-8079-497887C95447}"/>
                    </a:ext>
                  </a:extLst>
                </p:cNvPr>
                <p:cNvSpPr/>
                <p:nvPr/>
              </p:nvSpPr>
              <p:spPr>
                <a:xfrm>
                  <a:off x="4131532" y="534206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2697"/>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2" name="Freeform: Shape 2531">
                  <a:extLst>
                    <a:ext uri="{FF2B5EF4-FFF2-40B4-BE49-F238E27FC236}">
                      <a16:creationId xmlns:a16="http://schemas.microsoft.com/office/drawing/2014/main" id="{DDBFB66A-D81E-44DC-849A-A962BA06AE8C}"/>
                    </a:ext>
                  </a:extLst>
                </p:cNvPr>
                <p:cNvSpPr/>
                <p:nvPr/>
              </p:nvSpPr>
              <p:spPr>
                <a:xfrm>
                  <a:off x="3788679" y="4274135"/>
                  <a:ext cx="70810" cy="70810"/>
                </a:xfrm>
                <a:custGeom>
                  <a:avLst/>
                  <a:gdLst>
                    <a:gd name="connsiteX0" fmla="*/ 44247 w 70809"/>
                    <a:gd name="connsiteY0" fmla="*/ 15909 h 70809"/>
                    <a:gd name="connsiteX1" fmla="*/ 66907 w 70809"/>
                    <a:gd name="connsiteY1" fmla="*/ 44233 h 70809"/>
                    <a:gd name="connsiteX2" fmla="*/ 38583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3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3" y="30071"/>
                        <a:pt x="66907" y="44233"/>
                      </a:cubicBezTo>
                      <a:cubicBezTo>
                        <a:pt x="65490" y="58395"/>
                        <a:pt x="52745" y="68308"/>
                        <a:pt x="38583" y="66892"/>
                      </a:cubicBezTo>
                      <a:cubicBezTo>
                        <a:pt x="24421" y="65476"/>
                        <a:pt x="14507" y="52730"/>
                        <a:pt x="15924" y="38568"/>
                      </a:cubicBezTo>
                      <a:cubicBezTo>
                        <a:pt x="17340" y="25822"/>
                        <a:pt x="30085" y="14493"/>
                        <a:pt x="44247" y="15909"/>
                      </a:cubicBezTo>
                      <a:lnTo>
                        <a:pt x="44247" y="15909"/>
                      </a:lnTo>
                      <a:close/>
                      <a:moveTo>
                        <a:pt x="42831" y="27239"/>
                      </a:moveTo>
                      <a:cubicBezTo>
                        <a:pt x="34334" y="25822"/>
                        <a:pt x="27253" y="32903"/>
                        <a:pt x="27253" y="39984"/>
                      </a:cubicBezTo>
                      <a:cubicBezTo>
                        <a:pt x="25837" y="48482"/>
                        <a:pt x="32918" y="55563"/>
                        <a:pt x="39999" y="55563"/>
                      </a:cubicBezTo>
                      <a:cubicBezTo>
                        <a:pt x="48496" y="56979"/>
                        <a:pt x="55577" y="49898"/>
                        <a:pt x="55577" y="42817"/>
                      </a:cubicBezTo>
                      <a:cubicBezTo>
                        <a:pt x="56993" y="35736"/>
                        <a:pt x="49912" y="28655"/>
                        <a:pt x="42831" y="272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3" name="Freeform: Shape 2532">
                  <a:extLst>
                    <a:ext uri="{FF2B5EF4-FFF2-40B4-BE49-F238E27FC236}">
                      <a16:creationId xmlns:a16="http://schemas.microsoft.com/office/drawing/2014/main" id="{DB1E1331-FAA7-4983-9D54-84C9BF849129}"/>
                    </a:ext>
                  </a:extLst>
                </p:cNvPr>
                <p:cNvSpPr/>
                <p:nvPr/>
              </p:nvSpPr>
              <p:spPr>
                <a:xfrm>
                  <a:off x="3756087" y="3968358"/>
                  <a:ext cx="70810" cy="70810"/>
                </a:xfrm>
                <a:custGeom>
                  <a:avLst/>
                  <a:gdLst>
                    <a:gd name="connsiteX0" fmla="*/ 40018 w 70809"/>
                    <a:gd name="connsiteY0" fmla="*/ 15789 h 70809"/>
                    <a:gd name="connsiteX1" fmla="*/ 59845 w 70809"/>
                    <a:gd name="connsiteY1" fmla="*/ 39864 h 70809"/>
                    <a:gd name="connsiteX2" fmla="*/ 35770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8"/>
                        <a:pt x="59845" y="39864"/>
                      </a:cubicBezTo>
                      <a:cubicBezTo>
                        <a:pt x="58429" y="52610"/>
                        <a:pt x="48515" y="61107"/>
                        <a:pt x="35770" y="59691"/>
                      </a:cubicBezTo>
                      <a:cubicBezTo>
                        <a:pt x="23024" y="58275"/>
                        <a:pt x="14527" y="48361"/>
                        <a:pt x="15943" y="35616"/>
                      </a:cubicBezTo>
                      <a:cubicBezTo>
                        <a:pt x="17359" y="24286"/>
                        <a:pt x="28689" y="15789"/>
                        <a:pt x="400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4" name="Freeform: Shape 2533">
                  <a:extLst>
                    <a:ext uri="{FF2B5EF4-FFF2-40B4-BE49-F238E27FC236}">
                      <a16:creationId xmlns:a16="http://schemas.microsoft.com/office/drawing/2014/main" id="{F98DB794-2257-43C9-B47D-6CE71134E77C}"/>
                    </a:ext>
                  </a:extLst>
                </p:cNvPr>
                <p:cNvSpPr/>
                <p:nvPr/>
              </p:nvSpPr>
              <p:spPr>
                <a:xfrm>
                  <a:off x="4066206" y="4060410"/>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29" y="48361"/>
                        <a:pt x="30132" y="46945"/>
                      </a:cubicBezTo>
                      <a:cubicBezTo>
                        <a:pt x="21635" y="45529"/>
                        <a:pt x="14554" y="38448"/>
                        <a:pt x="15970" y="29951"/>
                      </a:cubicBezTo>
                      <a:cubicBezTo>
                        <a:pt x="15970" y="21454"/>
                        <a:pt x="24467"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5" name="Freeform: Shape 2534">
                  <a:extLst>
                    <a:ext uri="{FF2B5EF4-FFF2-40B4-BE49-F238E27FC236}">
                      <a16:creationId xmlns:a16="http://schemas.microsoft.com/office/drawing/2014/main" id="{D907BCF6-64AE-42C0-BD8D-FDE480066882}"/>
                    </a:ext>
                  </a:extLst>
                </p:cNvPr>
                <p:cNvSpPr/>
                <p:nvPr/>
              </p:nvSpPr>
              <p:spPr>
                <a:xfrm>
                  <a:off x="3671269" y="4312492"/>
                  <a:ext cx="42486" cy="42486"/>
                </a:xfrm>
                <a:custGeom>
                  <a:avLst/>
                  <a:gdLst>
                    <a:gd name="connsiteX0" fmla="*/ 25703 w 42485"/>
                    <a:gd name="connsiteY0" fmla="*/ 15789 h 42485"/>
                    <a:gd name="connsiteX1" fmla="*/ 34200 w 42485"/>
                    <a:gd name="connsiteY1" fmla="*/ 25703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3"/>
                      </a:cubicBezTo>
                      <a:cubicBezTo>
                        <a:pt x="34200" y="31367"/>
                        <a:pt x="28535" y="34199"/>
                        <a:pt x="24286" y="34199"/>
                      </a:cubicBezTo>
                      <a:cubicBezTo>
                        <a:pt x="18622" y="34199"/>
                        <a:pt x="15789" y="28535"/>
                        <a:pt x="15789" y="24286"/>
                      </a:cubicBezTo>
                      <a:cubicBezTo>
                        <a:pt x="15789" y="20037"/>
                        <a:pt x="20038"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6" name="Freeform: Shape 2535">
                  <a:extLst>
                    <a:ext uri="{FF2B5EF4-FFF2-40B4-BE49-F238E27FC236}">
                      <a16:creationId xmlns:a16="http://schemas.microsoft.com/office/drawing/2014/main" id="{725704E8-A583-4906-91D3-6AF67EE9AD42}"/>
                    </a:ext>
                  </a:extLst>
                </p:cNvPr>
                <p:cNvSpPr/>
                <p:nvPr/>
              </p:nvSpPr>
              <p:spPr>
                <a:xfrm>
                  <a:off x="3879450" y="4068907"/>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3"/>
                      </a:cubicBezTo>
                      <a:cubicBezTo>
                        <a:pt x="34199" y="31367"/>
                        <a:pt x="28535" y="34200"/>
                        <a:pt x="24286" y="34200"/>
                      </a:cubicBezTo>
                      <a:cubicBezTo>
                        <a:pt x="18621" y="34200"/>
                        <a:pt x="15789" y="29951"/>
                        <a:pt x="15789" y="24286"/>
                      </a:cubicBezTo>
                      <a:cubicBezTo>
                        <a:pt x="15789" y="18622"/>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7" name="Freeform: Shape 2536">
                  <a:extLst>
                    <a:ext uri="{FF2B5EF4-FFF2-40B4-BE49-F238E27FC236}">
                      <a16:creationId xmlns:a16="http://schemas.microsoft.com/office/drawing/2014/main" id="{71096569-4CF9-44EB-98C7-2848F05F84DB}"/>
                    </a:ext>
                  </a:extLst>
                </p:cNvPr>
                <p:cNvSpPr/>
                <p:nvPr/>
              </p:nvSpPr>
              <p:spPr>
                <a:xfrm>
                  <a:off x="3668330" y="4096869"/>
                  <a:ext cx="84971" cy="84971"/>
                </a:xfrm>
                <a:custGeom>
                  <a:avLst/>
                  <a:gdLst>
                    <a:gd name="connsiteX0" fmla="*/ 51301 w 84971"/>
                    <a:gd name="connsiteY0" fmla="*/ 16151 h 84971"/>
                    <a:gd name="connsiteX1" fmla="*/ 81041 w 84971"/>
                    <a:gd name="connsiteY1" fmla="*/ 51556 h 84971"/>
                    <a:gd name="connsiteX2" fmla="*/ 45636 w 84971"/>
                    <a:gd name="connsiteY2" fmla="*/ 81296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3145"/>
                        <a:pt x="81041" y="51556"/>
                      </a:cubicBezTo>
                      <a:cubicBezTo>
                        <a:pt x="79625" y="69966"/>
                        <a:pt x="62631" y="82712"/>
                        <a:pt x="45636" y="81296"/>
                      </a:cubicBezTo>
                      <a:cubicBezTo>
                        <a:pt x="27226" y="79879"/>
                        <a:pt x="14480" y="62885"/>
                        <a:pt x="15896" y="45891"/>
                      </a:cubicBezTo>
                      <a:cubicBezTo>
                        <a:pt x="17313" y="27481"/>
                        <a:pt x="34307" y="13319"/>
                        <a:pt x="51301" y="161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8" name="Freeform: Shape 2537">
                  <a:extLst>
                    <a:ext uri="{FF2B5EF4-FFF2-40B4-BE49-F238E27FC236}">
                      <a16:creationId xmlns:a16="http://schemas.microsoft.com/office/drawing/2014/main" id="{6FFE5B35-2591-4DDF-8D19-9B5387B3B4E9}"/>
                    </a:ext>
                  </a:extLst>
                </p:cNvPr>
                <p:cNvSpPr/>
                <p:nvPr/>
              </p:nvSpPr>
              <p:spPr>
                <a:xfrm>
                  <a:off x="4225000" y="4136610"/>
                  <a:ext cx="42486" cy="42486"/>
                </a:xfrm>
                <a:custGeom>
                  <a:avLst/>
                  <a:gdLst>
                    <a:gd name="connsiteX0" fmla="*/ 25702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2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2"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9" name="Freeform: Shape 2538">
                  <a:extLst>
                    <a:ext uri="{FF2B5EF4-FFF2-40B4-BE49-F238E27FC236}">
                      <a16:creationId xmlns:a16="http://schemas.microsoft.com/office/drawing/2014/main" id="{30E1128A-C8E5-42E4-B92F-BF5F12BE4646}"/>
                    </a:ext>
                  </a:extLst>
                </p:cNvPr>
                <p:cNvSpPr/>
                <p:nvPr/>
              </p:nvSpPr>
              <p:spPr>
                <a:xfrm>
                  <a:off x="3968670" y="4020482"/>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200" y="20312"/>
                        <a:pt x="34200" y="25977"/>
                      </a:cubicBezTo>
                      <a:cubicBezTo>
                        <a:pt x="34200" y="30225"/>
                        <a:pt x="29951" y="34474"/>
                        <a:pt x="24286" y="34474"/>
                      </a:cubicBezTo>
                      <a:cubicBezTo>
                        <a:pt x="20038"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0" name="Freeform: Shape 2539">
                  <a:extLst>
                    <a:ext uri="{FF2B5EF4-FFF2-40B4-BE49-F238E27FC236}">
                      <a16:creationId xmlns:a16="http://schemas.microsoft.com/office/drawing/2014/main" id="{09B3CCE1-ADF0-42BC-A83E-F47F6DEFE287}"/>
                    </a:ext>
                  </a:extLst>
                </p:cNvPr>
                <p:cNvSpPr/>
                <p:nvPr/>
              </p:nvSpPr>
              <p:spPr>
                <a:xfrm>
                  <a:off x="3642946" y="4002072"/>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1" name="Freeform: Shape 2540">
                  <a:extLst>
                    <a:ext uri="{FF2B5EF4-FFF2-40B4-BE49-F238E27FC236}">
                      <a16:creationId xmlns:a16="http://schemas.microsoft.com/office/drawing/2014/main" id="{5D0C9687-DD11-497B-8057-62988B1D92E5}"/>
                    </a:ext>
                  </a:extLst>
                </p:cNvPr>
                <p:cNvSpPr/>
                <p:nvPr/>
              </p:nvSpPr>
              <p:spPr>
                <a:xfrm>
                  <a:off x="3686848" y="4183619"/>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2" name="Freeform: Shape 2541">
                  <a:extLst>
                    <a:ext uri="{FF2B5EF4-FFF2-40B4-BE49-F238E27FC236}">
                      <a16:creationId xmlns:a16="http://schemas.microsoft.com/office/drawing/2014/main" id="{313B34B9-E5F2-4DCE-89C8-E373526B4F57}"/>
                    </a:ext>
                  </a:extLst>
                </p:cNvPr>
                <p:cNvSpPr/>
                <p:nvPr/>
              </p:nvSpPr>
              <p:spPr>
                <a:xfrm>
                  <a:off x="4080180" y="4180787"/>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7"/>
                        <a:pt x="28903" y="22870"/>
                      </a:cubicBezTo>
                      <a:cubicBezTo>
                        <a:pt x="28903" y="27118"/>
                        <a:pt x="24654"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3" name="Freeform: Shape 2542">
                  <a:extLst>
                    <a:ext uri="{FF2B5EF4-FFF2-40B4-BE49-F238E27FC236}">
                      <a16:creationId xmlns:a16="http://schemas.microsoft.com/office/drawing/2014/main" id="{587408DA-A476-4B32-88D0-197CCB15A7CF}"/>
                    </a:ext>
                  </a:extLst>
                </p:cNvPr>
                <p:cNvSpPr/>
                <p:nvPr/>
              </p:nvSpPr>
              <p:spPr>
                <a:xfrm>
                  <a:off x="3465922" y="4659459"/>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4" name="Freeform: Shape 2543">
                  <a:extLst>
                    <a:ext uri="{FF2B5EF4-FFF2-40B4-BE49-F238E27FC236}">
                      <a16:creationId xmlns:a16="http://schemas.microsoft.com/office/drawing/2014/main" id="{104756DD-12C6-4BA8-88C4-BF6C354F5501}"/>
                    </a:ext>
                  </a:extLst>
                </p:cNvPr>
                <p:cNvSpPr/>
                <p:nvPr/>
              </p:nvSpPr>
              <p:spPr>
                <a:xfrm>
                  <a:off x="4595935" y="44073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5" name="Freeform: Shape 2544">
                  <a:extLst>
                    <a:ext uri="{FF2B5EF4-FFF2-40B4-BE49-F238E27FC236}">
                      <a16:creationId xmlns:a16="http://schemas.microsoft.com/office/drawing/2014/main" id="{AAFC6ECF-B542-4997-9A58-29D631809D56}"/>
                    </a:ext>
                  </a:extLst>
                </p:cNvPr>
                <p:cNvSpPr/>
                <p:nvPr/>
              </p:nvSpPr>
              <p:spPr>
                <a:xfrm>
                  <a:off x="3849710" y="3829571"/>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5789" y="20038"/>
                        <a:pt x="20038"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6" name="Freeform: Shape 2545">
                  <a:extLst>
                    <a:ext uri="{FF2B5EF4-FFF2-40B4-BE49-F238E27FC236}">
                      <a16:creationId xmlns:a16="http://schemas.microsoft.com/office/drawing/2014/main" id="{858E4BEB-0C0D-47C4-A172-67FFFB736CF1}"/>
                    </a:ext>
                  </a:extLst>
                </p:cNvPr>
                <p:cNvSpPr/>
                <p:nvPr/>
              </p:nvSpPr>
              <p:spPr>
                <a:xfrm>
                  <a:off x="3406442" y="4030670"/>
                  <a:ext cx="42486" cy="42486"/>
                </a:xfrm>
                <a:custGeom>
                  <a:avLst/>
                  <a:gdLst>
                    <a:gd name="connsiteX0" fmla="*/ 25702 w 42485"/>
                    <a:gd name="connsiteY0" fmla="*/ 15789 h 42485"/>
                    <a:gd name="connsiteX1" fmla="*/ 34200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7"/>
                        <a:pt x="34200" y="25702"/>
                      </a:cubicBezTo>
                      <a:cubicBezTo>
                        <a:pt x="34200" y="29951"/>
                        <a:pt x="29951" y="34199"/>
                        <a:pt x="24286" y="34199"/>
                      </a:cubicBezTo>
                      <a:cubicBezTo>
                        <a:pt x="20038" y="34199"/>
                        <a:pt x="15789" y="29951"/>
                        <a:pt x="15789" y="24286"/>
                      </a:cubicBezTo>
                      <a:cubicBezTo>
                        <a:pt x="15789" y="18621"/>
                        <a:pt x="20038"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7" name="Freeform: Shape 2546">
                  <a:extLst>
                    <a:ext uri="{FF2B5EF4-FFF2-40B4-BE49-F238E27FC236}">
                      <a16:creationId xmlns:a16="http://schemas.microsoft.com/office/drawing/2014/main" id="{DF76F185-55DB-485F-B751-8E2AD440D31B}"/>
                    </a:ext>
                  </a:extLst>
                </p:cNvPr>
                <p:cNvSpPr/>
                <p:nvPr/>
              </p:nvSpPr>
              <p:spPr>
                <a:xfrm>
                  <a:off x="3291730" y="4390383"/>
                  <a:ext cx="42486" cy="42486"/>
                </a:xfrm>
                <a:custGeom>
                  <a:avLst/>
                  <a:gdLst>
                    <a:gd name="connsiteX0" fmla="*/ 25702 w 42485"/>
                    <a:gd name="connsiteY0" fmla="*/ 15789 h 42485"/>
                    <a:gd name="connsiteX1" fmla="*/ 34199 w 42485"/>
                    <a:gd name="connsiteY1" fmla="*/ 25703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7"/>
                        <a:pt x="34199" y="25703"/>
                      </a:cubicBezTo>
                      <a:cubicBezTo>
                        <a:pt x="34199" y="29951"/>
                        <a:pt x="29951" y="34199"/>
                        <a:pt x="24286" y="34199"/>
                      </a:cubicBezTo>
                      <a:cubicBezTo>
                        <a:pt x="20037" y="34199"/>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8" name="Freeform: Shape 2547">
                  <a:extLst>
                    <a:ext uri="{FF2B5EF4-FFF2-40B4-BE49-F238E27FC236}">
                      <a16:creationId xmlns:a16="http://schemas.microsoft.com/office/drawing/2014/main" id="{316ECB3D-6B4F-4D0D-83D1-3F9B2B248915}"/>
                    </a:ext>
                  </a:extLst>
                </p:cNvPr>
                <p:cNvSpPr/>
                <p:nvPr/>
              </p:nvSpPr>
              <p:spPr>
                <a:xfrm>
                  <a:off x="4189227" y="4054745"/>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2"/>
                        <a:pt x="20406"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9" name="Freeform: Shape 2548">
                  <a:extLst>
                    <a:ext uri="{FF2B5EF4-FFF2-40B4-BE49-F238E27FC236}">
                      <a16:creationId xmlns:a16="http://schemas.microsoft.com/office/drawing/2014/main" id="{FE7E787C-F8C3-45A3-A491-A2D465CE74CB}"/>
                    </a:ext>
                  </a:extLst>
                </p:cNvPr>
                <p:cNvSpPr/>
                <p:nvPr/>
              </p:nvSpPr>
              <p:spPr>
                <a:xfrm>
                  <a:off x="3371037" y="4135468"/>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0" name="Freeform: Shape 2549">
                  <a:extLst>
                    <a:ext uri="{FF2B5EF4-FFF2-40B4-BE49-F238E27FC236}">
                      <a16:creationId xmlns:a16="http://schemas.microsoft.com/office/drawing/2014/main" id="{C5C73519-3AF0-46A9-AFA2-5590D9FDD6A4}"/>
                    </a:ext>
                  </a:extLst>
                </p:cNvPr>
                <p:cNvSpPr/>
                <p:nvPr/>
              </p:nvSpPr>
              <p:spPr>
                <a:xfrm>
                  <a:off x="3429101" y="390038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1" name="Freeform: Shape 2550">
                  <a:extLst>
                    <a:ext uri="{FF2B5EF4-FFF2-40B4-BE49-F238E27FC236}">
                      <a16:creationId xmlns:a16="http://schemas.microsoft.com/office/drawing/2014/main" id="{11D267A9-7863-4AFE-89E2-60828B381BE2}"/>
                    </a:ext>
                  </a:extLst>
                </p:cNvPr>
                <p:cNvSpPr/>
                <p:nvPr/>
              </p:nvSpPr>
              <p:spPr>
                <a:xfrm>
                  <a:off x="4475511" y="5029085"/>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5" y="15789"/>
                        <a:pt x="32938" y="15789"/>
                      </a:cubicBezTo>
                      <a:cubicBezTo>
                        <a:pt x="23025" y="15789"/>
                        <a:pt x="15944" y="24286"/>
                        <a:pt x="15944" y="32783"/>
                      </a:cubicBezTo>
                      <a:cubicBezTo>
                        <a:pt x="14528" y="41280"/>
                        <a:pt x="23025" y="49777"/>
                        <a:pt x="32938"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2" name="Freeform: Shape 2551">
                  <a:extLst>
                    <a:ext uri="{FF2B5EF4-FFF2-40B4-BE49-F238E27FC236}">
                      <a16:creationId xmlns:a16="http://schemas.microsoft.com/office/drawing/2014/main" id="{36AFD172-85C5-45B1-9C78-480BBF37B74C}"/>
                    </a:ext>
                  </a:extLst>
                </p:cNvPr>
                <p:cNvSpPr/>
                <p:nvPr/>
              </p:nvSpPr>
              <p:spPr>
                <a:xfrm>
                  <a:off x="4698008" y="452208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3" name="Freeform: Shape 2552">
                  <a:extLst>
                    <a:ext uri="{FF2B5EF4-FFF2-40B4-BE49-F238E27FC236}">
                      <a16:creationId xmlns:a16="http://schemas.microsoft.com/office/drawing/2014/main" id="{A3E1C295-F27F-4F1D-A991-C230B976913A}"/>
                    </a:ext>
                  </a:extLst>
                </p:cNvPr>
                <p:cNvSpPr/>
                <p:nvPr/>
              </p:nvSpPr>
              <p:spPr>
                <a:xfrm>
                  <a:off x="4399192" y="430824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5789" y="31367"/>
                        <a:pt x="20038"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4" name="Freeform: Shape 2553">
                  <a:extLst>
                    <a:ext uri="{FF2B5EF4-FFF2-40B4-BE49-F238E27FC236}">
                      <a16:creationId xmlns:a16="http://schemas.microsoft.com/office/drawing/2014/main" id="{433B18EB-349D-4549-B27B-90BE8CF98816}"/>
                    </a:ext>
                  </a:extLst>
                </p:cNvPr>
                <p:cNvSpPr/>
                <p:nvPr/>
              </p:nvSpPr>
              <p:spPr>
                <a:xfrm>
                  <a:off x="3518321" y="47968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5" name="Freeform: Shape 2554">
                  <a:extLst>
                    <a:ext uri="{FF2B5EF4-FFF2-40B4-BE49-F238E27FC236}">
                      <a16:creationId xmlns:a16="http://schemas.microsoft.com/office/drawing/2014/main" id="{1B66F26D-BE13-4E8F-9897-83B806CE9F22}"/>
                    </a:ext>
                  </a:extLst>
                </p:cNvPr>
                <p:cNvSpPr/>
                <p:nvPr/>
              </p:nvSpPr>
              <p:spPr>
                <a:xfrm>
                  <a:off x="3637281" y="496677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6" name="Freeform: Shape 2555">
                  <a:extLst>
                    <a:ext uri="{FF2B5EF4-FFF2-40B4-BE49-F238E27FC236}">
                      <a16:creationId xmlns:a16="http://schemas.microsoft.com/office/drawing/2014/main" id="{745590C6-29DD-4A06-A417-67F3411DDD68}"/>
                    </a:ext>
                  </a:extLst>
                </p:cNvPr>
                <p:cNvSpPr/>
                <p:nvPr/>
              </p:nvSpPr>
              <p:spPr>
                <a:xfrm>
                  <a:off x="3967254" y="5704608"/>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1"/>
                        <a:pt x="38448" y="48362"/>
                        <a:pt x="29951" y="46945"/>
                      </a:cubicBezTo>
                      <a:cubicBezTo>
                        <a:pt x="21454" y="45529"/>
                        <a:pt x="15789" y="38448"/>
                        <a:pt x="15789" y="29951"/>
                      </a:cubicBezTo>
                      <a:cubicBezTo>
                        <a:pt x="17205" y="21454"/>
                        <a:pt x="24286" y="15789"/>
                        <a:pt x="3278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7" name="Freeform: Shape 2556">
                  <a:extLst>
                    <a:ext uri="{FF2B5EF4-FFF2-40B4-BE49-F238E27FC236}">
                      <a16:creationId xmlns:a16="http://schemas.microsoft.com/office/drawing/2014/main" id="{83CEFBDD-6FA2-4E8B-87E8-D7829A4E9E32}"/>
                    </a:ext>
                  </a:extLst>
                </p:cNvPr>
                <p:cNvSpPr/>
                <p:nvPr/>
              </p:nvSpPr>
              <p:spPr>
                <a:xfrm>
                  <a:off x="3601695" y="5342063"/>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6945"/>
                        <a:pt x="30132" y="46945"/>
                      </a:cubicBezTo>
                      <a:cubicBezTo>
                        <a:pt x="21635" y="45529"/>
                        <a:pt x="14554" y="38448"/>
                        <a:pt x="15970" y="29951"/>
                      </a:cubicBezTo>
                      <a:cubicBezTo>
                        <a:pt x="15970" y="21454"/>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8" name="Freeform: Shape 2557">
                  <a:extLst>
                    <a:ext uri="{FF2B5EF4-FFF2-40B4-BE49-F238E27FC236}">
                      <a16:creationId xmlns:a16="http://schemas.microsoft.com/office/drawing/2014/main" id="{E2A378C6-A8D8-41C8-8BC3-36657F7F576D}"/>
                    </a:ext>
                  </a:extLst>
                </p:cNvPr>
                <p:cNvSpPr/>
                <p:nvPr/>
              </p:nvSpPr>
              <p:spPr>
                <a:xfrm>
                  <a:off x="3637099" y="508714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7127" y="24286"/>
                        <a:pt x="47127" y="32783"/>
                      </a:cubicBezTo>
                      <a:cubicBezTo>
                        <a:pt x="45710" y="41280"/>
                        <a:pt x="38630" y="46945"/>
                        <a:pt x="30132" y="46945"/>
                      </a:cubicBezTo>
                      <a:cubicBezTo>
                        <a:pt x="21635" y="45529"/>
                        <a:pt x="14554" y="38448"/>
                        <a:pt x="15970" y="29951"/>
                      </a:cubicBezTo>
                      <a:cubicBezTo>
                        <a:pt x="17387" y="21454"/>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9" name="Freeform: Shape 2558">
                  <a:extLst>
                    <a:ext uri="{FF2B5EF4-FFF2-40B4-BE49-F238E27FC236}">
                      <a16:creationId xmlns:a16="http://schemas.microsoft.com/office/drawing/2014/main" id="{E211A09A-1663-4E52-B4D8-91FBF56D0EA1}"/>
                    </a:ext>
                  </a:extLst>
                </p:cNvPr>
                <p:cNvSpPr/>
                <p:nvPr/>
              </p:nvSpPr>
              <p:spPr>
                <a:xfrm>
                  <a:off x="3610373" y="522451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0" name="Freeform: Shape 2559">
                  <a:extLst>
                    <a:ext uri="{FF2B5EF4-FFF2-40B4-BE49-F238E27FC236}">
                      <a16:creationId xmlns:a16="http://schemas.microsoft.com/office/drawing/2014/main" id="{2E287B20-8B73-4D4E-B928-3B5A12CDA7A3}"/>
                    </a:ext>
                  </a:extLst>
                </p:cNvPr>
                <p:cNvSpPr/>
                <p:nvPr/>
              </p:nvSpPr>
              <p:spPr>
                <a:xfrm>
                  <a:off x="4053641" y="556015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1" name="Freeform: Shape 2560">
                  <a:extLst>
                    <a:ext uri="{FF2B5EF4-FFF2-40B4-BE49-F238E27FC236}">
                      <a16:creationId xmlns:a16="http://schemas.microsoft.com/office/drawing/2014/main" id="{9110DDF8-E53F-4C57-973D-4DFAD545B6CC}"/>
                    </a:ext>
                  </a:extLst>
                </p:cNvPr>
                <p:cNvSpPr/>
                <p:nvPr/>
              </p:nvSpPr>
              <p:spPr>
                <a:xfrm>
                  <a:off x="3988496" y="5605474"/>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5789" y="31367"/>
                        <a:pt x="20038"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2" name="Freeform: Shape 2561">
                  <a:extLst>
                    <a:ext uri="{FF2B5EF4-FFF2-40B4-BE49-F238E27FC236}">
                      <a16:creationId xmlns:a16="http://schemas.microsoft.com/office/drawing/2014/main" id="{D154688B-66C0-4DF3-918F-08841E919870}"/>
                    </a:ext>
                  </a:extLst>
                </p:cNvPr>
                <p:cNvSpPr/>
                <p:nvPr/>
              </p:nvSpPr>
              <p:spPr>
                <a:xfrm>
                  <a:off x="4311388" y="51763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3" name="Freeform: Shape 2562">
                  <a:extLst>
                    <a:ext uri="{FF2B5EF4-FFF2-40B4-BE49-F238E27FC236}">
                      <a16:creationId xmlns:a16="http://schemas.microsoft.com/office/drawing/2014/main" id="{3F2C5A06-9428-4F8D-A36B-DC767B5549B9}"/>
                    </a:ext>
                  </a:extLst>
                </p:cNvPr>
                <p:cNvSpPr/>
                <p:nvPr/>
              </p:nvSpPr>
              <p:spPr>
                <a:xfrm>
                  <a:off x="3897860" y="568619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4" name="Freeform: Shape 2563">
                  <a:extLst>
                    <a:ext uri="{FF2B5EF4-FFF2-40B4-BE49-F238E27FC236}">
                      <a16:creationId xmlns:a16="http://schemas.microsoft.com/office/drawing/2014/main" id="{76DA7FAA-E17B-40FE-896F-0A2A7E82ECBC}"/>
                    </a:ext>
                  </a:extLst>
                </p:cNvPr>
                <p:cNvSpPr/>
                <p:nvPr/>
              </p:nvSpPr>
              <p:spPr>
                <a:xfrm>
                  <a:off x="3947427" y="3917375"/>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9" y="31367"/>
                        <a:pt x="22870" y="31367"/>
                      </a:cubicBezTo>
                      <a:cubicBezTo>
                        <a:pt x="18622" y="31367"/>
                        <a:pt x="15789" y="27118"/>
                        <a:pt x="15789" y="22870"/>
                      </a:cubicBezTo>
                      <a:cubicBezTo>
                        <a:pt x="17205" y="18621"/>
                        <a:pt x="20038"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5" name="Freeform: Shape 2564">
                  <a:extLst>
                    <a:ext uri="{FF2B5EF4-FFF2-40B4-BE49-F238E27FC236}">
                      <a16:creationId xmlns:a16="http://schemas.microsoft.com/office/drawing/2014/main" id="{971A2292-907A-4FEE-B237-33544A4F9AD4}"/>
                    </a:ext>
                  </a:extLst>
                </p:cNvPr>
                <p:cNvSpPr/>
                <p:nvPr/>
              </p:nvSpPr>
              <p:spPr>
                <a:xfrm>
                  <a:off x="3485748" y="3830987"/>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8"/>
                        <a:pt x="31367" y="24286"/>
                      </a:cubicBezTo>
                      <a:cubicBezTo>
                        <a:pt x="31367" y="28535"/>
                        <a:pt x="27119" y="31367"/>
                        <a:pt x="22870" y="31367"/>
                      </a:cubicBezTo>
                      <a:cubicBezTo>
                        <a:pt x="18621" y="31367"/>
                        <a:pt x="15789" y="27119"/>
                        <a:pt x="15789" y="22870"/>
                      </a:cubicBezTo>
                      <a:cubicBezTo>
                        <a:pt x="17205" y="18621"/>
                        <a:pt x="20038"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6" name="Freeform: Shape 2565">
                  <a:extLst>
                    <a:ext uri="{FF2B5EF4-FFF2-40B4-BE49-F238E27FC236}">
                      <a16:creationId xmlns:a16="http://schemas.microsoft.com/office/drawing/2014/main" id="{4A18F385-2368-47B8-AD52-7D5283BFD7B1}"/>
                    </a:ext>
                  </a:extLst>
                </p:cNvPr>
                <p:cNvSpPr/>
                <p:nvPr/>
              </p:nvSpPr>
              <p:spPr>
                <a:xfrm>
                  <a:off x="3631616" y="3775756"/>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8" y="31367"/>
                        <a:pt x="22870" y="31367"/>
                      </a:cubicBezTo>
                      <a:cubicBezTo>
                        <a:pt x="18621" y="31367"/>
                        <a:pt x="15789" y="27118"/>
                        <a:pt x="15789" y="22870"/>
                      </a:cubicBezTo>
                      <a:cubicBezTo>
                        <a:pt x="15789" y="18621"/>
                        <a:pt x="20037"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7" name="Freeform: Shape 2566">
                  <a:extLst>
                    <a:ext uri="{FF2B5EF4-FFF2-40B4-BE49-F238E27FC236}">
                      <a16:creationId xmlns:a16="http://schemas.microsoft.com/office/drawing/2014/main" id="{18464B21-43F1-477D-B2AE-AB84AFF24B53}"/>
                    </a:ext>
                  </a:extLst>
                </p:cNvPr>
                <p:cNvSpPr/>
                <p:nvPr/>
              </p:nvSpPr>
              <p:spPr>
                <a:xfrm>
                  <a:off x="3539382" y="5671854"/>
                  <a:ext cx="56648" cy="56648"/>
                </a:xfrm>
                <a:custGeom>
                  <a:avLst/>
                  <a:gdLst>
                    <a:gd name="connsiteX0" fmla="*/ 32965 w 56647"/>
                    <a:gd name="connsiteY0" fmla="*/ 15970 h 56647"/>
                    <a:gd name="connsiteX1" fmla="*/ 47127 w 56647"/>
                    <a:gd name="connsiteY1" fmla="*/ 32965 h 56647"/>
                    <a:gd name="connsiteX2" fmla="*/ 30132 w 56647"/>
                    <a:gd name="connsiteY2" fmla="*/ 47127 h 56647"/>
                    <a:gd name="connsiteX3" fmla="*/ 15970 w 56647"/>
                    <a:gd name="connsiteY3" fmla="*/ 30132 h 56647"/>
                    <a:gd name="connsiteX4" fmla="*/ 32965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970"/>
                      </a:moveTo>
                      <a:cubicBezTo>
                        <a:pt x="41462" y="17387"/>
                        <a:pt x="47127" y="24468"/>
                        <a:pt x="47127" y="32965"/>
                      </a:cubicBezTo>
                      <a:cubicBezTo>
                        <a:pt x="45710" y="41462"/>
                        <a:pt x="38629" y="47127"/>
                        <a:pt x="30132" y="47127"/>
                      </a:cubicBezTo>
                      <a:cubicBezTo>
                        <a:pt x="21635" y="45710"/>
                        <a:pt x="14554" y="38630"/>
                        <a:pt x="15970" y="30132"/>
                      </a:cubicBezTo>
                      <a:cubicBezTo>
                        <a:pt x="17386" y="21635"/>
                        <a:pt x="24467" y="14554"/>
                        <a:pt x="32965" y="159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8" name="Freeform: Shape 2567">
                  <a:extLst>
                    <a:ext uri="{FF2B5EF4-FFF2-40B4-BE49-F238E27FC236}">
                      <a16:creationId xmlns:a16="http://schemas.microsoft.com/office/drawing/2014/main" id="{8180AA17-2785-4257-A977-2E289CCA1F22}"/>
                    </a:ext>
                  </a:extLst>
                </p:cNvPr>
                <p:cNvSpPr/>
                <p:nvPr/>
              </p:nvSpPr>
              <p:spPr>
                <a:xfrm>
                  <a:off x="3613206" y="5453942"/>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0"/>
                        <a:pt x="38448" y="46945"/>
                        <a:pt x="29951" y="46945"/>
                      </a:cubicBezTo>
                      <a:cubicBezTo>
                        <a:pt x="21454" y="45529"/>
                        <a:pt x="15789" y="38448"/>
                        <a:pt x="15789" y="29951"/>
                      </a:cubicBezTo>
                      <a:cubicBezTo>
                        <a:pt x="15789" y="21454"/>
                        <a:pt x="24286" y="15789"/>
                        <a:pt x="3278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9" name="Freeform: Shape 2568">
                  <a:extLst>
                    <a:ext uri="{FF2B5EF4-FFF2-40B4-BE49-F238E27FC236}">
                      <a16:creationId xmlns:a16="http://schemas.microsoft.com/office/drawing/2014/main" id="{B2AC2893-C5C9-4925-96AF-D3F8A5A78344}"/>
                    </a:ext>
                  </a:extLst>
                </p:cNvPr>
                <p:cNvSpPr/>
                <p:nvPr/>
              </p:nvSpPr>
              <p:spPr>
                <a:xfrm>
                  <a:off x="3539564" y="5990678"/>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3"/>
                      </a:cubicBezTo>
                      <a:cubicBezTo>
                        <a:pt x="15789"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0" name="Freeform: Shape 2569">
                  <a:extLst>
                    <a:ext uri="{FF2B5EF4-FFF2-40B4-BE49-F238E27FC236}">
                      <a16:creationId xmlns:a16="http://schemas.microsoft.com/office/drawing/2014/main" id="{CE2E622B-28CF-4A42-99A3-B6972988E1CC}"/>
                    </a:ext>
                  </a:extLst>
                </p:cNvPr>
                <p:cNvSpPr/>
                <p:nvPr/>
              </p:nvSpPr>
              <p:spPr>
                <a:xfrm>
                  <a:off x="3492829" y="6262587"/>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2"/>
                      </a:cubicBezTo>
                      <a:cubicBezTo>
                        <a:pt x="15789" y="20037"/>
                        <a:pt x="20038"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1" name="Freeform: Shape 2570">
                  <a:extLst>
                    <a:ext uri="{FF2B5EF4-FFF2-40B4-BE49-F238E27FC236}">
                      <a16:creationId xmlns:a16="http://schemas.microsoft.com/office/drawing/2014/main" id="{FA8E4052-641A-4D79-B3BA-BD6642B2A03B}"/>
                    </a:ext>
                  </a:extLst>
                </p:cNvPr>
                <p:cNvSpPr/>
                <p:nvPr/>
              </p:nvSpPr>
              <p:spPr>
                <a:xfrm>
                  <a:off x="3732166" y="644810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2" name="Freeform: Shape 2571">
                  <a:extLst>
                    <a:ext uri="{FF2B5EF4-FFF2-40B4-BE49-F238E27FC236}">
                      <a16:creationId xmlns:a16="http://schemas.microsoft.com/office/drawing/2014/main" id="{C60869E5-6BAD-468F-949E-BCAB49EF5972}"/>
                    </a:ext>
                  </a:extLst>
                </p:cNvPr>
                <p:cNvSpPr/>
                <p:nvPr/>
              </p:nvSpPr>
              <p:spPr>
                <a:xfrm>
                  <a:off x="3647194" y="646651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3" name="Freeform: Shape 2572">
                  <a:extLst>
                    <a:ext uri="{FF2B5EF4-FFF2-40B4-BE49-F238E27FC236}">
                      <a16:creationId xmlns:a16="http://schemas.microsoft.com/office/drawing/2014/main" id="{B7FE1F14-75D1-4EE7-9001-33E332832850}"/>
                    </a:ext>
                  </a:extLst>
                </p:cNvPr>
                <p:cNvSpPr/>
                <p:nvPr/>
              </p:nvSpPr>
              <p:spPr>
                <a:xfrm>
                  <a:off x="3944594" y="6314986"/>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3"/>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4" name="Freeform: Shape 2573">
                  <a:extLst>
                    <a:ext uri="{FF2B5EF4-FFF2-40B4-BE49-F238E27FC236}">
                      <a16:creationId xmlns:a16="http://schemas.microsoft.com/office/drawing/2014/main" id="{CF761472-8B0E-4483-A47F-70D70E810F7A}"/>
                    </a:ext>
                  </a:extLst>
                </p:cNvPr>
                <p:cNvSpPr/>
                <p:nvPr/>
              </p:nvSpPr>
              <p:spPr>
                <a:xfrm>
                  <a:off x="3750021" y="5983042"/>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5" name="Freeform: Shape 2574">
                  <a:extLst>
                    <a:ext uri="{FF2B5EF4-FFF2-40B4-BE49-F238E27FC236}">
                      <a16:creationId xmlns:a16="http://schemas.microsoft.com/office/drawing/2014/main" id="{5FEE86C6-8F77-4579-A2E3-411DB1666278}"/>
                    </a:ext>
                  </a:extLst>
                </p:cNvPr>
                <p:cNvSpPr/>
                <p:nvPr/>
              </p:nvSpPr>
              <p:spPr>
                <a:xfrm>
                  <a:off x="3686292" y="5709717"/>
                  <a:ext cx="42486" cy="42486"/>
                </a:xfrm>
                <a:custGeom>
                  <a:avLst/>
                  <a:gdLst>
                    <a:gd name="connsiteX0" fmla="*/ 24842 w 42485"/>
                    <a:gd name="connsiteY0" fmla="*/ 16345 h 42485"/>
                    <a:gd name="connsiteX1" fmla="*/ 27674 w 42485"/>
                    <a:gd name="connsiteY1" fmla="*/ 24841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0"/>
                        <a:pt x="29090" y="22009"/>
                        <a:pt x="27674" y="24841"/>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6" name="Freeform: Shape 2575">
                  <a:extLst>
                    <a:ext uri="{FF2B5EF4-FFF2-40B4-BE49-F238E27FC236}">
                      <a16:creationId xmlns:a16="http://schemas.microsoft.com/office/drawing/2014/main" id="{0BA9312A-E479-4891-AB91-6F2987ACB96B}"/>
                    </a:ext>
                  </a:extLst>
                </p:cNvPr>
                <p:cNvSpPr/>
                <p:nvPr/>
              </p:nvSpPr>
              <p:spPr>
                <a:xfrm>
                  <a:off x="4400608" y="5108120"/>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7" name="Freeform: Shape 2576">
                  <a:extLst>
                    <a:ext uri="{FF2B5EF4-FFF2-40B4-BE49-F238E27FC236}">
                      <a16:creationId xmlns:a16="http://schemas.microsoft.com/office/drawing/2014/main" id="{98BE628C-FBE8-4B98-A9B3-D1B01CE8BB78}"/>
                    </a:ext>
                  </a:extLst>
                </p:cNvPr>
                <p:cNvSpPr/>
                <p:nvPr/>
              </p:nvSpPr>
              <p:spPr>
                <a:xfrm>
                  <a:off x="5438542" y="3523554"/>
                  <a:ext cx="70810" cy="70810"/>
                </a:xfrm>
                <a:custGeom>
                  <a:avLst/>
                  <a:gdLst>
                    <a:gd name="connsiteX0" fmla="*/ 44247 w 70809"/>
                    <a:gd name="connsiteY0" fmla="*/ 15909 h 70809"/>
                    <a:gd name="connsiteX1" fmla="*/ 66906 w 70809"/>
                    <a:gd name="connsiteY1" fmla="*/ 44233 h 70809"/>
                    <a:gd name="connsiteX2" fmla="*/ 38582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2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2" y="30071"/>
                        <a:pt x="66906" y="44233"/>
                      </a:cubicBezTo>
                      <a:cubicBezTo>
                        <a:pt x="65490" y="58395"/>
                        <a:pt x="52744" y="68308"/>
                        <a:pt x="38582" y="66892"/>
                      </a:cubicBezTo>
                      <a:cubicBezTo>
                        <a:pt x="24420" y="65476"/>
                        <a:pt x="14507" y="52730"/>
                        <a:pt x="15924" y="38568"/>
                      </a:cubicBezTo>
                      <a:cubicBezTo>
                        <a:pt x="17339" y="25822"/>
                        <a:pt x="30085" y="14493"/>
                        <a:pt x="44247" y="15909"/>
                      </a:cubicBezTo>
                      <a:lnTo>
                        <a:pt x="44247" y="15909"/>
                      </a:lnTo>
                      <a:close/>
                      <a:moveTo>
                        <a:pt x="42831" y="27239"/>
                      </a:moveTo>
                      <a:cubicBezTo>
                        <a:pt x="34334" y="25822"/>
                        <a:pt x="27253" y="32903"/>
                        <a:pt x="27253" y="39984"/>
                      </a:cubicBezTo>
                      <a:cubicBezTo>
                        <a:pt x="25837" y="48481"/>
                        <a:pt x="32918" y="55562"/>
                        <a:pt x="39999" y="55562"/>
                      </a:cubicBezTo>
                      <a:cubicBezTo>
                        <a:pt x="48496" y="56978"/>
                        <a:pt x="55577" y="49898"/>
                        <a:pt x="55577" y="42817"/>
                      </a:cubicBezTo>
                      <a:cubicBezTo>
                        <a:pt x="56993" y="35736"/>
                        <a:pt x="51328" y="28655"/>
                        <a:pt x="42831" y="272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8" name="Freeform: Shape 2577">
                  <a:extLst>
                    <a:ext uri="{FF2B5EF4-FFF2-40B4-BE49-F238E27FC236}">
                      <a16:creationId xmlns:a16="http://schemas.microsoft.com/office/drawing/2014/main" id="{C8692B2F-1FA6-4942-9042-723B32B9B686}"/>
                    </a:ext>
                  </a:extLst>
                </p:cNvPr>
                <p:cNvSpPr/>
                <p:nvPr/>
              </p:nvSpPr>
              <p:spPr>
                <a:xfrm>
                  <a:off x="5665147" y="3632601"/>
                  <a:ext cx="84971" cy="84971"/>
                </a:xfrm>
                <a:custGeom>
                  <a:avLst/>
                  <a:gdLst>
                    <a:gd name="connsiteX0" fmla="*/ 45648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59810" y="17325"/>
                        <a:pt x="71140" y="30071"/>
                        <a:pt x="69724" y="45649"/>
                      </a:cubicBezTo>
                      <a:cubicBezTo>
                        <a:pt x="68308" y="59811"/>
                        <a:pt x="55562" y="71140"/>
                        <a:pt x="39984" y="69724"/>
                      </a:cubicBezTo>
                      <a:cubicBezTo>
                        <a:pt x="25822" y="68308"/>
                        <a:pt x="14493" y="55562"/>
                        <a:pt x="15909" y="39984"/>
                      </a:cubicBezTo>
                      <a:cubicBezTo>
                        <a:pt x="18741" y="25822"/>
                        <a:pt x="31487" y="14493"/>
                        <a:pt x="45648"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9" name="Freeform: Shape 2578">
                  <a:extLst>
                    <a:ext uri="{FF2B5EF4-FFF2-40B4-BE49-F238E27FC236}">
                      <a16:creationId xmlns:a16="http://schemas.microsoft.com/office/drawing/2014/main" id="{C0CF7110-0A6E-419B-848D-D8E4E8EDA573}"/>
                    </a:ext>
                  </a:extLst>
                </p:cNvPr>
                <p:cNvSpPr/>
                <p:nvPr/>
              </p:nvSpPr>
              <p:spPr>
                <a:xfrm>
                  <a:off x="5717485" y="330982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1454"/>
                        <a:pt x="23051"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0" name="Freeform: Shape 2579">
                  <a:extLst>
                    <a:ext uri="{FF2B5EF4-FFF2-40B4-BE49-F238E27FC236}">
                      <a16:creationId xmlns:a16="http://schemas.microsoft.com/office/drawing/2014/main" id="{D4793AE3-2A1C-4703-B361-37D603219BFC}"/>
                    </a:ext>
                  </a:extLst>
                </p:cNvPr>
                <p:cNvSpPr/>
                <p:nvPr/>
              </p:nvSpPr>
              <p:spPr>
                <a:xfrm>
                  <a:off x="5394593" y="3714678"/>
                  <a:ext cx="56648" cy="56648"/>
                </a:xfrm>
                <a:custGeom>
                  <a:avLst/>
                  <a:gdLst>
                    <a:gd name="connsiteX0" fmla="*/ 32964 w 56647"/>
                    <a:gd name="connsiteY0" fmla="*/ 15970 h 56647"/>
                    <a:gd name="connsiteX1" fmla="*/ 47126 w 56647"/>
                    <a:gd name="connsiteY1" fmla="*/ 32965 h 56647"/>
                    <a:gd name="connsiteX2" fmla="*/ 30132 w 56647"/>
                    <a:gd name="connsiteY2" fmla="*/ 47127 h 56647"/>
                    <a:gd name="connsiteX3" fmla="*/ 15970 w 56647"/>
                    <a:gd name="connsiteY3" fmla="*/ 30132 h 56647"/>
                    <a:gd name="connsiteX4" fmla="*/ 32964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970"/>
                      </a:moveTo>
                      <a:cubicBezTo>
                        <a:pt x="41462" y="17386"/>
                        <a:pt x="48543" y="24467"/>
                        <a:pt x="47126" y="32965"/>
                      </a:cubicBezTo>
                      <a:cubicBezTo>
                        <a:pt x="45710" y="41462"/>
                        <a:pt x="38630" y="48543"/>
                        <a:pt x="30132" y="47127"/>
                      </a:cubicBezTo>
                      <a:cubicBezTo>
                        <a:pt x="21635" y="45710"/>
                        <a:pt x="14554" y="38629"/>
                        <a:pt x="15970" y="30132"/>
                      </a:cubicBezTo>
                      <a:cubicBezTo>
                        <a:pt x="15970" y="21635"/>
                        <a:pt x="24468" y="14554"/>
                        <a:pt x="32964" y="159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1" name="Freeform: Shape 2580">
                  <a:extLst>
                    <a:ext uri="{FF2B5EF4-FFF2-40B4-BE49-F238E27FC236}">
                      <a16:creationId xmlns:a16="http://schemas.microsoft.com/office/drawing/2014/main" id="{516D49FA-9E1A-4D55-BDD0-AEDB5803D8A5}"/>
                    </a:ext>
                  </a:extLst>
                </p:cNvPr>
                <p:cNvSpPr/>
                <p:nvPr/>
              </p:nvSpPr>
              <p:spPr>
                <a:xfrm>
                  <a:off x="5321132" y="3561911"/>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9951" y="34200"/>
                        <a:pt x="24286" y="34200"/>
                      </a:cubicBezTo>
                      <a:cubicBezTo>
                        <a:pt x="18622" y="34200"/>
                        <a:pt x="15789" y="28535"/>
                        <a:pt x="15789" y="24286"/>
                      </a:cubicBezTo>
                      <a:cubicBezTo>
                        <a:pt x="15789" y="20038"/>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2" name="Freeform: Shape 2581">
                  <a:extLst>
                    <a:ext uri="{FF2B5EF4-FFF2-40B4-BE49-F238E27FC236}">
                      <a16:creationId xmlns:a16="http://schemas.microsoft.com/office/drawing/2014/main" id="{F91F31B4-C822-45EB-8436-F2FFA1BC46F8}"/>
                    </a:ext>
                  </a:extLst>
                </p:cNvPr>
                <p:cNvSpPr/>
                <p:nvPr/>
              </p:nvSpPr>
              <p:spPr>
                <a:xfrm>
                  <a:off x="5874863" y="3386029"/>
                  <a:ext cx="42486" cy="42486"/>
                </a:xfrm>
                <a:custGeom>
                  <a:avLst/>
                  <a:gdLst>
                    <a:gd name="connsiteX0" fmla="*/ 25703 w 42485"/>
                    <a:gd name="connsiteY0" fmla="*/ 16064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199" y="20312"/>
                        <a:pt x="34199" y="25977"/>
                      </a:cubicBezTo>
                      <a:cubicBezTo>
                        <a:pt x="34199" y="30225"/>
                        <a:pt x="29951" y="34474"/>
                        <a:pt x="24286" y="34474"/>
                      </a:cubicBezTo>
                      <a:cubicBezTo>
                        <a:pt x="20037"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3" name="Freeform: Shape 2582">
                  <a:extLst>
                    <a:ext uri="{FF2B5EF4-FFF2-40B4-BE49-F238E27FC236}">
                      <a16:creationId xmlns:a16="http://schemas.microsoft.com/office/drawing/2014/main" id="{A8E3D48E-D637-4730-90DF-3B3C0400600B}"/>
                    </a:ext>
                  </a:extLst>
                </p:cNvPr>
                <p:cNvSpPr/>
                <p:nvPr/>
              </p:nvSpPr>
              <p:spPr>
                <a:xfrm>
                  <a:off x="6062998" y="3354929"/>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2" y="34418"/>
                        <a:pt x="16007" y="27337"/>
                      </a:cubicBezTo>
                      <a:cubicBezTo>
                        <a:pt x="16007" y="20256"/>
                        <a:pt x="23088" y="14591"/>
                        <a:pt x="30169"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4" name="Freeform: Shape 2583">
                  <a:extLst>
                    <a:ext uri="{FF2B5EF4-FFF2-40B4-BE49-F238E27FC236}">
                      <a16:creationId xmlns:a16="http://schemas.microsoft.com/office/drawing/2014/main" id="{0F5B9344-B73C-4194-884F-0DB41A34849A}"/>
                    </a:ext>
                  </a:extLst>
                </p:cNvPr>
                <p:cNvSpPr/>
                <p:nvPr/>
              </p:nvSpPr>
              <p:spPr>
                <a:xfrm>
                  <a:off x="5900235" y="3481069"/>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5" name="Freeform: Shape 2584">
                  <a:extLst>
                    <a:ext uri="{FF2B5EF4-FFF2-40B4-BE49-F238E27FC236}">
                      <a16:creationId xmlns:a16="http://schemas.microsoft.com/office/drawing/2014/main" id="{6BD214FB-9D68-4A75-83F2-31D9991A093C}"/>
                    </a:ext>
                  </a:extLst>
                </p:cNvPr>
                <p:cNvSpPr/>
                <p:nvPr/>
              </p:nvSpPr>
              <p:spPr>
                <a:xfrm>
                  <a:off x="5767233" y="3709195"/>
                  <a:ext cx="42486" cy="42486"/>
                </a:xfrm>
                <a:custGeom>
                  <a:avLst/>
                  <a:gdLst>
                    <a:gd name="connsiteX0" fmla="*/ 25703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200" y="20038"/>
                        <a:pt x="34200" y="25703"/>
                      </a:cubicBezTo>
                      <a:cubicBezTo>
                        <a:pt x="34200" y="29951"/>
                        <a:pt x="29951" y="34200"/>
                        <a:pt x="24286" y="34200"/>
                      </a:cubicBezTo>
                      <a:cubicBezTo>
                        <a:pt x="20038" y="34200"/>
                        <a:pt x="15789" y="29951"/>
                        <a:pt x="15789" y="24286"/>
                      </a:cubicBezTo>
                      <a:cubicBezTo>
                        <a:pt x="17205" y="20038"/>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6" name="Freeform: Shape 2585">
                  <a:extLst>
                    <a:ext uri="{FF2B5EF4-FFF2-40B4-BE49-F238E27FC236}">
                      <a16:creationId xmlns:a16="http://schemas.microsoft.com/office/drawing/2014/main" id="{8AF083D4-5F56-4509-A8FC-2966386EF324}"/>
                    </a:ext>
                  </a:extLst>
                </p:cNvPr>
                <p:cNvSpPr/>
                <p:nvPr/>
              </p:nvSpPr>
              <p:spPr>
                <a:xfrm>
                  <a:off x="5619949" y="3269901"/>
                  <a:ext cx="42486" cy="42486"/>
                </a:xfrm>
                <a:custGeom>
                  <a:avLst/>
                  <a:gdLst>
                    <a:gd name="connsiteX0" fmla="*/ 25703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199" y="20312"/>
                        <a:pt x="34199" y="25977"/>
                      </a:cubicBezTo>
                      <a:cubicBezTo>
                        <a:pt x="34199" y="30225"/>
                        <a:pt x="29951" y="34474"/>
                        <a:pt x="24286" y="34474"/>
                      </a:cubicBezTo>
                      <a:cubicBezTo>
                        <a:pt x="20037" y="34474"/>
                        <a:pt x="15789" y="30225"/>
                        <a:pt x="15789" y="24561"/>
                      </a:cubicBezTo>
                      <a:cubicBezTo>
                        <a:pt x="15789" y="18896"/>
                        <a:pt x="20037"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7" name="Freeform: Shape 2586">
                  <a:extLst>
                    <a:ext uri="{FF2B5EF4-FFF2-40B4-BE49-F238E27FC236}">
                      <a16:creationId xmlns:a16="http://schemas.microsoft.com/office/drawing/2014/main" id="{6D1FED2A-5220-481E-873F-EBBA4F6A036A}"/>
                    </a:ext>
                  </a:extLst>
                </p:cNvPr>
                <p:cNvSpPr/>
                <p:nvPr/>
              </p:nvSpPr>
              <p:spPr>
                <a:xfrm>
                  <a:off x="5761568" y="2873642"/>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8" name="Freeform: Shape 2587">
                  <a:extLst>
                    <a:ext uri="{FF2B5EF4-FFF2-40B4-BE49-F238E27FC236}">
                      <a16:creationId xmlns:a16="http://schemas.microsoft.com/office/drawing/2014/main" id="{A9E3AF15-C098-45CA-8E46-AA7A0AB5700D}"/>
                    </a:ext>
                  </a:extLst>
                </p:cNvPr>
                <p:cNvSpPr/>
                <p:nvPr/>
              </p:nvSpPr>
              <p:spPr>
                <a:xfrm>
                  <a:off x="5543474" y="2642803"/>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0" y="46945"/>
                        <a:pt x="31367" y="46945"/>
                      </a:cubicBezTo>
                      <a:cubicBezTo>
                        <a:pt x="22763" y="46945"/>
                        <a:pt x="15789" y="39971"/>
                        <a:pt x="15789" y="31367"/>
                      </a:cubicBezTo>
                      <a:cubicBezTo>
                        <a:pt x="15789" y="22764"/>
                        <a:pt x="22763" y="15789"/>
                        <a:pt x="31367" y="15789"/>
                      </a:cubicBezTo>
                      <a:cubicBezTo>
                        <a:pt x="39970" y="15789"/>
                        <a:pt x="46945" y="22764"/>
                        <a:pt x="46945"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9" name="Freeform: Shape 2588">
                  <a:extLst>
                    <a:ext uri="{FF2B5EF4-FFF2-40B4-BE49-F238E27FC236}">
                      <a16:creationId xmlns:a16="http://schemas.microsoft.com/office/drawing/2014/main" id="{DDE95BAE-8FE3-42CE-A731-112FFEAE7B29}"/>
                    </a:ext>
                  </a:extLst>
                </p:cNvPr>
                <p:cNvSpPr/>
                <p:nvPr/>
              </p:nvSpPr>
              <p:spPr>
                <a:xfrm>
                  <a:off x="5525064" y="271927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0" name="Freeform: Shape 2589">
                  <a:extLst>
                    <a:ext uri="{FF2B5EF4-FFF2-40B4-BE49-F238E27FC236}">
                      <a16:creationId xmlns:a16="http://schemas.microsoft.com/office/drawing/2014/main" id="{2AC3196F-20E2-4804-B7EE-0A5FAB995E1D}"/>
                    </a:ext>
                  </a:extLst>
                </p:cNvPr>
                <p:cNvSpPr/>
                <p:nvPr/>
              </p:nvSpPr>
              <p:spPr>
                <a:xfrm>
                  <a:off x="5505237" y="252101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1" name="Freeform: Shape 2590">
                  <a:extLst>
                    <a:ext uri="{FF2B5EF4-FFF2-40B4-BE49-F238E27FC236}">
                      <a16:creationId xmlns:a16="http://schemas.microsoft.com/office/drawing/2014/main" id="{C667F9E1-F5B0-4F63-909D-AF82A6654798}"/>
                    </a:ext>
                  </a:extLst>
                </p:cNvPr>
                <p:cNvSpPr/>
                <p:nvPr/>
              </p:nvSpPr>
              <p:spPr>
                <a:xfrm>
                  <a:off x="5628446" y="275043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2" name="Freeform: Shape 2591">
                  <a:extLst>
                    <a:ext uri="{FF2B5EF4-FFF2-40B4-BE49-F238E27FC236}">
                      <a16:creationId xmlns:a16="http://schemas.microsoft.com/office/drawing/2014/main" id="{3B5B411B-9D4C-498F-A3D0-7F0A573BE2A0}"/>
                    </a:ext>
                  </a:extLst>
                </p:cNvPr>
                <p:cNvSpPr/>
                <p:nvPr/>
              </p:nvSpPr>
              <p:spPr>
                <a:xfrm>
                  <a:off x="5728996" y="25040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3" name="Freeform: Shape 2592">
                  <a:extLst>
                    <a:ext uri="{FF2B5EF4-FFF2-40B4-BE49-F238E27FC236}">
                      <a16:creationId xmlns:a16="http://schemas.microsoft.com/office/drawing/2014/main" id="{DD6BB834-E744-4454-83D8-F46B03A48B24}"/>
                    </a:ext>
                  </a:extLst>
                </p:cNvPr>
                <p:cNvSpPr/>
                <p:nvPr/>
              </p:nvSpPr>
              <p:spPr>
                <a:xfrm>
                  <a:off x="5736077" y="267962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4" name="Freeform: Shape 2593">
                  <a:extLst>
                    <a:ext uri="{FF2B5EF4-FFF2-40B4-BE49-F238E27FC236}">
                      <a16:creationId xmlns:a16="http://schemas.microsoft.com/office/drawing/2014/main" id="{A3A982F5-CD59-4FE6-86EE-69346CFA3775}"/>
                    </a:ext>
                  </a:extLst>
                </p:cNvPr>
                <p:cNvSpPr/>
                <p:nvPr/>
              </p:nvSpPr>
              <p:spPr>
                <a:xfrm>
                  <a:off x="5561885" y="255641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5" name="Freeform: Shape 2594">
                  <a:extLst>
                    <a:ext uri="{FF2B5EF4-FFF2-40B4-BE49-F238E27FC236}">
                      <a16:creationId xmlns:a16="http://schemas.microsoft.com/office/drawing/2014/main" id="{277A144D-80FF-4FBE-AA45-A7CBBCB7456E}"/>
                    </a:ext>
                  </a:extLst>
                </p:cNvPr>
                <p:cNvSpPr/>
                <p:nvPr/>
              </p:nvSpPr>
              <p:spPr>
                <a:xfrm>
                  <a:off x="5821048" y="257341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6" name="Freeform: Shape 2595">
                  <a:extLst>
                    <a:ext uri="{FF2B5EF4-FFF2-40B4-BE49-F238E27FC236}">
                      <a16:creationId xmlns:a16="http://schemas.microsoft.com/office/drawing/2014/main" id="{31D990F4-42D9-4357-B857-A3FB97885F60}"/>
                    </a:ext>
                  </a:extLst>
                </p:cNvPr>
                <p:cNvSpPr/>
                <p:nvPr/>
              </p:nvSpPr>
              <p:spPr>
                <a:xfrm>
                  <a:off x="5651105" y="2723526"/>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7" name="Freeform: Shape 2596">
                  <a:extLst>
                    <a:ext uri="{FF2B5EF4-FFF2-40B4-BE49-F238E27FC236}">
                      <a16:creationId xmlns:a16="http://schemas.microsoft.com/office/drawing/2014/main" id="{EB75D140-9726-4B15-8EDA-E187F84D7D3D}"/>
                    </a:ext>
                  </a:extLst>
                </p:cNvPr>
                <p:cNvSpPr/>
                <p:nvPr/>
              </p:nvSpPr>
              <p:spPr>
                <a:xfrm>
                  <a:off x="5407366" y="3217777"/>
                  <a:ext cx="70810" cy="70810"/>
                </a:xfrm>
                <a:custGeom>
                  <a:avLst/>
                  <a:gdLst>
                    <a:gd name="connsiteX0" fmla="*/ 40018 w 70809"/>
                    <a:gd name="connsiteY0" fmla="*/ 15789 h 70809"/>
                    <a:gd name="connsiteX1" fmla="*/ 59845 w 70809"/>
                    <a:gd name="connsiteY1" fmla="*/ 39864 h 70809"/>
                    <a:gd name="connsiteX2" fmla="*/ 35769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9"/>
                        <a:pt x="59845" y="39864"/>
                      </a:cubicBezTo>
                      <a:cubicBezTo>
                        <a:pt x="58429" y="52610"/>
                        <a:pt x="48515" y="61107"/>
                        <a:pt x="35769" y="59691"/>
                      </a:cubicBezTo>
                      <a:cubicBezTo>
                        <a:pt x="23024" y="58275"/>
                        <a:pt x="14527" y="48361"/>
                        <a:pt x="15943" y="35616"/>
                      </a:cubicBezTo>
                      <a:cubicBezTo>
                        <a:pt x="15943" y="24286"/>
                        <a:pt x="27272" y="15789"/>
                        <a:pt x="400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8" name="Freeform: Shape 2597">
                  <a:extLst>
                    <a:ext uri="{FF2B5EF4-FFF2-40B4-BE49-F238E27FC236}">
                      <a16:creationId xmlns:a16="http://schemas.microsoft.com/office/drawing/2014/main" id="{EA550274-6A4E-4631-AB0D-29049CFC64B0}"/>
                    </a:ext>
                  </a:extLst>
                </p:cNvPr>
                <p:cNvSpPr/>
                <p:nvPr/>
              </p:nvSpPr>
              <p:spPr>
                <a:xfrm>
                  <a:off x="5529313" y="3318326"/>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5789" y="20038"/>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9" name="Freeform: Shape 2598">
                  <a:extLst>
                    <a:ext uri="{FF2B5EF4-FFF2-40B4-BE49-F238E27FC236}">
                      <a16:creationId xmlns:a16="http://schemas.microsoft.com/office/drawing/2014/main" id="{9E080557-A832-409F-8077-730774942C01}"/>
                    </a:ext>
                  </a:extLst>
                </p:cNvPr>
                <p:cNvSpPr/>
                <p:nvPr/>
              </p:nvSpPr>
              <p:spPr>
                <a:xfrm>
                  <a:off x="5319609" y="3346288"/>
                  <a:ext cx="84971" cy="84971"/>
                </a:xfrm>
                <a:custGeom>
                  <a:avLst/>
                  <a:gdLst>
                    <a:gd name="connsiteX0" fmla="*/ 51301 w 84971"/>
                    <a:gd name="connsiteY0" fmla="*/ 16151 h 84971"/>
                    <a:gd name="connsiteX1" fmla="*/ 81041 w 84971"/>
                    <a:gd name="connsiteY1" fmla="*/ 51556 h 84971"/>
                    <a:gd name="connsiteX2" fmla="*/ 45636 w 84971"/>
                    <a:gd name="connsiteY2" fmla="*/ 81295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4561"/>
                        <a:pt x="81041" y="51556"/>
                      </a:cubicBezTo>
                      <a:cubicBezTo>
                        <a:pt x="79625" y="69966"/>
                        <a:pt x="62631" y="82712"/>
                        <a:pt x="45636" y="81295"/>
                      </a:cubicBezTo>
                      <a:cubicBezTo>
                        <a:pt x="27226" y="79879"/>
                        <a:pt x="14480" y="64301"/>
                        <a:pt x="15896" y="45891"/>
                      </a:cubicBezTo>
                      <a:cubicBezTo>
                        <a:pt x="17313" y="27480"/>
                        <a:pt x="32891" y="13318"/>
                        <a:pt x="51301" y="161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0" name="Freeform: Shape 2599">
                  <a:extLst>
                    <a:ext uri="{FF2B5EF4-FFF2-40B4-BE49-F238E27FC236}">
                      <a16:creationId xmlns:a16="http://schemas.microsoft.com/office/drawing/2014/main" id="{E8500CE6-2AA7-40C2-9182-FB8C29C25AD3}"/>
                    </a:ext>
                  </a:extLst>
                </p:cNvPr>
                <p:cNvSpPr/>
                <p:nvPr/>
              </p:nvSpPr>
              <p:spPr>
                <a:xfrm>
                  <a:off x="5292809" y="3251491"/>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1" name="Freeform: Shape 2600">
                  <a:extLst>
                    <a:ext uri="{FF2B5EF4-FFF2-40B4-BE49-F238E27FC236}">
                      <a16:creationId xmlns:a16="http://schemas.microsoft.com/office/drawing/2014/main" id="{463C66F1-A760-4B77-963F-256750A4775A}"/>
                    </a:ext>
                  </a:extLst>
                </p:cNvPr>
                <p:cNvSpPr/>
                <p:nvPr/>
              </p:nvSpPr>
              <p:spPr>
                <a:xfrm>
                  <a:off x="5338127" y="3433038"/>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8"/>
                        <a:pt x="34199" y="25703"/>
                      </a:cubicBezTo>
                      <a:cubicBezTo>
                        <a:pt x="34199" y="29951"/>
                        <a:pt x="29951" y="34200"/>
                        <a:pt x="24286" y="34200"/>
                      </a:cubicBezTo>
                      <a:cubicBezTo>
                        <a:pt x="20037" y="34200"/>
                        <a:pt x="15789" y="29951"/>
                        <a:pt x="15789" y="24286"/>
                      </a:cubicBezTo>
                      <a:cubicBezTo>
                        <a:pt x="15789" y="20038"/>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2" name="Freeform: Shape 2601">
                  <a:extLst>
                    <a:ext uri="{FF2B5EF4-FFF2-40B4-BE49-F238E27FC236}">
                      <a16:creationId xmlns:a16="http://schemas.microsoft.com/office/drawing/2014/main" id="{4A8E70D9-C64C-43B1-8613-6D4FF177DF23}"/>
                    </a:ext>
                  </a:extLst>
                </p:cNvPr>
                <p:cNvSpPr/>
                <p:nvPr/>
              </p:nvSpPr>
              <p:spPr>
                <a:xfrm>
                  <a:off x="5641192" y="2839654"/>
                  <a:ext cx="70810" cy="70810"/>
                </a:xfrm>
                <a:custGeom>
                  <a:avLst/>
                  <a:gdLst>
                    <a:gd name="connsiteX0" fmla="*/ 55442 w 70809"/>
                    <a:gd name="connsiteY0" fmla="*/ 35616 h 70809"/>
                    <a:gd name="connsiteX1" fmla="*/ 35616 w 70809"/>
                    <a:gd name="connsiteY1" fmla="*/ 55442 h 70809"/>
                    <a:gd name="connsiteX2" fmla="*/ 15789 w 70809"/>
                    <a:gd name="connsiteY2" fmla="*/ 35616 h 70809"/>
                    <a:gd name="connsiteX3" fmla="*/ 35616 w 70809"/>
                    <a:gd name="connsiteY3" fmla="*/ 15789 h 70809"/>
                    <a:gd name="connsiteX4" fmla="*/ 55442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2" y="35616"/>
                      </a:moveTo>
                      <a:cubicBezTo>
                        <a:pt x="55442" y="46565"/>
                        <a:pt x="46566" y="55442"/>
                        <a:pt x="35616" y="55442"/>
                      </a:cubicBezTo>
                      <a:cubicBezTo>
                        <a:pt x="24666" y="55442"/>
                        <a:pt x="15789" y="46565"/>
                        <a:pt x="15789" y="35616"/>
                      </a:cubicBezTo>
                      <a:cubicBezTo>
                        <a:pt x="15789" y="24666"/>
                        <a:pt x="24666" y="15789"/>
                        <a:pt x="35616" y="15789"/>
                      </a:cubicBezTo>
                      <a:cubicBezTo>
                        <a:pt x="46566" y="15789"/>
                        <a:pt x="55442" y="24666"/>
                        <a:pt x="5544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3" name="Freeform: Shape 2602">
                  <a:extLst>
                    <a:ext uri="{FF2B5EF4-FFF2-40B4-BE49-F238E27FC236}">
                      <a16:creationId xmlns:a16="http://schemas.microsoft.com/office/drawing/2014/main" id="{EA0A0BD7-0A24-48A8-ADC8-6DC83B54611B}"/>
                    </a:ext>
                  </a:extLst>
                </p:cNvPr>
                <p:cNvSpPr/>
                <p:nvPr/>
              </p:nvSpPr>
              <p:spPr>
                <a:xfrm>
                  <a:off x="5523648" y="294728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20037"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4" name="Freeform: Shape 2603">
                  <a:extLst>
                    <a:ext uri="{FF2B5EF4-FFF2-40B4-BE49-F238E27FC236}">
                      <a16:creationId xmlns:a16="http://schemas.microsoft.com/office/drawing/2014/main" id="{4142F0B7-BF0F-4B93-B619-396DCF584189}"/>
                    </a:ext>
                  </a:extLst>
                </p:cNvPr>
                <p:cNvSpPr/>
                <p:nvPr/>
              </p:nvSpPr>
              <p:spPr>
                <a:xfrm>
                  <a:off x="6153853" y="296003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5" name="Freeform: Shape 2604">
                  <a:extLst>
                    <a:ext uri="{FF2B5EF4-FFF2-40B4-BE49-F238E27FC236}">
                      <a16:creationId xmlns:a16="http://schemas.microsoft.com/office/drawing/2014/main" id="{66248DA3-7D12-4FE2-8404-95C223717AD0}"/>
                    </a:ext>
                  </a:extLst>
                </p:cNvPr>
                <p:cNvSpPr/>
                <p:nvPr/>
              </p:nvSpPr>
              <p:spPr>
                <a:xfrm>
                  <a:off x="6050336" y="2764596"/>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7" y="58275"/>
                        <a:pt x="58410" y="48361"/>
                        <a:pt x="58410" y="37032"/>
                      </a:cubicBezTo>
                      <a:cubicBezTo>
                        <a:pt x="58410" y="25702"/>
                        <a:pt x="48497"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6" name="Freeform: Shape 2605">
                  <a:extLst>
                    <a:ext uri="{FF2B5EF4-FFF2-40B4-BE49-F238E27FC236}">
                      <a16:creationId xmlns:a16="http://schemas.microsoft.com/office/drawing/2014/main" id="{D8169657-02DD-4D1F-A303-636BFA423BCD}"/>
                    </a:ext>
                  </a:extLst>
                </p:cNvPr>
                <p:cNvSpPr/>
                <p:nvPr/>
              </p:nvSpPr>
              <p:spPr>
                <a:xfrm>
                  <a:off x="5445622" y="3046418"/>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6" y="58275"/>
                        <a:pt x="58410" y="48361"/>
                        <a:pt x="58410" y="37032"/>
                      </a:cubicBezTo>
                      <a:cubicBezTo>
                        <a:pt x="58410" y="25702"/>
                        <a:pt x="48496"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7" name="Freeform: Shape 2606">
                  <a:extLst>
                    <a:ext uri="{FF2B5EF4-FFF2-40B4-BE49-F238E27FC236}">
                      <a16:creationId xmlns:a16="http://schemas.microsoft.com/office/drawing/2014/main" id="{3F3383D9-3329-419A-BF0B-E2F48167604B}"/>
                    </a:ext>
                  </a:extLst>
                </p:cNvPr>
                <p:cNvSpPr/>
                <p:nvPr/>
              </p:nvSpPr>
              <p:spPr>
                <a:xfrm>
                  <a:off x="5458322" y="2967111"/>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30"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8" name="Freeform: Shape 2607">
                  <a:extLst>
                    <a:ext uri="{FF2B5EF4-FFF2-40B4-BE49-F238E27FC236}">
                      <a16:creationId xmlns:a16="http://schemas.microsoft.com/office/drawing/2014/main" id="{91C963A3-E9DF-4B74-AFB0-75F6AD2AAE46}"/>
                    </a:ext>
                  </a:extLst>
                </p:cNvPr>
                <p:cNvSpPr/>
                <p:nvPr/>
              </p:nvSpPr>
              <p:spPr>
                <a:xfrm>
                  <a:off x="5744466" y="3969379"/>
                  <a:ext cx="84971" cy="84971"/>
                </a:xfrm>
                <a:custGeom>
                  <a:avLst/>
                  <a:gdLst>
                    <a:gd name="connsiteX0" fmla="*/ 48469 w 84971"/>
                    <a:gd name="connsiteY0" fmla="*/ 16184 h 84971"/>
                    <a:gd name="connsiteX1" fmla="*/ 75377 w 84971"/>
                    <a:gd name="connsiteY1" fmla="*/ 48757 h 84971"/>
                    <a:gd name="connsiteX2" fmla="*/ 42805 w 84971"/>
                    <a:gd name="connsiteY2" fmla="*/ 75664 h 84971"/>
                    <a:gd name="connsiteX3" fmla="*/ 15897 w 84971"/>
                    <a:gd name="connsiteY3" fmla="*/ 43092 h 84971"/>
                    <a:gd name="connsiteX4" fmla="*/ 48469 w 84971"/>
                    <a:gd name="connsiteY4" fmla="*/ 1618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469" y="16184"/>
                      </a:moveTo>
                      <a:cubicBezTo>
                        <a:pt x="64047" y="17600"/>
                        <a:pt x="76793" y="31762"/>
                        <a:pt x="75377" y="48757"/>
                      </a:cubicBezTo>
                      <a:cubicBezTo>
                        <a:pt x="73961" y="64335"/>
                        <a:pt x="59799" y="77081"/>
                        <a:pt x="42805" y="75664"/>
                      </a:cubicBezTo>
                      <a:cubicBezTo>
                        <a:pt x="27226" y="74248"/>
                        <a:pt x="14481" y="60086"/>
                        <a:pt x="15897" y="43092"/>
                      </a:cubicBezTo>
                      <a:cubicBezTo>
                        <a:pt x="18729" y="26098"/>
                        <a:pt x="32891" y="13352"/>
                        <a:pt x="48469" y="1618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9" name="Freeform: Shape 2608">
                  <a:extLst>
                    <a:ext uri="{FF2B5EF4-FFF2-40B4-BE49-F238E27FC236}">
                      <a16:creationId xmlns:a16="http://schemas.microsoft.com/office/drawing/2014/main" id="{E38706B4-FC2A-4A18-B0FB-2B23D26A5744}"/>
                    </a:ext>
                  </a:extLst>
                </p:cNvPr>
                <p:cNvSpPr/>
                <p:nvPr/>
              </p:nvSpPr>
              <p:spPr>
                <a:xfrm>
                  <a:off x="5686510" y="3772923"/>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0038"/>
                        <a:pt x="21454"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0" name="Freeform: Shape 2609">
                  <a:extLst>
                    <a:ext uri="{FF2B5EF4-FFF2-40B4-BE49-F238E27FC236}">
                      <a16:creationId xmlns:a16="http://schemas.microsoft.com/office/drawing/2014/main" id="{96F6C9BD-5BCC-412A-A4B6-2EC0E2E98227}"/>
                    </a:ext>
                  </a:extLst>
                </p:cNvPr>
                <p:cNvSpPr/>
                <p:nvPr/>
              </p:nvSpPr>
              <p:spPr>
                <a:xfrm>
                  <a:off x="5499573" y="4051696"/>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4"/>
                        <a:pt x="21454" y="14590"/>
                        <a:pt x="29951"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1" name="Freeform: Shape 2610">
                  <a:extLst>
                    <a:ext uri="{FF2B5EF4-FFF2-40B4-BE49-F238E27FC236}">
                      <a16:creationId xmlns:a16="http://schemas.microsoft.com/office/drawing/2014/main" id="{45C75F53-9FBA-4E1D-93D8-D7F935A7A129}"/>
                    </a:ext>
                  </a:extLst>
                </p:cNvPr>
                <p:cNvSpPr/>
                <p:nvPr/>
              </p:nvSpPr>
              <p:spPr>
                <a:xfrm>
                  <a:off x="5313870" y="3840901"/>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3051"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2" name="Freeform: Shape 2611">
                  <a:extLst>
                    <a:ext uri="{FF2B5EF4-FFF2-40B4-BE49-F238E27FC236}">
                      <a16:creationId xmlns:a16="http://schemas.microsoft.com/office/drawing/2014/main" id="{BE6E7385-D69F-4261-AC8A-2C13AAB81F19}"/>
                    </a:ext>
                  </a:extLst>
                </p:cNvPr>
                <p:cNvSpPr/>
                <p:nvPr/>
              </p:nvSpPr>
              <p:spPr>
                <a:xfrm>
                  <a:off x="5554804" y="3838068"/>
                  <a:ext cx="56648" cy="56648"/>
                </a:xfrm>
                <a:custGeom>
                  <a:avLst/>
                  <a:gdLst>
                    <a:gd name="connsiteX0" fmla="*/ 29951 w 56647"/>
                    <a:gd name="connsiteY0" fmla="*/ 15789 h 56647"/>
                    <a:gd name="connsiteX1" fmla="*/ 41281 w 56647"/>
                    <a:gd name="connsiteY1" fmla="*/ 29951 h 56647"/>
                    <a:gd name="connsiteX2" fmla="*/ 27119 w 56647"/>
                    <a:gd name="connsiteY2" fmla="*/ 41280 h 56647"/>
                    <a:gd name="connsiteX3" fmla="*/ 15789 w 56647"/>
                    <a:gd name="connsiteY3" fmla="*/ 27119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1281" y="22870"/>
                        <a:pt x="41281" y="29951"/>
                      </a:cubicBezTo>
                      <a:cubicBezTo>
                        <a:pt x="41281" y="37032"/>
                        <a:pt x="34200" y="41280"/>
                        <a:pt x="27119" y="41280"/>
                      </a:cubicBezTo>
                      <a:cubicBezTo>
                        <a:pt x="20038" y="41280"/>
                        <a:pt x="15789" y="34200"/>
                        <a:pt x="15789" y="27119"/>
                      </a:cubicBezTo>
                      <a:cubicBezTo>
                        <a:pt x="17205" y="20038"/>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3" name="Freeform: Shape 2612">
                  <a:extLst>
                    <a:ext uri="{FF2B5EF4-FFF2-40B4-BE49-F238E27FC236}">
                      <a16:creationId xmlns:a16="http://schemas.microsoft.com/office/drawing/2014/main" id="{930A8C2C-B8D6-4C04-B574-07C852C903F2}"/>
                    </a:ext>
                  </a:extLst>
                </p:cNvPr>
                <p:cNvSpPr/>
                <p:nvPr/>
              </p:nvSpPr>
              <p:spPr>
                <a:xfrm>
                  <a:off x="5244658" y="3748630"/>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5789" y="20256"/>
                        <a:pt x="22870" y="14591"/>
                        <a:pt x="29951"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4" name="Freeform: Shape 2613">
                  <a:extLst>
                    <a:ext uri="{FF2B5EF4-FFF2-40B4-BE49-F238E27FC236}">
                      <a16:creationId xmlns:a16="http://schemas.microsoft.com/office/drawing/2014/main" id="{ABF0D657-39F2-4FA3-A45C-E3C4D30D3F99}"/>
                    </a:ext>
                  </a:extLst>
                </p:cNvPr>
                <p:cNvSpPr/>
                <p:nvPr/>
              </p:nvSpPr>
              <p:spPr>
                <a:xfrm>
                  <a:off x="5587377" y="4031868"/>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7205" y="20256"/>
                        <a:pt x="22870" y="14591"/>
                        <a:pt x="29951"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5" name="Freeform: Shape 2614">
                  <a:extLst>
                    <a:ext uri="{FF2B5EF4-FFF2-40B4-BE49-F238E27FC236}">
                      <a16:creationId xmlns:a16="http://schemas.microsoft.com/office/drawing/2014/main" id="{9FA37D0C-7E0B-497E-9DC9-9BD170F66EE6}"/>
                    </a:ext>
                  </a:extLst>
                </p:cNvPr>
                <p:cNvSpPr/>
                <p:nvPr/>
              </p:nvSpPr>
              <p:spPr>
                <a:xfrm>
                  <a:off x="7170559" y="3675206"/>
                  <a:ext cx="70810" cy="70810"/>
                </a:xfrm>
                <a:custGeom>
                  <a:avLst/>
                  <a:gdLst>
                    <a:gd name="connsiteX0" fmla="*/ 41400 w 70809"/>
                    <a:gd name="connsiteY0" fmla="*/ 66772 h 70809"/>
                    <a:gd name="connsiteX1" fmla="*/ 66892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2" y="55442"/>
                        <a:pt x="66892" y="41280"/>
                      </a:cubicBezTo>
                      <a:cubicBezTo>
                        <a:pt x="66892" y="27119"/>
                        <a:pt x="55562" y="15789"/>
                        <a:pt x="41400" y="15789"/>
                      </a:cubicBezTo>
                      <a:cubicBezTo>
                        <a:pt x="27238" y="15789"/>
                        <a:pt x="15909" y="27119"/>
                        <a:pt x="15909" y="41280"/>
                      </a:cubicBezTo>
                      <a:cubicBezTo>
                        <a:pt x="14492" y="55442"/>
                        <a:pt x="25822" y="66772"/>
                        <a:pt x="4140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6" name="Freeform: Shape 2615">
                  <a:extLst>
                    <a:ext uri="{FF2B5EF4-FFF2-40B4-BE49-F238E27FC236}">
                      <a16:creationId xmlns:a16="http://schemas.microsoft.com/office/drawing/2014/main" id="{A5A3D542-76A3-46BA-8384-CCA1F3630562}"/>
                    </a:ext>
                  </a:extLst>
                </p:cNvPr>
                <p:cNvSpPr/>
                <p:nvPr/>
              </p:nvSpPr>
              <p:spPr>
                <a:xfrm>
                  <a:off x="6068882" y="426859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7" name="Freeform: Shape 2616">
                  <a:extLst>
                    <a:ext uri="{FF2B5EF4-FFF2-40B4-BE49-F238E27FC236}">
                      <a16:creationId xmlns:a16="http://schemas.microsoft.com/office/drawing/2014/main" id="{A12C6EFB-C658-4312-A38B-148B9DE0C726}"/>
                    </a:ext>
                  </a:extLst>
                </p:cNvPr>
                <p:cNvSpPr/>
                <p:nvPr/>
              </p:nvSpPr>
              <p:spPr>
                <a:xfrm>
                  <a:off x="6499404" y="366954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8" name="Freeform: Shape 2617">
                  <a:extLst>
                    <a:ext uri="{FF2B5EF4-FFF2-40B4-BE49-F238E27FC236}">
                      <a16:creationId xmlns:a16="http://schemas.microsoft.com/office/drawing/2014/main" id="{3F29DC38-0D35-4CF8-B57A-35D6E22A45C9}"/>
                    </a:ext>
                  </a:extLst>
                </p:cNvPr>
                <p:cNvSpPr/>
                <p:nvPr/>
              </p:nvSpPr>
              <p:spPr>
                <a:xfrm>
                  <a:off x="6499250" y="4410055"/>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9" name="Freeform: Shape 2618">
                  <a:extLst>
                    <a:ext uri="{FF2B5EF4-FFF2-40B4-BE49-F238E27FC236}">
                      <a16:creationId xmlns:a16="http://schemas.microsoft.com/office/drawing/2014/main" id="{7D24F335-1A61-4415-92AF-ADC2A67EB230}"/>
                    </a:ext>
                  </a:extLst>
                </p:cNvPr>
                <p:cNvSpPr/>
                <p:nvPr/>
              </p:nvSpPr>
              <p:spPr>
                <a:xfrm>
                  <a:off x="6615377" y="405742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0" name="Freeform: Shape 2619">
                  <a:extLst>
                    <a:ext uri="{FF2B5EF4-FFF2-40B4-BE49-F238E27FC236}">
                      <a16:creationId xmlns:a16="http://schemas.microsoft.com/office/drawing/2014/main" id="{FF1CA900-3D52-4945-8E53-5EF697061DAA}"/>
                    </a:ext>
                  </a:extLst>
                </p:cNvPr>
                <p:cNvSpPr/>
                <p:nvPr/>
              </p:nvSpPr>
              <p:spPr>
                <a:xfrm>
                  <a:off x="6898662" y="4418599"/>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1" name="Freeform: Shape 2620">
                  <a:extLst>
                    <a:ext uri="{FF2B5EF4-FFF2-40B4-BE49-F238E27FC236}">
                      <a16:creationId xmlns:a16="http://schemas.microsoft.com/office/drawing/2014/main" id="{CA28E708-25E7-4C7E-8CFD-9D5E894D741F}"/>
                    </a:ext>
                  </a:extLst>
                </p:cNvPr>
                <p:cNvSpPr/>
                <p:nvPr/>
              </p:nvSpPr>
              <p:spPr>
                <a:xfrm>
                  <a:off x="6238825" y="4687603"/>
                  <a:ext cx="56648" cy="56648"/>
                </a:xfrm>
                <a:custGeom>
                  <a:avLst/>
                  <a:gdLst>
                    <a:gd name="connsiteX0" fmla="*/ 35616 w 56647"/>
                    <a:gd name="connsiteY0" fmla="*/ 15969 h 56647"/>
                    <a:gd name="connsiteX1" fmla="*/ 52610 w 56647"/>
                    <a:gd name="connsiteY1" fmla="*/ 35795 h 56647"/>
                    <a:gd name="connsiteX2" fmla="*/ 32783 w 56647"/>
                    <a:gd name="connsiteY2" fmla="*/ 52790 h 56647"/>
                    <a:gd name="connsiteX3" fmla="*/ 15789 w 56647"/>
                    <a:gd name="connsiteY3" fmla="*/ 32963 h 56647"/>
                    <a:gd name="connsiteX4" fmla="*/ 35616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969"/>
                      </a:moveTo>
                      <a:cubicBezTo>
                        <a:pt x="45529" y="17385"/>
                        <a:pt x="52610" y="25882"/>
                        <a:pt x="52610" y="35795"/>
                      </a:cubicBezTo>
                      <a:cubicBezTo>
                        <a:pt x="51194" y="45709"/>
                        <a:pt x="42697" y="52790"/>
                        <a:pt x="32783" y="52790"/>
                      </a:cubicBezTo>
                      <a:cubicBezTo>
                        <a:pt x="22870" y="51373"/>
                        <a:pt x="15789" y="42876"/>
                        <a:pt x="15789" y="32963"/>
                      </a:cubicBezTo>
                      <a:cubicBezTo>
                        <a:pt x="15789" y="21633"/>
                        <a:pt x="25702" y="14552"/>
                        <a:pt x="35616"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2" name="Freeform: Shape 2621">
                  <a:extLst>
                    <a:ext uri="{FF2B5EF4-FFF2-40B4-BE49-F238E27FC236}">
                      <a16:creationId xmlns:a16="http://schemas.microsoft.com/office/drawing/2014/main" id="{CA0DE10A-1311-4090-9CC9-2E024D68EE24}"/>
                    </a:ext>
                  </a:extLst>
                </p:cNvPr>
                <p:cNvSpPr/>
                <p:nvPr/>
              </p:nvSpPr>
              <p:spPr>
                <a:xfrm>
                  <a:off x="6196204" y="4428485"/>
                  <a:ext cx="70810" cy="70810"/>
                </a:xfrm>
                <a:custGeom>
                  <a:avLst/>
                  <a:gdLst>
                    <a:gd name="connsiteX0" fmla="*/ 44247 w 70809"/>
                    <a:gd name="connsiteY0" fmla="*/ 15924 h 70809"/>
                    <a:gd name="connsiteX1" fmla="*/ 66906 w 70809"/>
                    <a:gd name="connsiteY1" fmla="*/ 44247 h 70809"/>
                    <a:gd name="connsiteX2" fmla="*/ 38582 w 70809"/>
                    <a:gd name="connsiteY2" fmla="*/ 66906 h 70809"/>
                    <a:gd name="connsiteX3" fmla="*/ 15924 w 70809"/>
                    <a:gd name="connsiteY3" fmla="*/ 38582 h 70809"/>
                    <a:gd name="connsiteX4" fmla="*/ 44247 w 70809"/>
                    <a:gd name="connsiteY4" fmla="*/ 15924 h 70809"/>
                    <a:gd name="connsiteX5" fmla="*/ 44247 w 70809"/>
                    <a:gd name="connsiteY5" fmla="*/ 15924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39"/>
                        <a:pt x="68322" y="30085"/>
                        <a:pt x="66906" y="44247"/>
                      </a:cubicBezTo>
                      <a:cubicBezTo>
                        <a:pt x="65490" y="58409"/>
                        <a:pt x="52744" y="68322"/>
                        <a:pt x="38582" y="66906"/>
                      </a:cubicBezTo>
                      <a:cubicBezTo>
                        <a:pt x="24420" y="65490"/>
                        <a:pt x="14507" y="52744"/>
                        <a:pt x="15924" y="38582"/>
                      </a:cubicBezTo>
                      <a:cubicBezTo>
                        <a:pt x="17339" y="24420"/>
                        <a:pt x="30085" y="14507"/>
                        <a:pt x="44247" y="15924"/>
                      </a:cubicBezTo>
                      <a:lnTo>
                        <a:pt x="44247" y="15924"/>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3" name="Freeform: Shape 2622">
                  <a:extLst>
                    <a:ext uri="{FF2B5EF4-FFF2-40B4-BE49-F238E27FC236}">
                      <a16:creationId xmlns:a16="http://schemas.microsoft.com/office/drawing/2014/main" id="{CF6F5222-8B8D-4D54-B7DE-E612A87E67D8}"/>
                    </a:ext>
                  </a:extLst>
                </p:cNvPr>
                <p:cNvSpPr/>
                <p:nvPr/>
              </p:nvSpPr>
              <p:spPr>
                <a:xfrm>
                  <a:off x="6152347" y="4095482"/>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532" y="16122"/>
                      </a:moveTo>
                      <a:cubicBezTo>
                        <a:pt x="75358" y="17538"/>
                        <a:pt x="90936" y="35948"/>
                        <a:pt x="89520" y="55775"/>
                      </a:cubicBezTo>
                      <a:cubicBezTo>
                        <a:pt x="88104" y="75602"/>
                        <a:pt x="69694" y="91180"/>
                        <a:pt x="49867" y="89764"/>
                      </a:cubicBezTo>
                      <a:cubicBezTo>
                        <a:pt x="30040" y="88347"/>
                        <a:pt x="14462" y="69937"/>
                        <a:pt x="15878" y="50110"/>
                      </a:cubicBezTo>
                      <a:cubicBezTo>
                        <a:pt x="17295" y="28868"/>
                        <a:pt x="35705" y="13289"/>
                        <a:pt x="55532" y="1612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4" name="Freeform: Shape 2623">
                  <a:extLst>
                    <a:ext uri="{FF2B5EF4-FFF2-40B4-BE49-F238E27FC236}">
                      <a16:creationId xmlns:a16="http://schemas.microsoft.com/office/drawing/2014/main" id="{E4CA04E9-C826-442A-87FC-9744082DB924}"/>
                    </a:ext>
                  </a:extLst>
                </p:cNvPr>
                <p:cNvSpPr/>
                <p:nvPr/>
              </p:nvSpPr>
              <p:spPr>
                <a:xfrm>
                  <a:off x="6810812" y="3955477"/>
                  <a:ext cx="70810" cy="70810"/>
                </a:xfrm>
                <a:custGeom>
                  <a:avLst/>
                  <a:gdLst>
                    <a:gd name="connsiteX0" fmla="*/ 40018 w 70809"/>
                    <a:gd name="connsiteY0" fmla="*/ 15924 h 70809"/>
                    <a:gd name="connsiteX1" fmla="*/ 59845 w 70809"/>
                    <a:gd name="connsiteY1" fmla="*/ 40000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0"/>
                        <a:pt x="61261" y="27254"/>
                        <a:pt x="59845" y="40000"/>
                      </a:cubicBezTo>
                      <a:cubicBezTo>
                        <a:pt x="58429" y="52745"/>
                        <a:pt x="48515" y="61242"/>
                        <a:pt x="35769" y="59826"/>
                      </a:cubicBezTo>
                      <a:cubicBezTo>
                        <a:pt x="23024" y="58410"/>
                        <a:pt x="14527" y="48497"/>
                        <a:pt x="15943" y="35751"/>
                      </a:cubicBezTo>
                      <a:cubicBezTo>
                        <a:pt x="17359" y="24421"/>
                        <a:pt x="28689" y="14508"/>
                        <a:pt x="40018"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5" name="Freeform: Shape 2624">
                  <a:extLst>
                    <a:ext uri="{FF2B5EF4-FFF2-40B4-BE49-F238E27FC236}">
                      <a16:creationId xmlns:a16="http://schemas.microsoft.com/office/drawing/2014/main" id="{8C88A447-1238-4A4A-A01C-71FFF59961CA}"/>
                    </a:ext>
                  </a:extLst>
                </p:cNvPr>
                <p:cNvSpPr/>
                <p:nvPr/>
              </p:nvSpPr>
              <p:spPr>
                <a:xfrm>
                  <a:off x="6640933" y="4375888"/>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 name="connsiteX5" fmla="*/ 55532 w 99133"/>
                    <a:gd name="connsiteY5" fmla="*/ 16122 h 99133"/>
                    <a:gd name="connsiteX6" fmla="*/ 54115 w 99133"/>
                    <a:gd name="connsiteY6" fmla="*/ 31700 h 99133"/>
                    <a:gd name="connsiteX7" fmla="*/ 31457 w 99133"/>
                    <a:gd name="connsiteY7" fmla="*/ 50110 h 99133"/>
                    <a:gd name="connsiteX8" fmla="*/ 49867 w 99133"/>
                    <a:gd name="connsiteY8" fmla="*/ 72770 h 99133"/>
                    <a:gd name="connsiteX9" fmla="*/ 72526 w 99133"/>
                    <a:gd name="connsiteY9" fmla="*/ 54359 h 99133"/>
                    <a:gd name="connsiteX10" fmla="*/ 54115 w 99133"/>
                    <a:gd name="connsiteY10" fmla="*/ 317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6122"/>
                      </a:moveTo>
                      <a:cubicBezTo>
                        <a:pt x="75358" y="17538"/>
                        <a:pt x="90936" y="35948"/>
                        <a:pt x="89520" y="55775"/>
                      </a:cubicBezTo>
                      <a:cubicBezTo>
                        <a:pt x="88104" y="75602"/>
                        <a:pt x="69694" y="91180"/>
                        <a:pt x="49867" y="89764"/>
                      </a:cubicBezTo>
                      <a:cubicBezTo>
                        <a:pt x="30040" y="88348"/>
                        <a:pt x="14462" y="69937"/>
                        <a:pt x="15878" y="50110"/>
                      </a:cubicBezTo>
                      <a:cubicBezTo>
                        <a:pt x="17295" y="28868"/>
                        <a:pt x="35705" y="13289"/>
                        <a:pt x="55532" y="16122"/>
                      </a:cubicBezTo>
                      <a:lnTo>
                        <a:pt x="55532" y="16122"/>
                      </a:lnTo>
                      <a:close/>
                      <a:moveTo>
                        <a:pt x="54115" y="31700"/>
                      </a:moveTo>
                      <a:cubicBezTo>
                        <a:pt x="42786" y="30284"/>
                        <a:pt x="32873" y="38781"/>
                        <a:pt x="31457" y="50110"/>
                      </a:cubicBezTo>
                      <a:cubicBezTo>
                        <a:pt x="30040" y="61440"/>
                        <a:pt x="38538" y="71353"/>
                        <a:pt x="49867" y="72770"/>
                      </a:cubicBezTo>
                      <a:cubicBezTo>
                        <a:pt x="61196" y="74186"/>
                        <a:pt x="71110" y="65689"/>
                        <a:pt x="72526" y="54359"/>
                      </a:cubicBezTo>
                      <a:cubicBezTo>
                        <a:pt x="73942" y="43029"/>
                        <a:pt x="65445" y="33116"/>
                        <a:pt x="54115" y="317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6" name="Freeform: Shape 2625">
                  <a:extLst>
                    <a:ext uri="{FF2B5EF4-FFF2-40B4-BE49-F238E27FC236}">
                      <a16:creationId xmlns:a16="http://schemas.microsoft.com/office/drawing/2014/main" id="{9DB682E7-82AA-4556-B065-B54F77178250}"/>
                    </a:ext>
                  </a:extLst>
                </p:cNvPr>
                <p:cNvSpPr/>
                <p:nvPr/>
              </p:nvSpPr>
              <p:spPr>
                <a:xfrm>
                  <a:off x="6292640" y="4534834"/>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0037"/>
                        <a:pt x="34199" y="25702"/>
                      </a:cubicBezTo>
                      <a:cubicBezTo>
                        <a:pt x="34199" y="31367"/>
                        <a:pt x="28535" y="34199"/>
                        <a:pt x="24286" y="34199"/>
                      </a:cubicBezTo>
                      <a:cubicBezTo>
                        <a:pt x="18622" y="34199"/>
                        <a:pt x="15789" y="28535"/>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7" name="Freeform: Shape 2626">
                  <a:extLst>
                    <a:ext uri="{FF2B5EF4-FFF2-40B4-BE49-F238E27FC236}">
                      <a16:creationId xmlns:a16="http://schemas.microsoft.com/office/drawing/2014/main" id="{4D87BEFA-90BC-45C4-A174-36B16C788D4E}"/>
                    </a:ext>
                  </a:extLst>
                </p:cNvPr>
                <p:cNvSpPr/>
                <p:nvPr/>
              </p:nvSpPr>
              <p:spPr>
                <a:xfrm>
                  <a:off x="6432843" y="389160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1728"/>
                        <a:pt x="34200" y="25977"/>
                      </a:cubicBezTo>
                      <a:cubicBezTo>
                        <a:pt x="34200" y="31641"/>
                        <a:pt x="28535" y="34474"/>
                        <a:pt x="24286" y="34474"/>
                      </a:cubicBezTo>
                      <a:cubicBezTo>
                        <a:pt x="18622" y="34474"/>
                        <a:pt x="15789" y="28809"/>
                        <a:pt x="15789" y="24561"/>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8" name="Freeform: Shape 2627">
                  <a:extLst>
                    <a:ext uri="{FF2B5EF4-FFF2-40B4-BE49-F238E27FC236}">
                      <a16:creationId xmlns:a16="http://schemas.microsoft.com/office/drawing/2014/main" id="{44DAA6F5-A75D-48A7-B6D7-65A5C0344B2D}"/>
                    </a:ext>
                  </a:extLst>
                </p:cNvPr>
                <p:cNvSpPr/>
                <p:nvPr/>
              </p:nvSpPr>
              <p:spPr>
                <a:xfrm>
                  <a:off x="6890118" y="456441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9" name="Freeform: Shape 2628">
                  <a:extLst>
                    <a:ext uri="{FF2B5EF4-FFF2-40B4-BE49-F238E27FC236}">
                      <a16:creationId xmlns:a16="http://schemas.microsoft.com/office/drawing/2014/main" id="{7D15DA89-B92A-41F7-85D9-241FDB6D8F5C}"/>
                    </a:ext>
                  </a:extLst>
                </p:cNvPr>
                <p:cNvSpPr/>
                <p:nvPr/>
              </p:nvSpPr>
              <p:spPr>
                <a:xfrm>
                  <a:off x="6235872" y="3761474"/>
                  <a:ext cx="84971" cy="84971"/>
                </a:xfrm>
                <a:custGeom>
                  <a:avLst/>
                  <a:gdLst>
                    <a:gd name="connsiteX0" fmla="*/ 45649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59811" y="17325"/>
                        <a:pt x="71140" y="30071"/>
                        <a:pt x="69724" y="45649"/>
                      </a:cubicBezTo>
                      <a:cubicBezTo>
                        <a:pt x="68308" y="59811"/>
                        <a:pt x="55562" y="71140"/>
                        <a:pt x="39984" y="69724"/>
                      </a:cubicBezTo>
                      <a:cubicBezTo>
                        <a:pt x="25822" y="68308"/>
                        <a:pt x="14493" y="55562"/>
                        <a:pt x="15909" y="39984"/>
                      </a:cubicBezTo>
                      <a:cubicBezTo>
                        <a:pt x="17325" y="25822"/>
                        <a:pt x="30071" y="14493"/>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0" name="Freeform: Shape 2629">
                  <a:extLst>
                    <a:ext uri="{FF2B5EF4-FFF2-40B4-BE49-F238E27FC236}">
                      <a16:creationId xmlns:a16="http://schemas.microsoft.com/office/drawing/2014/main" id="{7CA3AEEE-EAC3-4575-8DC6-FF8CFF2F14F3}"/>
                    </a:ext>
                  </a:extLst>
                </p:cNvPr>
                <p:cNvSpPr/>
                <p:nvPr/>
              </p:nvSpPr>
              <p:spPr>
                <a:xfrm>
                  <a:off x="6240240" y="4160685"/>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1728"/>
                        <a:pt x="34200" y="25977"/>
                      </a:cubicBezTo>
                      <a:cubicBezTo>
                        <a:pt x="34200" y="31642"/>
                        <a:pt x="28535" y="34474"/>
                        <a:pt x="24286" y="34474"/>
                      </a:cubicBezTo>
                      <a:cubicBezTo>
                        <a:pt x="20038" y="34474"/>
                        <a:pt x="15789" y="28809"/>
                        <a:pt x="15789" y="24561"/>
                      </a:cubicBezTo>
                      <a:cubicBezTo>
                        <a:pt x="17205" y="18896"/>
                        <a:pt x="21454" y="14648"/>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1" name="Freeform: Shape 2630">
                  <a:extLst>
                    <a:ext uri="{FF2B5EF4-FFF2-40B4-BE49-F238E27FC236}">
                      <a16:creationId xmlns:a16="http://schemas.microsoft.com/office/drawing/2014/main" id="{7D04A7A6-D743-40B6-8280-B724C70720A1}"/>
                    </a:ext>
                  </a:extLst>
                </p:cNvPr>
                <p:cNvSpPr/>
                <p:nvPr/>
              </p:nvSpPr>
              <p:spPr>
                <a:xfrm>
                  <a:off x="6608296" y="4337830"/>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70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70" y="59845"/>
                      </a:cubicBezTo>
                      <a:cubicBezTo>
                        <a:pt x="23024" y="58429"/>
                        <a:pt x="14527" y="48515"/>
                        <a:pt x="15943" y="35770"/>
                      </a:cubicBezTo>
                      <a:cubicBezTo>
                        <a:pt x="17359" y="23024"/>
                        <a:pt x="27273"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2" name="Freeform: Shape 2631">
                  <a:extLst>
                    <a:ext uri="{FF2B5EF4-FFF2-40B4-BE49-F238E27FC236}">
                      <a16:creationId xmlns:a16="http://schemas.microsoft.com/office/drawing/2014/main" id="{96CB61AC-F805-461F-97CE-9FE744506E09}"/>
                    </a:ext>
                  </a:extLst>
                </p:cNvPr>
                <p:cNvSpPr/>
                <p:nvPr/>
              </p:nvSpPr>
              <p:spPr>
                <a:xfrm>
                  <a:off x="6516217" y="3733270"/>
                  <a:ext cx="56648" cy="56648"/>
                </a:xfrm>
                <a:custGeom>
                  <a:avLst/>
                  <a:gdLst>
                    <a:gd name="connsiteX0" fmla="*/ 35796 w 56647"/>
                    <a:gd name="connsiteY0" fmla="*/ 15789 h 56647"/>
                    <a:gd name="connsiteX1" fmla="*/ 51374 w 56647"/>
                    <a:gd name="connsiteY1" fmla="*/ 35616 h 56647"/>
                    <a:gd name="connsiteX2" fmla="*/ 31548 w 56647"/>
                    <a:gd name="connsiteY2" fmla="*/ 51194 h 56647"/>
                    <a:gd name="connsiteX3" fmla="*/ 15969 w 56647"/>
                    <a:gd name="connsiteY3" fmla="*/ 31367 h 56647"/>
                    <a:gd name="connsiteX4" fmla="*/ 3579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96" y="15789"/>
                      </a:moveTo>
                      <a:cubicBezTo>
                        <a:pt x="45709" y="17205"/>
                        <a:pt x="52790" y="25702"/>
                        <a:pt x="51374" y="35616"/>
                      </a:cubicBezTo>
                      <a:cubicBezTo>
                        <a:pt x="49958" y="45529"/>
                        <a:pt x="41461" y="52610"/>
                        <a:pt x="31548" y="51194"/>
                      </a:cubicBezTo>
                      <a:cubicBezTo>
                        <a:pt x="21634" y="49777"/>
                        <a:pt x="14554" y="41280"/>
                        <a:pt x="15969" y="31367"/>
                      </a:cubicBezTo>
                      <a:cubicBezTo>
                        <a:pt x="18802" y="22870"/>
                        <a:pt x="27299" y="15789"/>
                        <a:pt x="3579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3" name="Freeform: Shape 2632">
                  <a:extLst>
                    <a:ext uri="{FF2B5EF4-FFF2-40B4-BE49-F238E27FC236}">
                      <a16:creationId xmlns:a16="http://schemas.microsoft.com/office/drawing/2014/main" id="{3BAE7CBA-4C1A-4D74-B084-9BDFBA937E2E}"/>
                    </a:ext>
                  </a:extLst>
                </p:cNvPr>
                <p:cNvSpPr/>
                <p:nvPr/>
              </p:nvSpPr>
              <p:spPr>
                <a:xfrm>
                  <a:off x="6149604" y="4286726"/>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28809"/>
                        <a:pt x="15789" y="24560"/>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4" name="Freeform: Shape 2633">
                  <a:extLst>
                    <a:ext uri="{FF2B5EF4-FFF2-40B4-BE49-F238E27FC236}">
                      <a16:creationId xmlns:a16="http://schemas.microsoft.com/office/drawing/2014/main" id="{CC9D170D-61F5-410E-BEFE-E6D7ADA9FAAF}"/>
                    </a:ext>
                  </a:extLst>
                </p:cNvPr>
                <p:cNvSpPr/>
                <p:nvPr/>
              </p:nvSpPr>
              <p:spPr>
                <a:xfrm>
                  <a:off x="6202004" y="3959861"/>
                  <a:ext cx="28324" cy="28324"/>
                </a:xfrm>
                <a:custGeom>
                  <a:avLst/>
                  <a:gdLst>
                    <a:gd name="connsiteX0" fmla="*/ 21454 w 28323"/>
                    <a:gd name="connsiteY0" fmla="*/ 15789 h 28323"/>
                    <a:gd name="connsiteX1" fmla="*/ 25702 w 28323"/>
                    <a:gd name="connsiteY1" fmla="*/ 21454 h 28323"/>
                    <a:gd name="connsiteX2" fmla="*/ 20037 w 28323"/>
                    <a:gd name="connsiteY2" fmla="*/ 25702 h 28323"/>
                    <a:gd name="connsiteX3" fmla="*/ 15789 w 28323"/>
                    <a:gd name="connsiteY3" fmla="*/ 20037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2" y="18621"/>
                        <a:pt x="25702" y="21454"/>
                      </a:cubicBezTo>
                      <a:cubicBezTo>
                        <a:pt x="25702" y="24286"/>
                        <a:pt x="22870" y="25702"/>
                        <a:pt x="20037" y="25702"/>
                      </a:cubicBezTo>
                      <a:cubicBezTo>
                        <a:pt x="17205" y="25702"/>
                        <a:pt x="15789" y="22870"/>
                        <a:pt x="15789" y="20037"/>
                      </a:cubicBezTo>
                      <a:cubicBezTo>
                        <a:pt x="15789" y="17205"/>
                        <a:pt x="18621"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5" name="Freeform: Shape 2634">
                  <a:extLst>
                    <a:ext uri="{FF2B5EF4-FFF2-40B4-BE49-F238E27FC236}">
                      <a16:creationId xmlns:a16="http://schemas.microsoft.com/office/drawing/2014/main" id="{63F928D6-08D4-45FE-8B24-26B843586A12}"/>
                    </a:ext>
                  </a:extLst>
                </p:cNvPr>
                <p:cNvSpPr/>
                <p:nvPr/>
              </p:nvSpPr>
              <p:spPr>
                <a:xfrm>
                  <a:off x="6710416" y="4224688"/>
                  <a:ext cx="28324" cy="28324"/>
                </a:xfrm>
                <a:custGeom>
                  <a:avLst/>
                  <a:gdLst>
                    <a:gd name="connsiteX0" fmla="*/ 21454 w 28323"/>
                    <a:gd name="connsiteY0" fmla="*/ 15789 h 28323"/>
                    <a:gd name="connsiteX1" fmla="*/ 25703 w 28323"/>
                    <a:gd name="connsiteY1" fmla="*/ 21454 h 28323"/>
                    <a:gd name="connsiteX2" fmla="*/ 20037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7" y="25703"/>
                      </a:cubicBezTo>
                      <a:cubicBezTo>
                        <a:pt x="17205" y="25703"/>
                        <a:pt x="15789" y="22870"/>
                        <a:pt x="15789" y="20038"/>
                      </a:cubicBezTo>
                      <a:cubicBezTo>
                        <a:pt x="17205" y="17205"/>
                        <a:pt x="18622"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6" name="Freeform: Shape 2635">
                  <a:extLst>
                    <a:ext uri="{FF2B5EF4-FFF2-40B4-BE49-F238E27FC236}">
                      <a16:creationId xmlns:a16="http://schemas.microsoft.com/office/drawing/2014/main" id="{A3182B61-E041-4AF7-9DBA-E1865795A369}"/>
                    </a:ext>
                  </a:extLst>
                </p:cNvPr>
                <p:cNvSpPr/>
                <p:nvPr/>
              </p:nvSpPr>
              <p:spPr>
                <a:xfrm>
                  <a:off x="6626861" y="4490661"/>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9"/>
                        <a:pt x="15789" y="25973"/>
                      </a:cubicBezTo>
                      <a:cubicBezTo>
                        <a:pt x="15789" y="18893"/>
                        <a:pt x="20037"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7" name="Freeform: Shape 2636">
                  <a:extLst>
                    <a:ext uri="{FF2B5EF4-FFF2-40B4-BE49-F238E27FC236}">
                      <a16:creationId xmlns:a16="http://schemas.microsoft.com/office/drawing/2014/main" id="{5F470E7D-0E91-4B3A-B779-3B68AC62F448}"/>
                    </a:ext>
                  </a:extLst>
                </p:cNvPr>
                <p:cNvSpPr/>
                <p:nvPr/>
              </p:nvSpPr>
              <p:spPr>
                <a:xfrm>
                  <a:off x="6090125" y="449093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0037"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8" name="Freeform: Shape 2637">
                  <a:extLst>
                    <a:ext uri="{FF2B5EF4-FFF2-40B4-BE49-F238E27FC236}">
                      <a16:creationId xmlns:a16="http://schemas.microsoft.com/office/drawing/2014/main" id="{58B36DFC-91C6-4063-B609-3775FB7BA0E3}"/>
                    </a:ext>
                  </a:extLst>
                </p:cNvPr>
                <p:cNvSpPr/>
                <p:nvPr/>
              </p:nvSpPr>
              <p:spPr>
                <a:xfrm>
                  <a:off x="6554635" y="4190428"/>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9" name="Freeform: Shape 2638">
                  <a:extLst>
                    <a:ext uri="{FF2B5EF4-FFF2-40B4-BE49-F238E27FC236}">
                      <a16:creationId xmlns:a16="http://schemas.microsoft.com/office/drawing/2014/main" id="{2EA11A7E-C5D0-41D8-94E0-6615A6F72072}"/>
                    </a:ext>
                  </a:extLst>
                </p:cNvPr>
                <p:cNvSpPr/>
                <p:nvPr/>
              </p:nvSpPr>
              <p:spPr>
                <a:xfrm>
                  <a:off x="6234576" y="3939763"/>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0" name="Freeform: Shape 2639">
                  <a:extLst>
                    <a:ext uri="{FF2B5EF4-FFF2-40B4-BE49-F238E27FC236}">
                      <a16:creationId xmlns:a16="http://schemas.microsoft.com/office/drawing/2014/main" id="{E3744CE5-B57F-4230-82B3-91FE5887CAB4}"/>
                    </a:ext>
                  </a:extLst>
                </p:cNvPr>
                <p:cNvSpPr/>
                <p:nvPr/>
              </p:nvSpPr>
              <p:spPr>
                <a:xfrm>
                  <a:off x="6689173" y="3809744"/>
                  <a:ext cx="42486" cy="42486"/>
                </a:xfrm>
                <a:custGeom>
                  <a:avLst/>
                  <a:gdLst>
                    <a:gd name="connsiteX0" fmla="*/ 25703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1454"/>
                        <a:pt x="34199" y="25702"/>
                      </a:cubicBezTo>
                      <a:cubicBezTo>
                        <a:pt x="34199" y="31367"/>
                        <a:pt x="28535" y="34200"/>
                        <a:pt x="24286" y="34200"/>
                      </a:cubicBezTo>
                      <a:cubicBezTo>
                        <a:pt x="18622" y="34200"/>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1" name="Freeform: Shape 2640">
                  <a:extLst>
                    <a:ext uri="{FF2B5EF4-FFF2-40B4-BE49-F238E27FC236}">
                      <a16:creationId xmlns:a16="http://schemas.microsoft.com/office/drawing/2014/main" id="{81F496E8-3E69-4353-90FD-AE1F34257FE7}"/>
                    </a:ext>
                  </a:extLst>
                </p:cNvPr>
                <p:cNvSpPr/>
                <p:nvPr/>
              </p:nvSpPr>
              <p:spPr>
                <a:xfrm>
                  <a:off x="6966747" y="3873473"/>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7205"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2" name="Freeform: Shape 2641">
                  <a:extLst>
                    <a:ext uri="{FF2B5EF4-FFF2-40B4-BE49-F238E27FC236}">
                      <a16:creationId xmlns:a16="http://schemas.microsoft.com/office/drawing/2014/main" id="{7FE5B556-C953-48E7-9D9A-1C8F674D6A14}"/>
                    </a:ext>
                  </a:extLst>
                </p:cNvPr>
                <p:cNvSpPr/>
                <p:nvPr/>
              </p:nvSpPr>
              <p:spPr>
                <a:xfrm>
                  <a:off x="6871862" y="4350729"/>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3" name="Freeform: Shape 2642">
                  <a:extLst>
                    <a:ext uri="{FF2B5EF4-FFF2-40B4-BE49-F238E27FC236}">
                      <a16:creationId xmlns:a16="http://schemas.microsoft.com/office/drawing/2014/main" id="{EFE278B9-33B8-4982-BC78-C44C16787EDF}"/>
                    </a:ext>
                  </a:extLst>
                </p:cNvPr>
                <p:cNvSpPr/>
                <p:nvPr/>
              </p:nvSpPr>
              <p:spPr>
                <a:xfrm>
                  <a:off x="6487939" y="3992298"/>
                  <a:ext cx="70810" cy="70810"/>
                </a:xfrm>
                <a:custGeom>
                  <a:avLst/>
                  <a:gdLst>
                    <a:gd name="connsiteX0" fmla="*/ 41416 w 70809"/>
                    <a:gd name="connsiteY0" fmla="*/ 15924 h 70809"/>
                    <a:gd name="connsiteX1" fmla="*/ 62658 w 70809"/>
                    <a:gd name="connsiteY1" fmla="*/ 41416 h 70809"/>
                    <a:gd name="connsiteX2" fmla="*/ 37167 w 70809"/>
                    <a:gd name="connsiteY2" fmla="*/ 62658 h 70809"/>
                    <a:gd name="connsiteX3" fmla="*/ 15924 w 70809"/>
                    <a:gd name="connsiteY3" fmla="*/ 37167 h 70809"/>
                    <a:gd name="connsiteX4" fmla="*/ 41416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6" y="15924"/>
                      </a:moveTo>
                      <a:cubicBezTo>
                        <a:pt x="54161" y="17340"/>
                        <a:pt x="64075" y="28670"/>
                        <a:pt x="62658" y="41416"/>
                      </a:cubicBezTo>
                      <a:cubicBezTo>
                        <a:pt x="61242" y="54161"/>
                        <a:pt x="49913" y="64074"/>
                        <a:pt x="37167" y="62658"/>
                      </a:cubicBezTo>
                      <a:cubicBezTo>
                        <a:pt x="24421" y="61242"/>
                        <a:pt x="14508" y="49912"/>
                        <a:pt x="15924" y="37167"/>
                      </a:cubicBezTo>
                      <a:cubicBezTo>
                        <a:pt x="17340" y="24421"/>
                        <a:pt x="28670" y="14508"/>
                        <a:pt x="41416"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4" name="Freeform: Shape 2643">
                  <a:extLst>
                    <a:ext uri="{FF2B5EF4-FFF2-40B4-BE49-F238E27FC236}">
                      <a16:creationId xmlns:a16="http://schemas.microsoft.com/office/drawing/2014/main" id="{D28BBE4E-8126-4BE7-AB7A-4A0B4E909387}"/>
                    </a:ext>
                  </a:extLst>
                </p:cNvPr>
                <p:cNvSpPr/>
                <p:nvPr/>
              </p:nvSpPr>
              <p:spPr>
                <a:xfrm>
                  <a:off x="6234576" y="4513375"/>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7422"/>
                        <a:pt x="44113" y="23087"/>
                        <a:pt x="44113" y="31584"/>
                      </a:cubicBezTo>
                      <a:cubicBezTo>
                        <a:pt x="42697" y="38665"/>
                        <a:pt x="37032" y="44330"/>
                        <a:pt x="28535" y="44330"/>
                      </a:cubicBezTo>
                      <a:cubicBezTo>
                        <a:pt x="21454" y="44330"/>
                        <a:pt x="15789" y="37249"/>
                        <a:pt x="15789" y="28752"/>
                      </a:cubicBezTo>
                      <a:cubicBezTo>
                        <a:pt x="17205" y="20254"/>
                        <a:pt x="24286" y="14590"/>
                        <a:pt x="31367"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5" name="Freeform: Shape 2644">
                  <a:extLst>
                    <a:ext uri="{FF2B5EF4-FFF2-40B4-BE49-F238E27FC236}">
                      <a16:creationId xmlns:a16="http://schemas.microsoft.com/office/drawing/2014/main" id="{A59B9F49-8B5A-4E9C-A8A5-94DDE43445D5}"/>
                    </a:ext>
                  </a:extLst>
                </p:cNvPr>
                <p:cNvSpPr/>
                <p:nvPr/>
              </p:nvSpPr>
              <p:spPr>
                <a:xfrm>
                  <a:off x="6234576" y="408137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30225"/>
                        <a:pt x="15789" y="24560"/>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6" name="Freeform: Shape 2645">
                  <a:extLst>
                    <a:ext uri="{FF2B5EF4-FFF2-40B4-BE49-F238E27FC236}">
                      <a16:creationId xmlns:a16="http://schemas.microsoft.com/office/drawing/2014/main" id="{C882C6AA-1C2E-47AE-A5FE-BFB08C2254E6}"/>
                    </a:ext>
                  </a:extLst>
                </p:cNvPr>
                <p:cNvSpPr/>
                <p:nvPr/>
              </p:nvSpPr>
              <p:spPr>
                <a:xfrm>
                  <a:off x="6182177" y="365113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29951"/>
                        <a:pt x="28535" y="34200"/>
                        <a:pt x="24286" y="34200"/>
                      </a:cubicBezTo>
                      <a:cubicBezTo>
                        <a:pt x="18621" y="34200"/>
                        <a:pt x="15789" y="28535"/>
                        <a:pt x="15789" y="24286"/>
                      </a:cubicBezTo>
                      <a:cubicBezTo>
                        <a:pt x="15789"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7" name="Freeform: Shape 2646">
                  <a:extLst>
                    <a:ext uri="{FF2B5EF4-FFF2-40B4-BE49-F238E27FC236}">
                      <a16:creationId xmlns:a16="http://schemas.microsoft.com/office/drawing/2014/main" id="{99AD87C3-6690-4124-8DCD-FCD9DF0B8F86}"/>
                    </a:ext>
                  </a:extLst>
                </p:cNvPr>
                <p:cNvSpPr/>
                <p:nvPr/>
              </p:nvSpPr>
              <p:spPr>
                <a:xfrm>
                  <a:off x="6897354" y="386328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8"/>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8" name="Freeform: Shape 2647">
                  <a:extLst>
                    <a:ext uri="{FF2B5EF4-FFF2-40B4-BE49-F238E27FC236}">
                      <a16:creationId xmlns:a16="http://schemas.microsoft.com/office/drawing/2014/main" id="{631805E4-51F7-44E8-A79F-FF86C73BB457}"/>
                    </a:ext>
                  </a:extLst>
                </p:cNvPr>
                <p:cNvSpPr/>
                <p:nvPr/>
              </p:nvSpPr>
              <p:spPr>
                <a:xfrm>
                  <a:off x="5918765" y="3846565"/>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5789" y="22870"/>
                        <a:pt x="24286"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9" name="Freeform: Shape 2648">
                  <a:extLst>
                    <a:ext uri="{FF2B5EF4-FFF2-40B4-BE49-F238E27FC236}">
                      <a16:creationId xmlns:a16="http://schemas.microsoft.com/office/drawing/2014/main" id="{260F6C38-4768-4A7F-AB57-6F98D6D77D3C}"/>
                    </a:ext>
                  </a:extLst>
                </p:cNvPr>
                <p:cNvSpPr/>
                <p:nvPr/>
              </p:nvSpPr>
              <p:spPr>
                <a:xfrm>
                  <a:off x="6166599"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4113"/>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0" name="Freeform: Shape 2649">
                  <a:extLst>
                    <a:ext uri="{FF2B5EF4-FFF2-40B4-BE49-F238E27FC236}">
                      <a16:creationId xmlns:a16="http://schemas.microsoft.com/office/drawing/2014/main" id="{EFF98CA4-0DC0-44F3-A66C-38F52F99CC10}"/>
                    </a:ext>
                  </a:extLst>
                </p:cNvPr>
                <p:cNvSpPr/>
                <p:nvPr/>
              </p:nvSpPr>
              <p:spPr>
                <a:xfrm>
                  <a:off x="6717362" y="3655245"/>
                  <a:ext cx="70810" cy="70810"/>
                </a:xfrm>
                <a:custGeom>
                  <a:avLst/>
                  <a:gdLst>
                    <a:gd name="connsiteX0" fmla="*/ 41415 w 70809"/>
                    <a:gd name="connsiteY0" fmla="*/ 15924 h 70809"/>
                    <a:gd name="connsiteX1" fmla="*/ 62658 w 70809"/>
                    <a:gd name="connsiteY1" fmla="*/ 41415 h 70809"/>
                    <a:gd name="connsiteX2" fmla="*/ 37167 w 70809"/>
                    <a:gd name="connsiteY2" fmla="*/ 62658 h 70809"/>
                    <a:gd name="connsiteX3" fmla="*/ 15924 w 70809"/>
                    <a:gd name="connsiteY3" fmla="*/ 37167 h 70809"/>
                    <a:gd name="connsiteX4" fmla="*/ 41415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5" y="15924"/>
                      </a:moveTo>
                      <a:cubicBezTo>
                        <a:pt x="54161" y="17340"/>
                        <a:pt x="64074" y="28670"/>
                        <a:pt x="62658" y="41415"/>
                      </a:cubicBezTo>
                      <a:cubicBezTo>
                        <a:pt x="61242" y="54161"/>
                        <a:pt x="49912" y="64074"/>
                        <a:pt x="37167" y="62658"/>
                      </a:cubicBezTo>
                      <a:cubicBezTo>
                        <a:pt x="24421" y="61242"/>
                        <a:pt x="14508" y="49912"/>
                        <a:pt x="15924" y="37167"/>
                      </a:cubicBezTo>
                      <a:cubicBezTo>
                        <a:pt x="17340" y="24421"/>
                        <a:pt x="28670" y="14508"/>
                        <a:pt x="41415"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1" name="Freeform: Shape 2650">
                  <a:extLst>
                    <a:ext uri="{FF2B5EF4-FFF2-40B4-BE49-F238E27FC236}">
                      <a16:creationId xmlns:a16="http://schemas.microsoft.com/office/drawing/2014/main" id="{53808FD6-40F8-4D97-BF5C-B4987B004142}"/>
                    </a:ext>
                  </a:extLst>
                </p:cNvPr>
                <p:cNvSpPr/>
                <p:nvPr/>
              </p:nvSpPr>
              <p:spPr>
                <a:xfrm>
                  <a:off x="6843538" y="3765842"/>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18622"/>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2" name="Freeform: Shape 2651">
                  <a:extLst>
                    <a:ext uri="{FF2B5EF4-FFF2-40B4-BE49-F238E27FC236}">
                      <a16:creationId xmlns:a16="http://schemas.microsoft.com/office/drawing/2014/main" id="{9FAC87C8-49D0-4441-AB97-91BB5C2F9B8B}"/>
                    </a:ext>
                  </a:extLst>
                </p:cNvPr>
                <p:cNvSpPr/>
                <p:nvPr/>
              </p:nvSpPr>
              <p:spPr>
                <a:xfrm>
                  <a:off x="5918547" y="3648080"/>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1" y="34418"/>
                        <a:pt x="16007" y="27337"/>
                      </a:cubicBezTo>
                      <a:cubicBezTo>
                        <a:pt x="16007" y="20256"/>
                        <a:pt x="23088" y="14591"/>
                        <a:pt x="30169"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3" name="Freeform: Shape 2652">
                  <a:extLst>
                    <a:ext uri="{FF2B5EF4-FFF2-40B4-BE49-F238E27FC236}">
                      <a16:creationId xmlns:a16="http://schemas.microsoft.com/office/drawing/2014/main" id="{6CFCA81B-E273-4320-9977-95A3DAEB2F8F}"/>
                    </a:ext>
                  </a:extLst>
                </p:cNvPr>
                <p:cNvSpPr/>
                <p:nvPr/>
              </p:nvSpPr>
              <p:spPr>
                <a:xfrm>
                  <a:off x="5920000" y="3686536"/>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29"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4" name="Freeform: Shape 2653">
                  <a:extLst>
                    <a:ext uri="{FF2B5EF4-FFF2-40B4-BE49-F238E27FC236}">
                      <a16:creationId xmlns:a16="http://schemas.microsoft.com/office/drawing/2014/main" id="{6BFE093C-06DF-4BC6-8FEF-159504FCF1B3}"/>
                    </a:ext>
                  </a:extLst>
                </p:cNvPr>
                <p:cNvSpPr/>
                <p:nvPr/>
              </p:nvSpPr>
              <p:spPr>
                <a:xfrm>
                  <a:off x="6058814" y="3941296"/>
                  <a:ext cx="70810" cy="70810"/>
                </a:xfrm>
                <a:custGeom>
                  <a:avLst/>
                  <a:gdLst>
                    <a:gd name="connsiteX0" fmla="*/ 38603 w 70809"/>
                    <a:gd name="connsiteY0" fmla="*/ 15943 h 70809"/>
                    <a:gd name="connsiteX1" fmla="*/ 57013 w 70809"/>
                    <a:gd name="connsiteY1" fmla="*/ 38602 h 70809"/>
                    <a:gd name="connsiteX2" fmla="*/ 34354 w 70809"/>
                    <a:gd name="connsiteY2" fmla="*/ 57013 h 70809"/>
                    <a:gd name="connsiteX3" fmla="*/ 15943 w 70809"/>
                    <a:gd name="connsiteY3" fmla="*/ 34354 h 70809"/>
                    <a:gd name="connsiteX4" fmla="*/ 38603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603" y="15943"/>
                      </a:moveTo>
                      <a:cubicBezTo>
                        <a:pt x="49932" y="17359"/>
                        <a:pt x="58429" y="27273"/>
                        <a:pt x="57013" y="38602"/>
                      </a:cubicBezTo>
                      <a:cubicBezTo>
                        <a:pt x="55597" y="49932"/>
                        <a:pt x="45684" y="58429"/>
                        <a:pt x="34354" y="57013"/>
                      </a:cubicBezTo>
                      <a:cubicBezTo>
                        <a:pt x="23024" y="55597"/>
                        <a:pt x="14527" y="45683"/>
                        <a:pt x="15943" y="34354"/>
                      </a:cubicBezTo>
                      <a:cubicBezTo>
                        <a:pt x="17360" y="23024"/>
                        <a:pt x="27273" y="14527"/>
                        <a:pt x="38603"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5" name="Freeform: Shape 2654">
                  <a:extLst>
                    <a:ext uri="{FF2B5EF4-FFF2-40B4-BE49-F238E27FC236}">
                      <a16:creationId xmlns:a16="http://schemas.microsoft.com/office/drawing/2014/main" id="{0E24A5A5-C58C-4DA6-883B-64B1016520A3}"/>
                    </a:ext>
                  </a:extLst>
                </p:cNvPr>
                <p:cNvSpPr/>
                <p:nvPr/>
              </p:nvSpPr>
              <p:spPr>
                <a:xfrm>
                  <a:off x="7012065" y="4023318"/>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6" name="Freeform: Shape 2655">
                  <a:extLst>
                    <a:ext uri="{FF2B5EF4-FFF2-40B4-BE49-F238E27FC236}">
                      <a16:creationId xmlns:a16="http://schemas.microsoft.com/office/drawing/2014/main" id="{9044180A-BC76-4F6A-AC8F-44392822A507}"/>
                    </a:ext>
                  </a:extLst>
                </p:cNvPr>
                <p:cNvSpPr/>
                <p:nvPr/>
              </p:nvSpPr>
              <p:spPr>
                <a:xfrm>
                  <a:off x="6914348" y="3939759"/>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0312"/>
                        <a:pt x="34200" y="25977"/>
                      </a:cubicBezTo>
                      <a:cubicBezTo>
                        <a:pt x="34200" y="31642"/>
                        <a:pt x="29951" y="34474"/>
                        <a:pt x="24286" y="34474"/>
                      </a:cubicBezTo>
                      <a:cubicBezTo>
                        <a:pt x="18622"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7" name="Freeform: Shape 2656">
                  <a:extLst>
                    <a:ext uri="{FF2B5EF4-FFF2-40B4-BE49-F238E27FC236}">
                      <a16:creationId xmlns:a16="http://schemas.microsoft.com/office/drawing/2014/main" id="{BAA19C26-AD5F-489A-B06F-9825ECC430B5}"/>
                    </a:ext>
                  </a:extLst>
                </p:cNvPr>
                <p:cNvSpPr/>
                <p:nvPr/>
              </p:nvSpPr>
              <p:spPr>
                <a:xfrm>
                  <a:off x="6744405" y="4213139"/>
                  <a:ext cx="42486" cy="42486"/>
                </a:xfrm>
                <a:custGeom>
                  <a:avLst/>
                  <a:gdLst>
                    <a:gd name="connsiteX0" fmla="*/ 27119 w 42485"/>
                    <a:gd name="connsiteY0" fmla="*/ 16009 h 42485"/>
                    <a:gd name="connsiteX1" fmla="*/ 37032 w 42485"/>
                    <a:gd name="connsiteY1" fmla="*/ 27338 h 42485"/>
                    <a:gd name="connsiteX2" fmla="*/ 25703 w 42485"/>
                    <a:gd name="connsiteY2" fmla="*/ 37252 h 42485"/>
                    <a:gd name="connsiteX3" fmla="*/ 15789 w 42485"/>
                    <a:gd name="connsiteY3" fmla="*/ 25923 h 42485"/>
                    <a:gd name="connsiteX4" fmla="*/ 27119 w 42485"/>
                    <a:gd name="connsiteY4" fmla="*/ 1600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09"/>
                      </a:moveTo>
                      <a:cubicBezTo>
                        <a:pt x="32783" y="16009"/>
                        <a:pt x="37032" y="21674"/>
                        <a:pt x="37032" y="27338"/>
                      </a:cubicBezTo>
                      <a:cubicBezTo>
                        <a:pt x="37032" y="33004"/>
                        <a:pt x="31367" y="37252"/>
                        <a:pt x="25703" y="37252"/>
                      </a:cubicBezTo>
                      <a:cubicBezTo>
                        <a:pt x="20038" y="37252"/>
                        <a:pt x="15789" y="31587"/>
                        <a:pt x="15789" y="25923"/>
                      </a:cubicBezTo>
                      <a:cubicBezTo>
                        <a:pt x="15789" y="20258"/>
                        <a:pt x="21454" y="14593"/>
                        <a:pt x="27119" y="160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8" name="Freeform: Shape 2657">
                  <a:extLst>
                    <a:ext uri="{FF2B5EF4-FFF2-40B4-BE49-F238E27FC236}">
                      <a16:creationId xmlns:a16="http://schemas.microsoft.com/office/drawing/2014/main" id="{23177C6A-9035-4ACA-876E-C2987C040ED4}"/>
                    </a:ext>
                  </a:extLst>
                </p:cNvPr>
                <p:cNvSpPr/>
                <p:nvPr/>
              </p:nvSpPr>
              <p:spPr>
                <a:xfrm>
                  <a:off x="6659299" y="4776868"/>
                  <a:ext cx="70810" cy="70810"/>
                </a:xfrm>
                <a:custGeom>
                  <a:avLst/>
                  <a:gdLst>
                    <a:gd name="connsiteX0" fmla="*/ 44247 w 70809"/>
                    <a:gd name="connsiteY0" fmla="*/ 15923 h 70809"/>
                    <a:gd name="connsiteX1" fmla="*/ 66907 w 70809"/>
                    <a:gd name="connsiteY1" fmla="*/ 44247 h 70809"/>
                    <a:gd name="connsiteX2" fmla="*/ 38583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3" y="30085"/>
                        <a:pt x="66907" y="44247"/>
                      </a:cubicBezTo>
                      <a:cubicBezTo>
                        <a:pt x="65490" y="58409"/>
                        <a:pt x="52745" y="68323"/>
                        <a:pt x="38583" y="66906"/>
                      </a:cubicBezTo>
                      <a:cubicBezTo>
                        <a:pt x="24421" y="65490"/>
                        <a:pt x="14507" y="52745"/>
                        <a:pt x="15924" y="38583"/>
                      </a:cubicBezTo>
                      <a:cubicBezTo>
                        <a:pt x="17340" y="24421"/>
                        <a:pt x="30085" y="14508"/>
                        <a:pt x="44247" y="15923"/>
                      </a:cubicBezTo>
                      <a:lnTo>
                        <a:pt x="44247" y="15923"/>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9" name="Freeform: Shape 2658">
                  <a:extLst>
                    <a:ext uri="{FF2B5EF4-FFF2-40B4-BE49-F238E27FC236}">
                      <a16:creationId xmlns:a16="http://schemas.microsoft.com/office/drawing/2014/main" id="{F39161A8-FC94-4815-A761-EAEC46806685}"/>
                    </a:ext>
                  </a:extLst>
                </p:cNvPr>
                <p:cNvSpPr/>
                <p:nvPr/>
              </p:nvSpPr>
              <p:spPr>
                <a:xfrm>
                  <a:off x="6400151" y="4902924"/>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9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6" y="17324"/>
                        <a:pt x="72556" y="30070"/>
                        <a:pt x="71140" y="45648"/>
                      </a:cubicBezTo>
                      <a:cubicBezTo>
                        <a:pt x="69724" y="61226"/>
                        <a:pt x="56978" y="72556"/>
                        <a:pt x="41400" y="71140"/>
                      </a:cubicBezTo>
                      <a:cubicBezTo>
                        <a:pt x="25822" y="69724"/>
                        <a:pt x="14492" y="56978"/>
                        <a:pt x="15909" y="41400"/>
                      </a:cubicBezTo>
                      <a:cubicBezTo>
                        <a:pt x="17325" y="25822"/>
                        <a:pt x="31487"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0" name="Freeform: Shape 2659">
                  <a:extLst>
                    <a:ext uri="{FF2B5EF4-FFF2-40B4-BE49-F238E27FC236}">
                      <a16:creationId xmlns:a16="http://schemas.microsoft.com/office/drawing/2014/main" id="{06091AD0-DE0C-4507-89E8-A7522B6F5583}"/>
                    </a:ext>
                  </a:extLst>
                </p:cNvPr>
                <p:cNvSpPr/>
                <p:nvPr/>
              </p:nvSpPr>
              <p:spPr>
                <a:xfrm>
                  <a:off x="6513566" y="5057409"/>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 name="connsiteX5" fmla="*/ 35616 w 56647"/>
                    <a:gd name="connsiteY5" fmla="*/ 15789 h 56647"/>
                    <a:gd name="connsiteX6" fmla="*/ 35616 w 56647"/>
                    <a:gd name="connsiteY6" fmla="*/ 24286 h 56647"/>
                    <a:gd name="connsiteX7" fmla="*/ 24286 w 56647"/>
                    <a:gd name="connsiteY7" fmla="*/ 34199 h 56647"/>
                    <a:gd name="connsiteX8" fmla="*/ 34199 w 56647"/>
                    <a:gd name="connsiteY8" fmla="*/ 45529 h 56647"/>
                    <a:gd name="connsiteX9" fmla="*/ 45529 w 56647"/>
                    <a:gd name="connsiteY9" fmla="*/ 35616 h 56647"/>
                    <a:gd name="connsiteX10" fmla="*/ 35616 w 56647"/>
                    <a:gd name="connsiteY10" fmla="*/ 24286 h 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2" y="15789"/>
                        <a:pt x="35616" y="15789"/>
                      </a:cubicBezTo>
                      <a:lnTo>
                        <a:pt x="35616" y="15789"/>
                      </a:lnTo>
                      <a:close/>
                      <a:moveTo>
                        <a:pt x="35616" y="24286"/>
                      </a:moveTo>
                      <a:cubicBezTo>
                        <a:pt x="29951" y="24286"/>
                        <a:pt x="24286" y="28535"/>
                        <a:pt x="24286" y="34199"/>
                      </a:cubicBezTo>
                      <a:cubicBezTo>
                        <a:pt x="24286" y="39864"/>
                        <a:pt x="28535" y="45529"/>
                        <a:pt x="34199" y="45529"/>
                      </a:cubicBezTo>
                      <a:cubicBezTo>
                        <a:pt x="39864" y="45529"/>
                        <a:pt x="45529" y="41280"/>
                        <a:pt x="45529" y="35616"/>
                      </a:cubicBezTo>
                      <a:cubicBezTo>
                        <a:pt x="45529" y="29951"/>
                        <a:pt x="41280" y="24286"/>
                        <a:pt x="35616"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1" name="Freeform: Shape 2660">
                  <a:extLst>
                    <a:ext uri="{FF2B5EF4-FFF2-40B4-BE49-F238E27FC236}">
                      <a16:creationId xmlns:a16="http://schemas.microsoft.com/office/drawing/2014/main" id="{C5B5CA0D-E180-41BB-8DA3-F78391BC7C1C}"/>
                    </a:ext>
                  </a:extLst>
                </p:cNvPr>
                <p:cNvSpPr/>
                <p:nvPr/>
              </p:nvSpPr>
              <p:spPr>
                <a:xfrm>
                  <a:off x="6563132"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9864"/>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2" name="Freeform: Shape 2661">
                  <a:extLst>
                    <a:ext uri="{FF2B5EF4-FFF2-40B4-BE49-F238E27FC236}">
                      <a16:creationId xmlns:a16="http://schemas.microsoft.com/office/drawing/2014/main" id="{AF2502E6-0F18-4526-96FE-878B521DB7D7}"/>
                    </a:ext>
                  </a:extLst>
                </p:cNvPr>
                <p:cNvSpPr/>
                <p:nvPr/>
              </p:nvSpPr>
              <p:spPr>
                <a:xfrm>
                  <a:off x="6826544" y="4834850"/>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6006"/>
                        <a:pt x="44113" y="23087"/>
                        <a:pt x="44113" y="31584"/>
                      </a:cubicBezTo>
                      <a:cubicBezTo>
                        <a:pt x="42697" y="38665"/>
                        <a:pt x="37032" y="44330"/>
                        <a:pt x="28535" y="44330"/>
                      </a:cubicBezTo>
                      <a:cubicBezTo>
                        <a:pt x="21454" y="44330"/>
                        <a:pt x="15789" y="37249"/>
                        <a:pt x="15789" y="28752"/>
                      </a:cubicBezTo>
                      <a:cubicBezTo>
                        <a:pt x="17205" y="20255"/>
                        <a:pt x="24286" y="14590"/>
                        <a:pt x="31367"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3" name="Freeform: Shape 2662">
                  <a:extLst>
                    <a:ext uri="{FF2B5EF4-FFF2-40B4-BE49-F238E27FC236}">
                      <a16:creationId xmlns:a16="http://schemas.microsoft.com/office/drawing/2014/main" id="{344A3CFA-9A5B-417E-9EDB-6EEDD5A7FB53}"/>
                    </a:ext>
                  </a:extLst>
                </p:cNvPr>
                <p:cNvSpPr/>
                <p:nvPr/>
              </p:nvSpPr>
              <p:spPr>
                <a:xfrm>
                  <a:off x="6720175" y="465222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4" name="Freeform: Shape 2663">
                  <a:extLst>
                    <a:ext uri="{FF2B5EF4-FFF2-40B4-BE49-F238E27FC236}">
                      <a16:creationId xmlns:a16="http://schemas.microsoft.com/office/drawing/2014/main" id="{BA9B0313-7AC3-405A-B091-F3CF90948D1B}"/>
                    </a:ext>
                  </a:extLst>
                </p:cNvPr>
                <p:cNvSpPr/>
                <p:nvPr/>
              </p:nvSpPr>
              <p:spPr>
                <a:xfrm>
                  <a:off x="6393034" y="5315000"/>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5" name="Freeform: Shape 2664">
                  <a:extLst>
                    <a:ext uri="{FF2B5EF4-FFF2-40B4-BE49-F238E27FC236}">
                      <a16:creationId xmlns:a16="http://schemas.microsoft.com/office/drawing/2014/main" id="{698F93C7-B603-40C6-906A-EC12C4CC872F}"/>
                    </a:ext>
                  </a:extLst>
                </p:cNvPr>
                <p:cNvSpPr/>
                <p:nvPr/>
              </p:nvSpPr>
              <p:spPr>
                <a:xfrm>
                  <a:off x="6337958" y="5203005"/>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9"/>
                        <a:pt x="15789" y="25974"/>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6" name="Freeform: Shape 2665">
                  <a:extLst>
                    <a:ext uri="{FF2B5EF4-FFF2-40B4-BE49-F238E27FC236}">
                      <a16:creationId xmlns:a16="http://schemas.microsoft.com/office/drawing/2014/main" id="{EECF00D8-79D0-4452-8755-EE3F552A874E}"/>
                    </a:ext>
                  </a:extLst>
                </p:cNvPr>
                <p:cNvSpPr/>
                <p:nvPr/>
              </p:nvSpPr>
              <p:spPr>
                <a:xfrm>
                  <a:off x="6615531" y="5108392"/>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3"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7" name="Freeform: Shape 2666">
                  <a:extLst>
                    <a:ext uri="{FF2B5EF4-FFF2-40B4-BE49-F238E27FC236}">
                      <a16:creationId xmlns:a16="http://schemas.microsoft.com/office/drawing/2014/main" id="{B065CE73-052A-43D9-BA15-F37792B947F9}"/>
                    </a:ext>
                  </a:extLst>
                </p:cNvPr>
                <p:cNvSpPr/>
                <p:nvPr/>
              </p:nvSpPr>
              <p:spPr>
                <a:xfrm>
                  <a:off x="6295338" y="4939730"/>
                  <a:ext cx="70810" cy="70810"/>
                </a:xfrm>
                <a:custGeom>
                  <a:avLst/>
                  <a:gdLst>
                    <a:gd name="connsiteX0" fmla="*/ 44247 w 70809"/>
                    <a:gd name="connsiteY0" fmla="*/ 15923 h 70809"/>
                    <a:gd name="connsiteX1" fmla="*/ 66906 w 70809"/>
                    <a:gd name="connsiteY1" fmla="*/ 44247 h 70809"/>
                    <a:gd name="connsiteX2" fmla="*/ 38582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2" y="30085"/>
                        <a:pt x="66906" y="44247"/>
                      </a:cubicBezTo>
                      <a:cubicBezTo>
                        <a:pt x="65490" y="58409"/>
                        <a:pt x="52744" y="68323"/>
                        <a:pt x="38582" y="66906"/>
                      </a:cubicBezTo>
                      <a:cubicBezTo>
                        <a:pt x="24420" y="65490"/>
                        <a:pt x="14507" y="52745"/>
                        <a:pt x="15924" y="38583"/>
                      </a:cubicBezTo>
                      <a:cubicBezTo>
                        <a:pt x="17339" y="24421"/>
                        <a:pt x="30085" y="14508"/>
                        <a:pt x="44247" y="15923"/>
                      </a:cubicBezTo>
                      <a:lnTo>
                        <a:pt x="44247" y="15923"/>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8" name="Freeform: Shape 2667">
                  <a:extLst>
                    <a:ext uri="{FF2B5EF4-FFF2-40B4-BE49-F238E27FC236}">
                      <a16:creationId xmlns:a16="http://schemas.microsoft.com/office/drawing/2014/main" id="{3F78315D-8996-43E6-B0CB-4664630A6CB6}"/>
                    </a:ext>
                  </a:extLst>
                </p:cNvPr>
                <p:cNvSpPr/>
                <p:nvPr/>
              </p:nvSpPr>
              <p:spPr>
                <a:xfrm>
                  <a:off x="6551803" y="4888882"/>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9" name="Freeform: Shape 2668">
                  <a:extLst>
                    <a:ext uri="{FF2B5EF4-FFF2-40B4-BE49-F238E27FC236}">
                      <a16:creationId xmlns:a16="http://schemas.microsoft.com/office/drawing/2014/main" id="{0EDEB90E-3398-44F4-97D5-72D29B619EEC}"/>
                    </a:ext>
                  </a:extLst>
                </p:cNvPr>
                <p:cNvSpPr/>
                <p:nvPr/>
              </p:nvSpPr>
              <p:spPr>
                <a:xfrm>
                  <a:off x="6527608" y="5176235"/>
                  <a:ext cx="84971" cy="84971"/>
                </a:xfrm>
                <a:custGeom>
                  <a:avLst/>
                  <a:gdLst>
                    <a:gd name="connsiteX0" fmla="*/ 45649 w 84971"/>
                    <a:gd name="connsiteY0" fmla="*/ 15923 h 84971"/>
                    <a:gd name="connsiteX1" fmla="*/ 71140 w 84971"/>
                    <a:gd name="connsiteY1" fmla="*/ 45663 h 84971"/>
                    <a:gd name="connsiteX2" fmla="*/ 41400 w 84971"/>
                    <a:gd name="connsiteY2" fmla="*/ 71154 h 84971"/>
                    <a:gd name="connsiteX3" fmla="*/ 15909 w 84971"/>
                    <a:gd name="connsiteY3" fmla="*/ 41414 h 84971"/>
                    <a:gd name="connsiteX4" fmla="*/ 45649 w 84971"/>
                    <a:gd name="connsiteY4" fmla="*/ 1592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23"/>
                      </a:moveTo>
                      <a:cubicBezTo>
                        <a:pt x="61226" y="17339"/>
                        <a:pt x="72556" y="30085"/>
                        <a:pt x="71140" y="45663"/>
                      </a:cubicBezTo>
                      <a:cubicBezTo>
                        <a:pt x="69724" y="61241"/>
                        <a:pt x="56978" y="72570"/>
                        <a:pt x="41400" y="71154"/>
                      </a:cubicBezTo>
                      <a:cubicBezTo>
                        <a:pt x="25822" y="69738"/>
                        <a:pt x="14492" y="56992"/>
                        <a:pt x="15909" y="41414"/>
                      </a:cubicBezTo>
                      <a:cubicBezTo>
                        <a:pt x="17325" y="24420"/>
                        <a:pt x="31487" y="14507"/>
                        <a:pt x="45649" y="1592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0" name="Freeform: Shape 2669">
                  <a:extLst>
                    <a:ext uri="{FF2B5EF4-FFF2-40B4-BE49-F238E27FC236}">
                      <a16:creationId xmlns:a16="http://schemas.microsoft.com/office/drawing/2014/main" id="{4A5463FA-C262-49DA-804A-0B4DD7DFB4FF}"/>
                    </a:ext>
                  </a:extLst>
                </p:cNvPr>
                <p:cNvSpPr/>
                <p:nvPr/>
              </p:nvSpPr>
              <p:spPr>
                <a:xfrm>
                  <a:off x="6259948" y="5041711"/>
                  <a:ext cx="84971" cy="84971"/>
                </a:xfrm>
                <a:custGeom>
                  <a:avLst/>
                  <a:gdLst>
                    <a:gd name="connsiteX0" fmla="*/ 45648 w 84971"/>
                    <a:gd name="connsiteY0" fmla="*/ 15909 h 84971"/>
                    <a:gd name="connsiteX1" fmla="*/ 71140 w 84971"/>
                    <a:gd name="connsiteY1" fmla="*/ 45649 h 84971"/>
                    <a:gd name="connsiteX2" fmla="*/ 41400 w 84971"/>
                    <a:gd name="connsiteY2" fmla="*/ 71140 h 84971"/>
                    <a:gd name="connsiteX3" fmla="*/ 15909 w 84971"/>
                    <a:gd name="connsiteY3" fmla="*/ 41400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61226" y="17325"/>
                        <a:pt x="72556" y="30070"/>
                        <a:pt x="71140" y="45649"/>
                      </a:cubicBezTo>
                      <a:cubicBezTo>
                        <a:pt x="69724" y="61227"/>
                        <a:pt x="56978" y="72556"/>
                        <a:pt x="41400" y="71140"/>
                      </a:cubicBezTo>
                      <a:cubicBezTo>
                        <a:pt x="25822" y="69724"/>
                        <a:pt x="14492" y="56978"/>
                        <a:pt x="15909" y="41400"/>
                      </a:cubicBezTo>
                      <a:cubicBezTo>
                        <a:pt x="15909" y="25822"/>
                        <a:pt x="30070" y="14492"/>
                        <a:pt x="45648"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1" name="Freeform: Shape 2670">
                  <a:extLst>
                    <a:ext uri="{FF2B5EF4-FFF2-40B4-BE49-F238E27FC236}">
                      <a16:creationId xmlns:a16="http://schemas.microsoft.com/office/drawing/2014/main" id="{F098095B-FCEA-441D-B435-05A6B93D9DDD}"/>
                    </a:ext>
                  </a:extLst>
                </p:cNvPr>
                <p:cNvSpPr/>
                <p:nvPr/>
              </p:nvSpPr>
              <p:spPr>
                <a:xfrm>
                  <a:off x="6762815" y="501209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3"/>
                      </a:cubicBezTo>
                      <a:cubicBezTo>
                        <a:pt x="15789" y="20038"/>
                        <a:pt x="20037"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2" name="Freeform: Shape 2671">
                  <a:extLst>
                    <a:ext uri="{FF2B5EF4-FFF2-40B4-BE49-F238E27FC236}">
                      <a16:creationId xmlns:a16="http://schemas.microsoft.com/office/drawing/2014/main" id="{CF42C029-5A57-4A0D-9183-C6573E47595A}"/>
                    </a:ext>
                  </a:extLst>
                </p:cNvPr>
                <p:cNvSpPr/>
                <p:nvPr/>
              </p:nvSpPr>
              <p:spPr>
                <a:xfrm>
                  <a:off x="7242750" y="462248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3" name="Freeform: Shape 2672">
                  <a:extLst>
                    <a:ext uri="{FF2B5EF4-FFF2-40B4-BE49-F238E27FC236}">
                      <a16:creationId xmlns:a16="http://schemas.microsoft.com/office/drawing/2014/main" id="{6D1D1F46-7CFC-406D-9648-C8C983D87323}"/>
                    </a:ext>
                  </a:extLst>
                </p:cNvPr>
                <p:cNvSpPr/>
                <p:nvPr/>
              </p:nvSpPr>
              <p:spPr>
                <a:xfrm>
                  <a:off x="7089955" y="4949507"/>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4" name="Freeform: Shape 2673">
                  <a:extLst>
                    <a:ext uri="{FF2B5EF4-FFF2-40B4-BE49-F238E27FC236}">
                      <a16:creationId xmlns:a16="http://schemas.microsoft.com/office/drawing/2014/main" id="{C01E6685-A893-4D52-B301-27F8984E2C86}"/>
                    </a:ext>
                  </a:extLst>
                </p:cNvPr>
                <p:cNvSpPr/>
                <p:nvPr/>
              </p:nvSpPr>
              <p:spPr>
                <a:xfrm>
                  <a:off x="7220245" y="4841876"/>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5" name="Freeform: Shape 2674">
                  <a:extLst>
                    <a:ext uri="{FF2B5EF4-FFF2-40B4-BE49-F238E27FC236}">
                      <a16:creationId xmlns:a16="http://schemas.microsoft.com/office/drawing/2014/main" id="{1E8D6866-241D-4E6F-82D7-D07556F906D3}"/>
                    </a:ext>
                  </a:extLst>
                </p:cNvPr>
                <p:cNvSpPr/>
                <p:nvPr/>
              </p:nvSpPr>
              <p:spPr>
                <a:xfrm>
                  <a:off x="7136535" y="474285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6" name="Freeform: Shape 2675">
                  <a:extLst>
                    <a:ext uri="{FF2B5EF4-FFF2-40B4-BE49-F238E27FC236}">
                      <a16:creationId xmlns:a16="http://schemas.microsoft.com/office/drawing/2014/main" id="{B0C45CC1-5709-41C6-B1C6-77120A399F24}"/>
                    </a:ext>
                  </a:extLst>
                </p:cNvPr>
                <p:cNvSpPr/>
                <p:nvPr/>
              </p:nvSpPr>
              <p:spPr>
                <a:xfrm>
                  <a:off x="7152113" y="500624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7" name="Freeform: Shape 2676">
                  <a:extLst>
                    <a:ext uri="{FF2B5EF4-FFF2-40B4-BE49-F238E27FC236}">
                      <a16:creationId xmlns:a16="http://schemas.microsoft.com/office/drawing/2014/main" id="{58F7354C-7BC8-41B3-A0CF-22BBB450224B}"/>
                    </a:ext>
                  </a:extLst>
                </p:cNvPr>
                <p:cNvSpPr/>
                <p:nvPr/>
              </p:nvSpPr>
              <p:spPr>
                <a:xfrm>
                  <a:off x="7128193" y="494411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2697"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8" name="Freeform: Shape 2677">
                  <a:extLst>
                    <a:ext uri="{FF2B5EF4-FFF2-40B4-BE49-F238E27FC236}">
                      <a16:creationId xmlns:a16="http://schemas.microsoft.com/office/drawing/2014/main" id="{B55D4CF8-36F2-4183-BFB9-96E010F72DFD}"/>
                    </a:ext>
                  </a:extLst>
                </p:cNvPr>
                <p:cNvSpPr/>
                <p:nvPr/>
              </p:nvSpPr>
              <p:spPr>
                <a:xfrm>
                  <a:off x="5903187" y="4016237"/>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3" y="37303"/>
                      </a:cubicBezTo>
                      <a:cubicBezTo>
                        <a:pt x="20037" y="37303"/>
                        <a:pt x="15789" y="31639"/>
                        <a:pt x="15789" y="25973"/>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9" name="Freeform: Shape 2678">
                  <a:extLst>
                    <a:ext uri="{FF2B5EF4-FFF2-40B4-BE49-F238E27FC236}">
                      <a16:creationId xmlns:a16="http://schemas.microsoft.com/office/drawing/2014/main" id="{48CE392B-46D7-43D0-BF1D-BDA63BFBA0AD}"/>
                    </a:ext>
                  </a:extLst>
                </p:cNvPr>
                <p:cNvSpPr/>
                <p:nvPr/>
              </p:nvSpPr>
              <p:spPr>
                <a:xfrm>
                  <a:off x="7244320" y="3989601"/>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7205"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0" name="Freeform: Shape 2679">
                  <a:extLst>
                    <a:ext uri="{FF2B5EF4-FFF2-40B4-BE49-F238E27FC236}">
                      <a16:creationId xmlns:a16="http://schemas.microsoft.com/office/drawing/2014/main" id="{5FE2F8A8-DB8B-4140-8769-C0C1850A6376}"/>
                    </a:ext>
                  </a:extLst>
                </p:cNvPr>
                <p:cNvSpPr/>
                <p:nvPr/>
              </p:nvSpPr>
              <p:spPr>
                <a:xfrm>
                  <a:off x="7098453" y="3829571"/>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20038"/>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1" name="Freeform: Shape 2680">
                  <a:extLst>
                    <a:ext uri="{FF2B5EF4-FFF2-40B4-BE49-F238E27FC236}">
                      <a16:creationId xmlns:a16="http://schemas.microsoft.com/office/drawing/2014/main" id="{AB5BE16F-C8DD-497E-8F7D-AD53AFD8068D}"/>
                    </a:ext>
                  </a:extLst>
                </p:cNvPr>
                <p:cNvSpPr/>
                <p:nvPr/>
              </p:nvSpPr>
              <p:spPr>
                <a:xfrm>
                  <a:off x="7288068" y="3771353"/>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2" name="Freeform: Shape 2681">
                  <a:extLst>
                    <a:ext uri="{FF2B5EF4-FFF2-40B4-BE49-F238E27FC236}">
                      <a16:creationId xmlns:a16="http://schemas.microsoft.com/office/drawing/2014/main" id="{CD77AACF-32C5-48BE-A9C7-660DABB630EE}"/>
                    </a:ext>
                  </a:extLst>
                </p:cNvPr>
                <p:cNvSpPr/>
                <p:nvPr/>
              </p:nvSpPr>
              <p:spPr>
                <a:xfrm>
                  <a:off x="7180411" y="4084305"/>
                  <a:ext cx="56648" cy="56648"/>
                </a:xfrm>
                <a:custGeom>
                  <a:avLst/>
                  <a:gdLst>
                    <a:gd name="connsiteX0" fmla="*/ 34380 w 56647"/>
                    <a:gd name="connsiteY0" fmla="*/ 15969 h 56647"/>
                    <a:gd name="connsiteX1" fmla="*/ 49958 w 56647"/>
                    <a:gd name="connsiteY1" fmla="*/ 34380 h 56647"/>
                    <a:gd name="connsiteX2" fmla="*/ 31547 w 56647"/>
                    <a:gd name="connsiteY2" fmla="*/ 49958 h 56647"/>
                    <a:gd name="connsiteX3" fmla="*/ 15969 w 56647"/>
                    <a:gd name="connsiteY3" fmla="*/ 31548 h 56647"/>
                    <a:gd name="connsiteX4" fmla="*/ 34380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380" y="15969"/>
                      </a:moveTo>
                      <a:cubicBezTo>
                        <a:pt x="44293" y="17386"/>
                        <a:pt x="51374" y="25883"/>
                        <a:pt x="49958" y="34380"/>
                      </a:cubicBezTo>
                      <a:cubicBezTo>
                        <a:pt x="48542" y="44293"/>
                        <a:pt x="40044" y="51374"/>
                        <a:pt x="31547" y="49958"/>
                      </a:cubicBezTo>
                      <a:cubicBezTo>
                        <a:pt x="21634" y="48542"/>
                        <a:pt x="14553" y="40045"/>
                        <a:pt x="15969" y="31548"/>
                      </a:cubicBezTo>
                      <a:cubicBezTo>
                        <a:pt x="15969" y="21634"/>
                        <a:pt x="24466" y="14553"/>
                        <a:pt x="34380"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3" name="Freeform: Shape 2682">
                  <a:extLst>
                    <a:ext uri="{FF2B5EF4-FFF2-40B4-BE49-F238E27FC236}">
                      <a16:creationId xmlns:a16="http://schemas.microsoft.com/office/drawing/2014/main" id="{67339E44-3222-4364-9328-F96059161C08}"/>
                    </a:ext>
                  </a:extLst>
                </p:cNvPr>
                <p:cNvSpPr/>
                <p:nvPr/>
              </p:nvSpPr>
              <p:spPr>
                <a:xfrm>
                  <a:off x="6952368" y="4312492"/>
                  <a:ext cx="56648" cy="56648"/>
                </a:xfrm>
                <a:custGeom>
                  <a:avLst/>
                  <a:gdLst>
                    <a:gd name="connsiteX0" fmla="*/ 31584 w 56647"/>
                    <a:gd name="connsiteY0" fmla="*/ 15789 h 56647"/>
                    <a:gd name="connsiteX1" fmla="*/ 44330 w 56647"/>
                    <a:gd name="connsiteY1" fmla="*/ 31367 h 56647"/>
                    <a:gd name="connsiteX2" fmla="*/ 28752 w 56647"/>
                    <a:gd name="connsiteY2" fmla="*/ 44113 h 56647"/>
                    <a:gd name="connsiteX3" fmla="*/ 16006 w 56647"/>
                    <a:gd name="connsiteY3" fmla="*/ 28535 h 56647"/>
                    <a:gd name="connsiteX4" fmla="*/ 3158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584" y="15789"/>
                      </a:moveTo>
                      <a:cubicBezTo>
                        <a:pt x="40081" y="17205"/>
                        <a:pt x="45746" y="24286"/>
                        <a:pt x="44330" y="31367"/>
                      </a:cubicBezTo>
                      <a:cubicBezTo>
                        <a:pt x="42913" y="39864"/>
                        <a:pt x="35833" y="45529"/>
                        <a:pt x="28752" y="44113"/>
                      </a:cubicBezTo>
                      <a:cubicBezTo>
                        <a:pt x="20254" y="42697"/>
                        <a:pt x="14590" y="35616"/>
                        <a:pt x="16006" y="28535"/>
                      </a:cubicBezTo>
                      <a:cubicBezTo>
                        <a:pt x="16006" y="21454"/>
                        <a:pt x="24503" y="15789"/>
                        <a:pt x="3158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4" name="Freeform: Shape 2683">
                  <a:extLst>
                    <a:ext uri="{FF2B5EF4-FFF2-40B4-BE49-F238E27FC236}">
                      <a16:creationId xmlns:a16="http://schemas.microsoft.com/office/drawing/2014/main" id="{405967CC-8443-4474-88A9-53CDAF3EE170}"/>
                    </a:ext>
                  </a:extLst>
                </p:cNvPr>
                <p:cNvSpPr/>
                <p:nvPr/>
              </p:nvSpPr>
              <p:spPr>
                <a:xfrm>
                  <a:off x="7419928" y="112747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39" y="52610"/>
                        <a:pt x="63939" y="39864"/>
                      </a:cubicBezTo>
                      <a:cubicBezTo>
                        <a:pt x="63939" y="25702"/>
                        <a:pt x="52610" y="15789"/>
                        <a:pt x="39864" y="15789"/>
                      </a:cubicBezTo>
                      <a:cubicBezTo>
                        <a:pt x="25702"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5" name="Freeform: Shape 2684">
                  <a:extLst>
                    <a:ext uri="{FF2B5EF4-FFF2-40B4-BE49-F238E27FC236}">
                      <a16:creationId xmlns:a16="http://schemas.microsoft.com/office/drawing/2014/main" id="{42644D97-64DE-42C1-9B38-42B72B4645FA}"/>
                    </a:ext>
                  </a:extLst>
                </p:cNvPr>
                <p:cNvSpPr/>
                <p:nvPr/>
              </p:nvSpPr>
              <p:spPr>
                <a:xfrm>
                  <a:off x="10105027" y="4808159"/>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7"/>
                        <a:pt x="31367" y="15789"/>
                        <a:pt x="25703" y="15789"/>
                      </a:cubicBezTo>
                      <a:cubicBezTo>
                        <a:pt x="20037" y="15789"/>
                        <a:pt x="15789" y="20037"/>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6" name="Freeform: Shape 2685">
                  <a:extLst>
                    <a:ext uri="{FF2B5EF4-FFF2-40B4-BE49-F238E27FC236}">
                      <a16:creationId xmlns:a16="http://schemas.microsoft.com/office/drawing/2014/main" id="{D5157C2A-8EE3-4FD5-9CFC-73397D86FF1E}"/>
                    </a:ext>
                  </a:extLst>
                </p:cNvPr>
                <p:cNvSpPr/>
                <p:nvPr/>
              </p:nvSpPr>
              <p:spPr>
                <a:xfrm>
                  <a:off x="7919649" y="193756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7" name="Freeform: Shape 2686">
                  <a:extLst>
                    <a:ext uri="{FF2B5EF4-FFF2-40B4-BE49-F238E27FC236}">
                      <a16:creationId xmlns:a16="http://schemas.microsoft.com/office/drawing/2014/main" id="{528693EB-2B8A-425D-996A-3A2496519F77}"/>
                    </a:ext>
                  </a:extLst>
                </p:cNvPr>
                <p:cNvSpPr/>
                <p:nvPr/>
              </p:nvSpPr>
              <p:spPr>
                <a:xfrm>
                  <a:off x="7857955" y="2246037"/>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8" name="Freeform: Shape 2687">
                  <a:extLst>
                    <a:ext uri="{FF2B5EF4-FFF2-40B4-BE49-F238E27FC236}">
                      <a16:creationId xmlns:a16="http://schemas.microsoft.com/office/drawing/2014/main" id="{613C8461-7CBF-47C5-9988-B7F7E2B0DAA2}"/>
                    </a:ext>
                  </a:extLst>
                </p:cNvPr>
                <p:cNvSpPr/>
                <p:nvPr/>
              </p:nvSpPr>
              <p:spPr>
                <a:xfrm>
                  <a:off x="7027463" y="1996889"/>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9" name="Freeform: Shape 2688">
                  <a:extLst>
                    <a:ext uri="{FF2B5EF4-FFF2-40B4-BE49-F238E27FC236}">
                      <a16:creationId xmlns:a16="http://schemas.microsoft.com/office/drawing/2014/main" id="{641FBA08-70F0-4800-967A-AB812A7B352C}"/>
                    </a:ext>
                  </a:extLst>
                </p:cNvPr>
                <p:cNvSpPr/>
                <p:nvPr/>
              </p:nvSpPr>
              <p:spPr>
                <a:xfrm>
                  <a:off x="7478301" y="1005043"/>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0" name="Freeform: Shape 2689">
                  <a:extLst>
                    <a:ext uri="{FF2B5EF4-FFF2-40B4-BE49-F238E27FC236}">
                      <a16:creationId xmlns:a16="http://schemas.microsoft.com/office/drawing/2014/main" id="{41D3A057-EF59-45A1-A73B-58D237A1B2B5}"/>
                    </a:ext>
                  </a:extLst>
                </p:cNvPr>
                <p:cNvSpPr/>
                <p:nvPr/>
              </p:nvSpPr>
              <p:spPr>
                <a:xfrm>
                  <a:off x="6614588" y="131113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1" name="Freeform: Shape 2690">
                  <a:extLst>
                    <a:ext uri="{FF2B5EF4-FFF2-40B4-BE49-F238E27FC236}">
                      <a16:creationId xmlns:a16="http://schemas.microsoft.com/office/drawing/2014/main" id="{FF691C02-616D-4F90-9517-8CB56A8E5CAB}"/>
                    </a:ext>
                  </a:extLst>
                </p:cNvPr>
                <p:cNvSpPr/>
                <p:nvPr/>
              </p:nvSpPr>
              <p:spPr>
                <a:xfrm>
                  <a:off x="7416608" y="2696876"/>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2" name="Freeform: Shape 2691">
                  <a:extLst>
                    <a:ext uri="{FF2B5EF4-FFF2-40B4-BE49-F238E27FC236}">
                      <a16:creationId xmlns:a16="http://schemas.microsoft.com/office/drawing/2014/main" id="{9F4D736F-C8AA-42D7-8D10-C9855EDA3CB7}"/>
                    </a:ext>
                  </a:extLst>
                </p:cNvPr>
                <p:cNvSpPr/>
                <p:nvPr/>
              </p:nvSpPr>
              <p:spPr>
                <a:xfrm>
                  <a:off x="9414537" y="1194870"/>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3" name="Freeform: Shape 2692">
                  <a:extLst>
                    <a:ext uri="{FF2B5EF4-FFF2-40B4-BE49-F238E27FC236}">
                      <a16:creationId xmlns:a16="http://schemas.microsoft.com/office/drawing/2014/main" id="{7AFF7B06-D6FE-44C2-824D-BD58D0DFA5CA}"/>
                    </a:ext>
                  </a:extLst>
                </p:cNvPr>
                <p:cNvSpPr/>
                <p:nvPr/>
              </p:nvSpPr>
              <p:spPr>
                <a:xfrm>
                  <a:off x="9889105" y="1681301"/>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4" name="Freeform: Shape 2693">
                  <a:extLst>
                    <a:ext uri="{FF2B5EF4-FFF2-40B4-BE49-F238E27FC236}">
                      <a16:creationId xmlns:a16="http://schemas.microsoft.com/office/drawing/2014/main" id="{AF0D3277-57F9-4A67-BA3C-A6B19564C948}"/>
                    </a:ext>
                  </a:extLst>
                </p:cNvPr>
                <p:cNvSpPr/>
                <p:nvPr/>
              </p:nvSpPr>
              <p:spPr>
                <a:xfrm>
                  <a:off x="10268758" y="1643338"/>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5" name="Freeform: Shape 2694">
                  <a:extLst>
                    <a:ext uri="{FF2B5EF4-FFF2-40B4-BE49-F238E27FC236}">
                      <a16:creationId xmlns:a16="http://schemas.microsoft.com/office/drawing/2014/main" id="{03EBDA81-D327-499E-9533-2D0BFEE1C891}"/>
                    </a:ext>
                  </a:extLst>
                </p:cNvPr>
                <p:cNvSpPr/>
                <p:nvPr/>
              </p:nvSpPr>
              <p:spPr>
                <a:xfrm>
                  <a:off x="9414536" y="2091804"/>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6" name="Freeform: Shape 2695">
                  <a:extLst>
                    <a:ext uri="{FF2B5EF4-FFF2-40B4-BE49-F238E27FC236}">
                      <a16:creationId xmlns:a16="http://schemas.microsoft.com/office/drawing/2014/main" id="{700E83C3-45A9-4B58-9821-D5CEC940A268}"/>
                    </a:ext>
                  </a:extLst>
                </p:cNvPr>
                <p:cNvSpPr/>
                <p:nvPr/>
              </p:nvSpPr>
              <p:spPr>
                <a:xfrm>
                  <a:off x="9267421" y="289382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7" name="Freeform: Shape 2696">
                  <a:extLst>
                    <a:ext uri="{FF2B5EF4-FFF2-40B4-BE49-F238E27FC236}">
                      <a16:creationId xmlns:a16="http://schemas.microsoft.com/office/drawing/2014/main" id="{ADAA7C57-ABC0-47E0-B111-2D34F45C0256}"/>
                    </a:ext>
                  </a:extLst>
                </p:cNvPr>
                <p:cNvSpPr/>
                <p:nvPr/>
              </p:nvSpPr>
              <p:spPr>
                <a:xfrm>
                  <a:off x="8726414" y="84606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8" name="Freeform: Shape 2697">
                  <a:extLst>
                    <a:ext uri="{FF2B5EF4-FFF2-40B4-BE49-F238E27FC236}">
                      <a16:creationId xmlns:a16="http://schemas.microsoft.com/office/drawing/2014/main" id="{B4D94A2C-560C-4C28-83B4-F6183A2BA255}"/>
                    </a:ext>
                  </a:extLst>
                </p:cNvPr>
                <p:cNvSpPr/>
                <p:nvPr/>
              </p:nvSpPr>
              <p:spPr>
                <a:xfrm>
                  <a:off x="6154257" y="1480872"/>
                  <a:ext cx="85217" cy="8521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9" name="Freeform: Shape 2698">
                  <a:extLst>
                    <a:ext uri="{FF2B5EF4-FFF2-40B4-BE49-F238E27FC236}">
                      <a16:creationId xmlns:a16="http://schemas.microsoft.com/office/drawing/2014/main" id="{7E4B5B9A-EA31-484D-B718-7579B59C1EA4}"/>
                    </a:ext>
                  </a:extLst>
                </p:cNvPr>
                <p:cNvSpPr/>
                <p:nvPr/>
              </p:nvSpPr>
              <p:spPr>
                <a:xfrm>
                  <a:off x="7108139" y="2470346"/>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0" name="Freeform: Shape 2699">
                  <a:extLst>
                    <a:ext uri="{FF2B5EF4-FFF2-40B4-BE49-F238E27FC236}">
                      <a16:creationId xmlns:a16="http://schemas.microsoft.com/office/drawing/2014/main" id="{BB5267C2-AB05-4B44-A03B-432920084C55}"/>
                    </a:ext>
                  </a:extLst>
                </p:cNvPr>
                <p:cNvSpPr/>
                <p:nvPr/>
              </p:nvSpPr>
              <p:spPr>
                <a:xfrm>
                  <a:off x="6866109" y="2809662"/>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1" name="Freeform: Shape 2700">
                  <a:extLst>
                    <a:ext uri="{FF2B5EF4-FFF2-40B4-BE49-F238E27FC236}">
                      <a16:creationId xmlns:a16="http://schemas.microsoft.com/office/drawing/2014/main" id="{5F2C01EB-2C90-4AF2-BCB8-D2EF189EE544}"/>
                    </a:ext>
                  </a:extLst>
                </p:cNvPr>
                <p:cNvSpPr/>
                <p:nvPr/>
              </p:nvSpPr>
              <p:spPr>
                <a:xfrm>
                  <a:off x="6374932" y="2401534"/>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2" name="Freeform: Shape 2701">
                  <a:extLst>
                    <a:ext uri="{FF2B5EF4-FFF2-40B4-BE49-F238E27FC236}">
                      <a16:creationId xmlns:a16="http://schemas.microsoft.com/office/drawing/2014/main" id="{4D677518-631D-4774-91FA-04D46BE3B4D4}"/>
                    </a:ext>
                  </a:extLst>
                </p:cNvPr>
                <p:cNvSpPr/>
                <p:nvPr/>
              </p:nvSpPr>
              <p:spPr>
                <a:xfrm>
                  <a:off x="5888499" y="239204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3" name="Freeform: Shape 2702">
                  <a:extLst>
                    <a:ext uri="{FF2B5EF4-FFF2-40B4-BE49-F238E27FC236}">
                      <a16:creationId xmlns:a16="http://schemas.microsoft.com/office/drawing/2014/main" id="{3934F235-B22D-44FE-AE7A-5365D7393364}"/>
                    </a:ext>
                  </a:extLst>
                </p:cNvPr>
                <p:cNvSpPr/>
                <p:nvPr/>
              </p:nvSpPr>
              <p:spPr>
                <a:xfrm>
                  <a:off x="7233899" y="3208299"/>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4" name="Freeform: Shape 2703">
                  <a:extLst>
                    <a:ext uri="{FF2B5EF4-FFF2-40B4-BE49-F238E27FC236}">
                      <a16:creationId xmlns:a16="http://schemas.microsoft.com/office/drawing/2014/main" id="{2A896B39-1395-43EB-8E65-B582D588AF84}"/>
                    </a:ext>
                  </a:extLst>
                </p:cNvPr>
                <p:cNvSpPr/>
                <p:nvPr/>
              </p:nvSpPr>
              <p:spPr>
                <a:xfrm>
                  <a:off x="9846383" y="278536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5" name="Freeform: Shape 2704">
                  <a:extLst>
                    <a:ext uri="{FF2B5EF4-FFF2-40B4-BE49-F238E27FC236}">
                      <a16:creationId xmlns:a16="http://schemas.microsoft.com/office/drawing/2014/main" id="{3F4FD6C5-D375-415D-AC5E-C245975C84BB}"/>
                    </a:ext>
                  </a:extLst>
                </p:cNvPr>
                <p:cNvSpPr/>
                <p:nvPr/>
              </p:nvSpPr>
              <p:spPr>
                <a:xfrm>
                  <a:off x="9208100" y="330321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6" name="Freeform: Shape 2705">
                  <a:extLst>
                    <a:ext uri="{FF2B5EF4-FFF2-40B4-BE49-F238E27FC236}">
                      <a16:creationId xmlns:a16="http://schemas.microsoft.com/office/drawing/2014/main" id="{2DD41953-5AA0-4CA8-94DC-EFE105407171}"/>
                    </a:ext>
                  </a:extLst>
                </p:cNvPr>
                <p:cNvSpPr/>
                <p:nvPr/>
              </p:nvSpPr>
              <p:spPr>
                <a:xfrm>
                  <a:off x="10533462" y="1168977"/>
                  <a:ext cx="111260" cy="111258"/>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7" name="Freeform: Shape 2706">
                  <a:extLst>
                    <a:ext uri="{FF2B5EF4-FFF2-40B4-BE49-F238E27FC236}">
                      <a16:creationId xmlns:a16="http://schemas.microsoft.com/office/drawing/2014/main" id="{C3CEB2B7-3617-43F1-A6E1-DF2047D1937E}"/>
                    </a:ext>
                  </a:extLst>
                </p:cNvPr>
                <p:cNvSpPr/>
                <p:nvPr/>
              </p:nvSpPr>
              <p:spPr>
                <a:xfrm>
                  <a:off x="10608445" y="196120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8" name="Freeform: Shape 2707">
                  <a:extLst>
                    <a:ext uri="{FF2B5EF4-FFF2-40B4-BE49-F238E27FC236}">
                      <a16:creationId xmlns:a16="http://schemas.microsoft.com/office/drawing/2014/main" id="{C6006926-2A35-40BE-A1FE-F97581747AC5}"/>
                    </a:ext>
                  </a:extLst>
                </p:cNvPr>
                <p:cNvSpPr/>
                <p:nvPr/>
              </p:nvSpPr>
              <p:spPr>
                <a:xfrm>
                  <a:off x="10911006" y="1567407"/>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9" name="Freeform: Shape 2708">
                  <a:extLst>
                    <a:ext uri="{FF2B5EF4-FFF2-40B4-BE49-F238E27FC236}">
                      <a16:creationId xmlns:a16="http://schemas.microsoft.com/office/drawing/2014/main" id="{81214705-8019-4A49-B79E-D2E031E4807A}"/>
                    </a:ext>
                  </a:extLst>
                </p:cNvPr>
                <p:cNvSpPr/>
                <p:nvPr/>
              </p:nvSpPr>
              <p:spPr>
                <a:xfrm>
                  <a:off x="8650853" y="3531843"/>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0" name="Freeform: Shape 2709">
                  <a:extLst>
                    <a:ext uri="{FF2B5EF4-FFF2-40B4-BE49-F238E27FC236}">
                      <a16:creationId xmlns:a16="http://schemas.microsoft.com/office/drawing/2014/main" id="{9312BE59-6889-4600-BA80-038FE597153B}"/>
                    </a:ext>
                  </a:extLst>
                </p:cNvPr>
                <p:cNvSpPr/>
                <p:nvPr/>
              </p:nvSpPr>
              <p:spPr>
                <a:xfrm>
                  <a:off x="9111184" y="4272169"/>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1" name="Freeform: Shape 2710">
                  <a:extLst>
                    <a:ext uri="{FF2B5EF4-FFF2-40B4-BE49-F238E27FC236}">
                      <a16:creationId xmlns:a16="http://schemas.microsoft.com/office/drawing/2014/main" id="{C69C7BD3-56F4-45A4-BDAB-36B641C3BAF2}"/>
                    </a:ext>
                  </a:extLst>
                </p:cNvPr>
                <p:cNvSpPr/>
                <p:nvPr/>
              </p:nvSpPr>
              <p:spPr>
                <a:xfrm>
                  <a:off x="9826167" y="434966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2" name="Freeform: Shape 2711">
                  <a:extLst>
                    <a:ext uri="{FF2B5EF4-FFF2-40B4-BE49-F238E27FC236}">
                      <a16:creationId xmlns:a16="http://schemas.microsoft.com/office/drawing/2014/main" id="{8765FE53-CE34-48B3-ABDF-41DD27397332}"/>
                    </a:ext>
                  </a:extLst>
                </p:cNvPr>
                <p:cNvSpPr/>
                <p:nvPr/>
              </p:nvSpPr>
              <p:spPr>
                <a:xfrm>
                  <a:off x="10042095" y="453236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3" name="Freeform: Shape 2712">
                  <a:extLst>
                    <a:ext uri="{FF2B5EF4-FFF2-40B4-BE49-F238E27FC236}">
                      <a16:creationId xmlns:a16="http://schemas.microsoft.com/office/drawing/2014/main" id="{AE132DA9-C864-4C24-923C-5A8424B757B5}"/>
                    </a:ext>
                  </a:extLst>
                </p:cNvPr>
                <p:cNvSpPr/>
                <p:nvPr/>
              </p:nvSpPr>
              <p:spPr>
                <a:xfrm>
                  <a:off x="6647142" y="4383006"/>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4" name="Freeform: Shape 2713">
                  <a:extLst>
                    <a:ext uri="{FF2B5EF4-FFF2-40B4-BE49-F238E27FC236}">
                      <a16:creationId xmlns:a16="http://schemas.microsoft.com/office/drawing/2014/main" id="{14B8AD1B-A5EC-4E8B-873D-E401E1D4B8F8}"/>
                    </a:ext>
                  </a:extLst>
                </p:cNvPr>
                <p:cNvSpPr/>
                <p:nvPr/>
              </p:nvSpPr>
              <p:spPr>
                <a:xfrm>
                  <a:off x="6322063" y="3645053"/>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5" name="Freeform: Shape 2714">
                  <a:extLst>
                    <a:ext uri="{FF2B5EF4-FFF2-40B4-BE49-F238E27FC236}">
                      <a16:creationId xmlns:a16="http://schemas.microsoft.com/office/drawing/2014/main" id="{B1DCD11B-5A9B-4BD8-AF59-ABB2D233F96E}"/>
                    </a:ext>
                  </a:extLst>
                </p:cNvPr>
                <p:cNvSpPr/>
                <p:nvPr/>
              </p:nvSpPr>
              <p:spPr>
                <a:xfrm>
                  <a:off x="5437531" y="3521407"/>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6" name="Freeform: Shape 2715">
                  <a:extLst>
                    <a:ext uri="{FF2B5EF4-FFF2-40B4-BE49-F238E27FC236}">
                      <a16:creationId xmlns:a16="http://schemas.microsoft.com/office/drawing/2014/main" id="{96A51211-1657-49E2-A937-63F5689CD9BC}"/>
                    </a:ext>
                  </a:extLst>
                </p:cNvPr>
                <p:cNvSpPr/>
                <p:nvPr/>
              </p:nvSpPr>
              <p:spPr>
                <a:xfrm>
                  <a:off x="6196839" y="4425458"/>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7" name="Freeform: Shape 2716">
                  <a:extLst>
                    <a:ext uri="{FF2B5EF4-FFF2-40B4-BE49-F238E27FC236}">
                      <a16:creationId xmlns:a16="http://schemas.microsoft.com/office/drawing/2014/main" id="{52508AC9-D683-43F7-8367-E6DE29F5943B}"/>
                    </a:ext>
                  </a:extLst>
                </p:cNvPr>
                <p:cNvSpPr/>
                <p:nvPr/>
              </p:nvSpPr>
              <p:spPr>
                <a:xfrm>
                  <a:off x="6038474" y="1765057"/>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8" name="Freeform: Shape 2717">
                  <a:extLst>
                    <a:ext uri="{FF2B5EF4-FFF2-40B4-BE49-F238E27FC236}">
                      <a16:creationId xmlns:a16="http://schemas.microsoft.com/office/drawing/2014/main" id="{09BAD74C-8E0C-441A-A3EB-EEF15C4427AD}"/>
                    </a:ext>
                  </a:extLst>
                </p:cNvPr>
                <p:cNvSpPr/>
                <p:nvPr/>
              </p:nvSpPr>
              <p:spPr>
                <a:xfrm>
                  <a:off x="4237494" y="422585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9" name="Freeform: Shape 2718">
                  <a:extLst>
                    <a:ext uri="{FF2B5EF4-FFF2-40B4-BE49-F238E27FC236}">
                      <a16:creationId xmlns:a16="http://schemas.microsoft.com/office/drawing/2014/main" id="{03F2D3EA-0601-4B00-BB95-0499E8B86E03}"/>
                    </a:ext>
                  </a:extLst>
                </p:cNvPr>
                <p:cNvSpPr/>
                <p:nvPr/>
              </p:nvSpPr>
              <p:spPr>
                <a:xfrm>
                  <a:off x="4375261" y="4552120"/>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0" name="Freeform: Shape 2719">
                  <a:extLst>
                    <a:ext uri="{FF2B5EF4-FFF2-40B4-BE49-F238E27FC236}">
                      <a16:creationId xmlns:a16="http://schemas.microsoft.com/office/drawing/2014/main" id="{BB579F6F-F895-4C67-A42E-BEA9F2696D10}"/>
                    </a:ext>
                  </a:extLst>
                </p:cNvPr>
                <p:cNvSpPr/>
                <p:nvPr/>
              </p:nvSpPr>
              <p:spPr>
                <a:xfrm>
                  <a:off x="3663410" y="51761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1" name="Freeform: Shape 2720">
                  <a:extLst>
                    <a:ext uri="{FF2B5EF4-FFF2-40B4-BE49-F238E27FC236}">
                      <a16:creationId xmlns:a16="http://schemas.microsoft.com/office/drawing/2014/main" id="{FAC9CBC8-F98F-4398-AC47-14533D893FBB}"/>
                    </a:ext>
                  </a:extLst>
                </p:cNvPr>
                <p:cNvSpPr/>
                <p:nvPr/>
              </p:nvSpPr>
              <p:spPr>
                <a:xfrm>
                  <a:off x="3997428" y="5361485"/>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2" name="Freeform: Shape 2721">
                  <a:extLst>
                    <a:ext uri="{FF2B5EF4-FFF2-40B4-BE49-F238E27FC236}">
                      <a16:creationId xmlns:a16="http://schemas.microsoft.com/office/drawing/2014/main" id="{3C1351D2-D3F0-4D2D-A2EA-AF08E08166FC}"/>
                    </a:ext>
                  </a:extLst>
                </p:cNvPr>
                <p:cNvSpPr/>
                <p:nvPr/>
              </p:nvSpPr>
              <p:spPr>
                <a:xfrm>
                  <a:off x="3793267" y="4280604"/>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3" name="Freeform: Shape 2722">
                  <a:extLst>
                    <a:ext uri="{FF2B5EF4-FFF2-40B4-BE49-F238E27FC236}">
                      <a16:creationId xmlns:a16="http://schemas.microsoft.com/office/drawing/2014/main" id="{BA02B67B-80CF-4DC4-B7EC-AC7F0582AE03}"/>
                    </a:ext>
                  </a:extLst>
                </p:cNvPr>
                <p:cNvSpPr/>
                <p:nvPr/>
              </p:nvSpPr>
              <p:spPr>
                <a:xfrm>
                  <a:off x="2794843" y="2999667"/>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4" name="Freeform: Shape 2723">
                  <a:extLst>
                    <a:ext uri="{FF2B5EF4-FFF2-40B4-BE49-F238E27FC236}">
                      <a16:creationId xmlns:a16="http://schemas.microsoft.com/office/drawing/2014/main" id="{4CF27316-7466-46F7-AF4C-3A550B768BC8}"/>
                    </a:ext>
                  </a:extLst>
                </p:cNvPr>
                <p:cNvSpPr/>
                <p:nvPr/>
              </p:nvSpPr>
              <p:spPr>
                <a:xfrm>
                  <a:off x="2339258" y="3253561"/>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5" name="Freeform: Shape 2724">
                  <a:extLst>
                    <a:ext uri="{FF2B5EF4-FFF2-40B4-BE49-F238E27FC236}">
                      <a16:creationId xmlns:a16="http://schemas.microsoft.com/office/drawing/2014/main" id="{AAE92C0F-6DE6-4B79-9DFA-9A71F760492D}"/>
                    </a:ext>
                  </a:extLst>
                </p:cNvPr>
                <p:cNvSpPr/>
                <p:nvPr/>
              </p:nvSpPr>
              <p:spPr>
                <a:xfrm>
                  <a:off x="2626371" y="3372202"/>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6" name="Freeform: Shape 2725">
                  <a:extLst>
                    <a:ext uri="{FF2B5EF4-FFF2-40B4-BE49-F238E27FC236}">
                      <a16:creationId xmlns:a16="http://schemas.microsoft.com/office/drawing/2014/main" id="{C28EA8E7-3409-4343-9CA7-DB99712D476A}"/>
                    </a:ext>
                  </a:extLst>
                </p:cNvPr>
                <p:cNvSpPr/>
                <p:nvPr/>
              </p:nvSpPr>
              <p:spPr>
                <a:xfrm>
                  <a:off x="2760066" y="2503641"/>
                  <a:ext cx="107387" cy="107387"/>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7" name="Freeform: Shape 2726">
                  <a:extLst>
                    <a:ext uri="{FF2B5EF4-FFF2-40B4-BE49-F238E27FC236}">
                      <a16:creationId xmlns:a16="http://schemas.microsoft.com/office/drawing/2014/main" id="{48C99ABA-7334-4016-9C30-4E4ED4AF4057}"/>
                    </a:ext>
                  </a:extLst>
                </p:cNvPr>
                <p:cNvSpPr/>
                <p:nvPr/>
              </p:nvSpPr>
              <p:spPr>
                <a:xfrm>
                  <a:off x="2149560" y="25978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8" name="Freeform: Shape 2727">
                  <a:extLst>
                    <a:ext uri="{FF2B5EF4-FFF2-40B4-BE49-F238E27FC236}">
                      <a16:creationId xmlns:a16="http://schemas.microsoft.com/office/drawing/2014/main" id="{2F36CC56-C971-4D0B-8370-E2BC479A5371}"/>
                    </a:ext>
                  </a:extLst>
                </p:cNvPr>
                <p:cNvSpPr/>
                <p:nvPr/>
              </p:nvSpPr>
              <p:spPr>
                <a:xfrm>
                  <a:off x="2215492" y="156804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9" name="Freeform: Shape 2728">
                  <a:extLst>
                    <a:ext uri="{FF2B5EF4-FFF2-40B4-BE49-F238E27FC236}">
                      <a16:creationId xmlns:a16="http://schemas.microsoft.com/office/drawing/2014/main" id="{BA84EBF4-502C-43D1-AE61-3C4DB65DAE95}"/>
                    </a:ext>
                  </a:extLst>
                </p:cNvPr>
                <p:cNvSpPr/>
                <p:nvPr/>
              </p:nvSpPr>
              <p:spPr>
                <a:xfrm>
                  <a:off x="1047787" y="150450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grpSp>
        <p:sp>
          <p:nvSpPr>
            <p:cNvPr id="2730" name="Oval 2729">
              <a:extLst>
                <a:ext uri="{FF2B5EF4-FFF2-40B4-BE49-F238E27FC236}">
                  <a16:creationId xmlns:a16="http://schemas.microsoft.com/office/drawing/2014/main" id="{BDF33E38-319B-463E-B19D-34BB161D7E53}"/>
                </a:ext>
              </a:extLst>
            </p:cNvPr>
            <p:cNvSpPr/>
            <p:nvPr/>
          </p:nvSpPr>
          <p:spPr bwMode="auto">
            <a:xfrm>
              <a:off x="9009702" y="4127500"/>
              <a:ext cx="318836" cy="31883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1" name="Oval 2730">
              <a:extLst>
                <a:ext uri="{FF2B5EF4-FFF2-40B4-BE49-F238E27FC236}">
                  <a16:creationId xmlns:a16="http://schemas.microsoft.com/office/drawing/2014/main" id="{CDAE8733-4299-42BD-A2E9-886A9E97EB88}"/>
                </a:ext>
              </a:extLst>
            </p:cNvPr>
            <p:cNvSpPr/>
            <p:nvPr/>
          </p:nvSpPr>
          <p:spPr bwMode="auto">
            <a:xfrm>
              <a:off x="9427903" y="2879209"/>
              <a:ext cx="156628" cy="1566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2" name="Oval 2731">
              <a:extLst>
                <a:ext uri="{FF2B5EF4-FFF2-40B4-BE49-F238E27FC236}">
                  <a16:creationId xmlns:a16="http://schemas.microsoft.com/office/drawing/2014/main" id="{08D00E8A-0898-44A7-9544-7F441788CA25}"/>
                </a:ext>
              </a:extLst>
            </p:cNvPr>
            <p:cNvSpPr/>
            <p:nvPr/>
          </p:nvSpPr>
          <p:spPr bwMode="auto">
            <a:xfrm>
              <a:off x="9440610" y="2279220"/>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3" name="Oval 2732">
              <a:extLst>
                <a:ext uri="{FF2B5EF4-FFF2-40B4-BE49-F238E27FC236}">
                  <a16:creationId xmlns:a16="http://schemas.microsoft.com/office/drawing/2014/main" id="{4877F0FA-6726-4D15-B3EF-F8D12D120432}"/>
                </a:ext>
              </a:extLst>
            </p:cNvPr>
            <p:cNvSpPr/>
            <p:nvPr/>
          </p:nvSpPr>
          <p:spPr bwMode="auto">
            <a:xfrm>
              <a:off x="8309530" y="3160511"/>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4" name="Oval 2733">
              <a:extLst>
                <a:ext uri="{FF2B5EF4-FFF2-40B4-BE49-F238E27FC236}">
                  <a16:creationId xmlns:a16="http://schemas.microsoft.com/office/drawing/2014/main" id="{FA727969-4677-47C8-8F59-5F70D813A973}"/>
                </a:ext>
              </a:extLst>
            </p:cNvPr>
            <p:cNvSpPr/>
            <p:nvPr/>
          </p:nvSpPr>
          <p:spPr bwMode="auto">
            <a:xfrm>
              <a:off x="8554500" y="3300577"/>
              <a:ext cx="322800" cy="32280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6" name="Oval 2735">
              <a:extLst>
                <a:ext uri="{FF2B5EF4-FFF2-40B4-BE49-F238E27FC236}">
                  <a16:creationId xmlns:a16="http://schemas.microsoft.com/office/drawing/2014/main" id="{7FD87217-2AF3-42E8-B2AB-4B9CFE506866}"/>
                </a:ext>
              </a:extLst>
            </p:cNvPr>
            <p:cNvSpPr/>
            <p:nvPr/>
          </p:nvSpPr>
          <p:spPr bwMode="auto">
            <a:xfrm>
              <a:off x="5824686" y="2068014"/>
              <a:ext cx="159396" cy="1593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7" name="Oval 2736">
              <a:extLst>
                <a:ext uri="{FF2B5EF4-FFF2-40B4-BE49-F238E27FC236}">
                  <a16:creationId xmlns:a16="http://schemas.microsoft.com/office/drawing/2014/main" id="{A46E66F1-E264-45DC-A554-DB8934C7398D}"/>
                </a:ext>
              </a:extLst>
            </p:cNvPr>
            <p:cNvSpPr/>
            <p:nvPr/>
          </p:nvSpPr>
          <p:spPr bwMode="auto">
            <a:xfrm>
              <a:off x="4637092" y="4534342"/>
              <a:ext cx="341308" cy="34130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9" name="Oval 2738">
              <a:extLst>
                <a:ext uri="{FF2B5EF4-FFF2-40B4-BE49-F238E27FC236}">
                  <a16:creationId xmlns:a16="http://schemas.microsoft.com/office/drawing/2014/main" id="{B891D1CF-0C64-4286-B1B6-472EA38AC953}"/>
                </a:ext>
              </a:extLst>
            </p:cNvPr>
            <p:cNvSpPr/>
            <p:nvPr/>
          </p:nvSpPr>
          <p:spPr bwMode="auto">
            <a:xfrm>
              <a:off x="3145002" y="2620075"/>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0" name="Oval 2739">
              <a:extLst>
                <a:ext uri="{FF2B5EF4-FFF2-40B4-BE49-F238E27FC236}">
                  <a16:creationId xmlns:a16="http://schemas.microsoft.com/office/drawing/2014/main" id="{3420ACD9-B11E-4FBC-920F-CC6066C3B871}"/>
                </a:ext>
              </a:extLst>
            </p:cNvPr>
            <p:cNvSpPr/>
            <p:nvPr/>
          </p:nvSpPr>
          <p:spPr bwMode="auto">
            <a:xfrm>
              <a:off x="3192152" y="2236597"/>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1" name="Oval 2740">
              <a:extLst>
                <a:ext uri="{FF2B5EF4-FFF2-40B4-BE49-F238E27FC236}">
                  <a16:creationId xmlns:a16="http://schemas.microsoft.com/office/drawing/2014/main" id="{146A78F1-A8EB-49CF-AD38-156115D2EC9B}"/>
                </a:ext>
              </a:extLst>
            </p:cNvPr>
            <p:cNvSpPr/>
            <p:nvPr/>
          </p:nvSpPr>
          <p:spPr bwMode="auto">
            <a:xfrm>
              <a:off x="2862104" y="2158506"/>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2" name="Oval 2741">
              <a:extLst>
                <a:ext uri="{FF2B5EF4-FFF2-40B4-BE49-F238E27FC236}">
                  <a16:creationId xmlns:a16="http://schemas.microsoft.com/office/drawing/2014/main" id="{B9FE06AD-D3F4-495A-A296-7E93CAF6FDC3}"/>
                </a:ext>
              </a:extLst>
            </p:cNvPr>
            <p:cNvSpPr/>
            <p:nvPr/>
          </p:nvSpPr>
          <p:spPr bwMode="auto">
            <a:xfrm>
              <a:off x="3652600" y="2208368"/>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3" name="Oval 2742">
              <a:extLst>
                <a:ext uri="{FF2B5EF4-FFF2-40B4-BE49-F238E27FC236}">
                  <a16:creationId xmlns:a16="http://schemas.microsoft.com/office/drawing/2014/main" id="{9BC28698-C8EA-4689-A861-98D2F8F6D760}"/>
                </a:ext>
              </a:extLst>
            </p:cNvPr>
            <p:cNvSpPr/>
            <p:nvPr/>
          </p:nvSpPr>
          <p:spPr bwMode="auto">
            <a:xfrm>
              <a:off x="2792984" y="2788980"/>
              <a:ext cx="307404" cy="3074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4" name="Oval 2743">
              <a:extLst>
                <a:ext uri="{FF2B5EF4-FFF2-40B4-BE49-F238E27FC236}">
                  <a16:creationId xmlns:a16="http://schemas.microsoft.com/office/drawing/2014/main" id="{61479BFD-0EF1-4490-B80E-A1E5B7E83311}"/>
                </a:ext>
              </a:extLst>
            </p:cNvPr>
            <p:cNvSpPr/>
            <p:nvPr/>
          </p:nvSpPr>
          <p:spPr bwMode="auto">
            <a:xfrm>
              <a:off x="2267384" y="2564051"/>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5" name="Oval 2744">
              <a:extLst>
                <a:ext uri="{FF2B5EF4-FFF2-40B4-BE49-F238E27FC236}">
                  <a16:creationId xmlns:a16="http://schemas.microsoft.com/office/drawing/2014/main" id="{BDABA405-D2DD-43A1-BB81-32E1212A7F08}"/>
                </a:ext>
              </a:extLst>
            </p:cNvPr>
            <p:cNvSpPr/>
            <p:nvPr/>
          </p:nvSpPr>
          <p:spPr bwMode="auto">
            <a:xfrm>
              <a:off x="10257105" y="2359754"/>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6" name="Oval 2745">
              <a:extLst>
                <a:ext uri="{FF2B5EF4-FFF2-40B4-BE49-F238E27FC236}">
                  <a16:creationId xmlns:a16="http://schemas.microsoft.com/office/drawing/2014/main" id="{C2E1364E-51D7-48AA-8492-B25CE4C05530}"/>
                </a:ext>
              </a:extLst>
            </p:cNvPr>
            <p:cNvSpPr/>
            <p:nvPr/>
          </p:nvSpPr>
          <p:spPr bwMode="auto">
            <a:xfrm>
              <a:off x="10004481" y="2741109"/>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7" name="Oval 2746">
              <a:extLst>
                <a:ext uri="{FF2B5EF4-FFF2-40B4-BE49-F238E27FC236}">
                  <a16:creationId xmlns:a16="http://schemas.microsoft.com/office/drawing/2014/main" id="{EF84588B-D7A7-40FB-A4B2-818FEC2DE134}"/>
                </a:ext>
              </a:extLst>
            </p:cNvPr>
            <p:cNvSpPr/>
            <p:nvPr/>
          </p:nvSpPr>
          <p:spPr bwMode="auto">
            <a:xfrm>
              <a:off x="10391019" y="5589499"/>
              <a:ext cx="45720" cy="4572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8" name="Oval 2747">
              <a:extLst>
                <a:ext uri="{FF2B5EF4-FFF2-40B4-BE49-F238E27FC236}">
                  <a16:creationId xmlns:a16="http://schemas.microsoft.com/office/drawing/2014/main" id="{46FF336C-4446-4384-96FD-83543B8CEDFB}"/>
                </a:ext>
              </a:extLst>
            </p:cNvPr>
            <p:cNvSpPr/>
            <p:nvPr/>
          </p:nvSpPr>
          <p:spPr bwMode="auto">
            <a:xfrm>
              <a:off x="9236857" y="3155156"/>
              <a:ext cx="140690" cy="14069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0" name="Oval 2749">
              <a:extLst>
                <a:ext uri="{FF2B5EF4-FFF2-40B4-BE49-F238E27FC236}">
                  <a16:creationId xmlns:a16="http://schemas.microsoft.com/office/drawing/2014/main" id="{AC099258-807E-407D-98F0-44FE16410FE2}"/>
                </a:ext>
              </a:extLst>
            </p:cNvPr>
            <p:cNvSpPr/>
            <p:nvPr/>
          </p:nvSpPr>
          <p:spPr bwMode="auto">
            <a:xfrm>
              <a:off x="8350250" y="3658569"/>
              <a:ext cx="224631" cy="224631"/>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1" name="Oval 2750">
              <a:extLst>
                <a:ext uri="{FF2B5EF4-FFF2-40B4-BE49-F238E27FC236}">
                  <a16:creationId xmlns:a16="http://schemas.microsoft.com/office/drawing/2014/main" id="{8185978D-5E78-4F34-B2EB-4F893446CBEE}"/>
                </a:ext>
              </a:extLst>
            </p:cNvPr>
            <p:cNvSpPr/>
            <p:nvPr/>
          </p:nvSpPr>
          <p:spPr bwMode="auto">
            <a:xfrm>
              <a:off x="3452395" y="2690319"/>
              <a:ext cx="186216" cy="18621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3" name="Oval 2752">
              <a:extLst>
                <a:ext uri="{FF2B5EF4-FFF2-40B4-BE49-F238E27FC236}">
                  <a16:creationId xmlns:a16="http://schemas.microsoft.com/office/drawing/2014/main" id="{D704B227-F14A-4D14-80F8-EDAA461F9044}"/>
                </a:ext>
              </a:extLst>
            </p:cNvPr>
            <p:cNvSpPr/>
            <p:nvPr/>
          </p:nvSpPr>
          <p:spPr bwMode="auto">
            <a:xfrm>
              <a:off x="5734998" y="1793155"/>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5" name="Oval 2754">
              <a:extLst>
                <a:ext uri="{FF2B5EF4-FFF2-40B4-BE49-F238E27FC236}">
                  <a16:creationId xmlns:a16="http://schemas.microsoft.com/office/drawing/2014/main" id="{A7041188-8A3B-48F5-AA9C-D40AD9351692}"/>
                </a:ext>
              </a:extLst>
            </p:cNvPr>
            <p:cNvSpPr/>
            <p:nvPr/>
          </p:nvSpPr>
          <p:spPr bwMode="auto">
            <a:xfrm>
              <a:off x="6007894" y="2246442"/>
              <a:ext cx="148763" cy="148763"/>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6" name="Oval 2755">
              <a:extLst>
                <a:ext uri="{FF2B5EF4-FFF2-40B4-BE49-F238E27FC236}">
                  <a16:creationId xmlns:a16="http://schemas.microsoft.com/office/drawing/2014/main" id="{E7619749-B584-4284-A1A5-DBB39728F4C7}"/>
                </a:ext>
              </a:extLst>
            </p:cNvPr>
            <p:cNvSpPr/>
            <p:nvPr/>
          </p:nvSpPr>
          <p:spPr bwMode="auto">
            <a:xfrm>
              <a:off x="6036857" y="1816894"/>
              <a:ext cx="134128" cy="1341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7" name="Oval 2756">
              <a:extLst>
                <a:ext uri="{FF2B5EF4-FFF2-40B4-BE49-F238E27FC236}">
                  <a16:creationId xmlns:a16="http://schemas.microsoft.com/office/drawing/2014/main" id="{7171CBE6-D932-433F-9E64-B22A5FF60CCB}"/>
                </a:ext>
              </a:extLst>
            </p:cNvPr>
            <p:cNvSpPr/>
            <p:nvPr/>
          </p:nvSpPr>
          <p:spPr bwMode="auto">
            <a:xfrm>
              <a:off x="6467141" y="5060950"/>
              <a:ext cx="292854" cy="29285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8" name="Oval 2757">
              <a:extLst>
                <a:ext uri="{FF2B5EF4-FFF2-40B4-BE49-F238E27FC236}">
                  <a16:creationId xmlns:a16="http://schemas.microsoft.com/office/drawing/2014/main" id="{AAFF266E-F587-4FAA-98A8-9D55FAD18294}"/>
                </a:ext>
              </a:extLst>
            </p:cNvPr>
            <p:cNvSpPr/>
            <p:nvPr/>
          </p:nvSpPr>
          <p:spPr bwMode="auto">
            <a:xfrm>
              <a:off x="6740246" y="4888872"/>
              <a:ext cx="156647" cy="156647"/>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9" name="Oval 2758">
              <a:extLst>
                <a:ext uri="{FF2B5EF4-FFF2-40B4-BE49-F238E27FC236}">
                  <a16:creationId xmlns:a16="http://schemas.microsoft.com/office/drawing/2014/main" id="{58B1155F-32C4-4232-BA98-BB961066CA8C}"/>
                </a:ext>
              </a:extLst>
            </p:cNvPr>
            <p:cNvSpPr/>
            <p:nvPr/>
          </p:nvSpPr>
          <p:spPr bwMode="auto">
            <a:xfrm>
              <a:off x="7246333" y="2995613"/>
              <a:ext cx="318270" cy="31827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0" name="Oval 2759">
              <a:extLst>
                <a:ext uri="{FF2B5EF4-FFF2-40B4-BE49-F238E27FC236}">
                  <a16:creationId xmlns:a16="http://schemas.microsoft.com/office/drawing/2014/main" id="{CF9E4BA2-86A7-4620-A943-0FF28BE61084}"/>
                </a:ext>
              </a:extLst>
            </p:cNvPr>
            <p:cNvSpPr/>
            <p:nvPr/>
          </p:nvSpPr>
          <p:spPr bwMode="auto">
            <a:xfrm>
              <a:off x="10412575" y="5143500"/>
              <a:ext cx="283182" cy="28318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1" name="Oval 2760">
              <a:extLst>
                <a:ext uri="{FF2B5EF4-FFF2-40B4-BE49-F238E27FC236}">
                  <a16:creationId xmlns:a16="http://schemas.microsoft.com/office/drawing/2014/main" id="{3ED01240-478A-4411-B510-3CA591AB2352}"/>
                </a:ext>
              </a:extLst>
            </p:cNvPr>
            <p:cNvSpPr/>
            <p:nvPr/>
          </p:nvSpPr>
          <p:spPr bwMode="auto">
            <a:xfrm>
              <a:off x="7513032" y="3317558"/>
              <a:ext cx="127770" cy="12777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2" name="Oval 2761">
              <a:extLst>
                <a:ext uri="{FF2B5EF4-FFF2-40B4-BE49-F238E27FC236}">
                  <a16:creationId xmlns:a16="http://schemas.microsoft.com/office/drawing/2014/main" id="{36AA22F0-CD74-4B97-8F9B-EF898D95376D}"/>
                </a:ext>
              </a:extLst>
            </p:cNvPr>
            <p:cNvSpPr/>
            <p:nvPr/>
          </p:nvSpPr>
          <p:spPr bwMode="auto">
            <a:xfrm>
              <a:off x="6133861" y="2012156"/>
              <a:ext cx="97928" cy="979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3" name="Oval 2762">
              <a:extLst>
                <a:ext uri="{FF2B5EF4-FFF2-40B4-BE49-F238E27FC236}">
                  <a16:creationId xmlns:a16="http://schemas.microsoft.com/office/drawing/2014/main" id="{CF428D54-1F6A-45BB-B568-EDC842C52B3E}"/>
                </a:ext>
              </a:extLst>
            </p:cNvPr>
            <p:cNvSpPr/>
            <p:nvPr/>
          </p:nvSpPr>
          <p:spPr bwMode="auto">
            <a:xfrm>
              <a:off x="6152910" y="2139818"/>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5" name="Oval 2764">
              <a:extLst>
                <a:ext uri="{FF2B5EF4-FFF2-40B4-BE49-F238E27FC236}">
                  <a16:creationId xmlns:a16="http://schemas.microsoft.com/office/drawing/2014/main" id="{C7544B0E-8057-4ACA-A0B1-09714D54AB2D}"/>
                </a:ext>
              </a:extLst>
            </p:cNvPr>
            <p:cNvSpPr/>
            <p:nvPr/>
          </p:nvSpPr>
          <p:spPr bwMode="auto">
            <a:xfrm>
              <a:off x="2524735" y="2447992"/>
              <a:ext cx="201796" cy="2017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6" name="Oval 2765">
              <a:extLst>
                <a:ext uri="{FF2B5EF4-FFF2-40B4-BE49-F238E27FC236}">
                  <a16:creationId xmlns:a16="http://schemas.microsoft.com/office/drawing/2014/main" id="{8997F940-1876-4BC0-9294-89937DAB2EAE}"/>
                </a:ext>
              </a:extLst>
            </p:cNvPr>
            <p:cNvSpPr/>
            <p:nvPr/>
          </p:nvSpPr>
          <p:spPr bwMode="auto">
            <a:xfrm>
              <a:off x="9220200" y="2431256"/>
              <a:ext cx="150878" cy="15087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7" name="Oval 2766">
              <a:extLst>
                <a:ext uri="{FF2B5EF4-FFF2-40B4-BE49-F238E27FC236}">
                  <a16:creationId xmlns:a16="http://schemas.microsoft.com/office/drawing/2014/main" id="{2E300D82-813B-4708-BFD1-27B527C6B204}"/>
                </a:ext>
              </a:extLst>
            </p:cNvPr>
            <p:cNvSpPr/>
            <p:nvPr/>
          </p:nvSpPr>
          <p:spPr bwMode="auto">
            <a:xfrm>
              <a:off x="9087449" y="2772228"/>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8" name="Oval 2767">
              <a:extLst>
                <a:ext uri="{FF2B5EF4-FFF2-40B4-BE49-F238E27FC236}">
                  <a16:creationId xmlns:a16="http://schemas.microsoft.com/office/drawing/2014/main" id="{961981B3-2213-4B4C-A979-6766567F5498}"/>
                </a:ext>
              </a:extLst>
            </p:cNvPr>
            <p:cNvSpPr/>
            <p:nvPr/>
          </p:nvSpPr>
          <p:spPr bwMode="auto">
            <a:xfrm>
              <a:off x="6354860" y="1960327"/>
              <a:ext cx="219687" cy="219687"/>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9" name="Oval 2768">
              <a:extLst>
                <a:ext uri="{FF2B5EF4-FFF2-40B4-BE49-F238E27FC236}">
                  <a16:creationId xmlns:a16="http://schemas.microsoft.com/office/drawing/2014/main" id="{1DC9D430-9D73-486F-8F57-DC25374B07FE}"/>
                </a:ext>
              </a:extLst>
            </p:cNvPr>
            <p:cNvSpPr/>
            <p:nvPr/>
          </p:nvSpPr>
          <p:spPr bwMode="auto">
            <a:xfrm>
              <a:off x="6269450" y="2246443"/>
              <a:ext cx="165595" cy="165595"/>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2" name="Oval 2771">
              <a:extLst>
                <a:ext uri="{FF2B5EF4-FFF2-40B4-BE49-F238E27FC236}">
                  <a16:creationId xmlns:a16="http://schemas.microsoft.com/office/drawing/2014/main" id="{1486C473-C89A-40EC-9305-3809568F1C4E}"/>
                </a:ext>
              </a:extLst>
            </p:cNvPr>
            <p:cNvSpPr/>
            <p:nvPr/>
          </p:nvSpPr>
          <p:spPr bwMode="auto">
            <a:xfrm>
              <a:off x="10217743" y="5298087"/>
              <a:ext cx="45720" cy="4572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3" name="Oval 2772">
              <a:extLst>
                <a:ext uri="{FF2B5EF4-FFF2-40B4-BE49-F238E27FC236}">
                  <a16:creationId xmlns:a16="http://schemas.microsoft.com/office/drawing/2014/main" id="{7774B809-975E-4948-B9A5-8DDB370CB09C}"/>
                </a:ext>
              </a:extLst>
            </p:cNvPr>
            <p:cNvSpPr/>
            <p:nvPr/>
          </p:nvSpPr>
          <p:spPr bwMode="auto">
            <a:xfrm>
              <a:off x="2372541" y="2307514"/>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4" name="Rectangle 2773">
              <a:extLst>
                <a:ext uri="{FF2B5EF4-FFF2-40B4-BE49-F238E27FC236}">
                  <a16:creationId xmlns:a16="http://schemas.microsoft.com/office/drawing/2014/main" id="{52930592-658B-4127-B10B-308D8EA8CF8E}"/>
                </a:ext>
              </a:extLst>
            </p:cNvPr>
            <p:cNvSpPr/>
            <p:nvPr/>
          </p:nvSpPr>
          <p:spPr bwMode="auto">
            <a:xfrm>
              <a:off x="0" y="2887139"/>
              <a:ext cx="12192000" cy="4004418"/>
            </a:xfrm>
            <a:prstGeom prst="rect">
              <a:avLst/>
            </a:prstGeom>
            <a:gradFill>
              <a:gsLst>
                <a:gs pos="7000">
                  <a:schemeClr val="bg1">
                    <a:alpha val="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5" name="TextBox 2774">
              <a:extLst>
                <a:ext uri="{FF2B5EF4-FFF2-40B4-BE49-F238E27FC236}">
                  <a16:creationId xmlns:a16="http://schemas.microsoft.com/office/drawing/2014/main" id="{26437A95-17EE-4628-8D92-C48A5AE08CAE}"/>
                </a:ext>
              </a:extLst>
            </p:cNvPr>
            <p:cNvSpPr txBox="1"/>
            <p:nvPr/>
          </p:nvSpPr>
          <p:spPr>
            <a:xfrm>
              <a:off x="481396" y="5730323"/>
              <a:ext cx="4363559" cy="39395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the world’s computer </a:t>
              </a:r>
            </a:p>
          </p:txBody>
        </p:sp>
        <p:sp>
          <p:nvSpPr>
            <p:cNvPr id="2776" name="TextBox 2775">
              <a:extLst>
                <a:ext uri="{FF2B5EF4-FFF2-40B4-BE49-F238E27FC236}">
                  <a16:creationId xmlns:a16="http://schemas.microsoft.com/office/drawing/2014/main" id="{0DD8F36B-3570-4012-8F06-17FA86EC3F6E}"/>
                </a:ext>
              </a:extLst>
            </p:cNvPr>
            <p:cNvSpPr txBox="1"/>
            <p:nvPr/>
          </p:nvSpPr>
          <p:spPr>
            <a:xfrm>
              <a:off x="481396" y="5191546"/>
              <a:ext cx="3722114"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世界的超級電腦</a:t>
              </a:r>
              <a:endParaRPr kumimoji="0" lang="en-US" sz="3200" b="1" i="0" u="none" strike="noStrike" kern="1200" cap="none" spc="0" normalizeH="0" baseline="0" noProof="0" dirty="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sp>
          <p:nvSpPr>
            <p:cNvPr id="2777" name="TextBox 2776">
              <a:extLst>
                <a:ext uri="{FF2B5EF4-FFF2-40B4-BE49-F238E27FC236}">
                  <a16:creationId xmlns:a16="http://schemas.microsoft.com/office/drawing/2014/main" id="{078A3587-EFAC-4629-83C4-64E85A80431B}"/>
                </a:ext>
              </a:extLst>
            </p:cNvPr>
            <p:cNvSpPr txBox="1"/>
            <p:nvPr/>
          </p:nvSpPr>
          <p:spPr>
            <a:xfrm>
              <a:off x="481396" y="4627407"/>
              <a:ext cx="1639231"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200" normalizeH="0" baseline="0" noProof="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Azure </a:t>
              </a:r>
              <a:endParaRPr kumimoji="0" lang="en-US" sz="3600" b="1" i="0" u="none" strike="noStrike" kern="1200" cap="none" spc="0" normalizeH="0" baseline="0" noProof="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sp>
          <p:nvSpPr>
            <p:cNvPr id="1014" name="TextBox 1013">
              <a:extLst>
                <a:ext uri="{FF2B5EF4-FFF2-40B4-BE49-F238E27FC236}">
                  <a16:creationId xmlns:a16="http://schemas.microsoft.com/office/drawing/2014/main" id="{3CD79EA4-D0D4-44A8-9E71-29CFD1F907D2}"/>
                </a:ext>
              </a:extLst>
            </p:cNvPr>
            <p:cNvSpPr txBox="1"/>
            <p:nvPr/>
          </p:nvSpPr>
          <p:spPr>
            <a:xfrm>
              <a:off x="1797461" y="4617265"/>
              <a:ext cx="110608" cy="553998"/>
            </a:xfrm>
            <a:prstGeom prst="rect">
              <a:avLst/>
            </a:prstGeom>
            <a:noFill/>
            <a:effectLst>
              <a:outerShdw sx="200000" sy="200000" algn="ctr" rotWithShape="0">
                <a:schemeClr val="accent1">
                  <a:lumMod val="60000"/>
                  <a:lumOff val="40000"/>
                  <a:alpha val="25000"/>
                </a:schemeClr>
              </a:outerShdw>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t>
              </a:r>
            </a:p>
          </p:txBody>
        </p:sp>
        <p:sp>
          <p:nvSpPr>
            <p:cNvPr id="2771" name="Oval 2770">
              <a:extLst>
                <a:ext uri="{FF2B5EF4-FFF2-40B4-BE49-F238E27FC236}">
                  <a16:creationId xmlns:a16="http://schemas.microsoft.com/office/drawing/2014/main" id="{BC297A7F-F27E-46E9-8842-6D48BCE7E301}"/>
                </a:ext>
              </a:extLst>
            </p:cNvPr>
            <p:cNvSpPr/>
            <p:nvPr/>
          </p:nvSpPr>
          <p:spPr bwMode="auto">
            <a:xfrm>
              <a:off x="3439956" y="2471738"/>
              <a:ext cx="115844" cy="11584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0" name="Oval 2769">
              <a:extLst>
                <a:ext uri="{FF2B5EF4-FFF2-40B4-BE49-F238E27FC236}">
                  <a16:creationId xmlns:a16="http://schemas.microsoft.com/office/drawing/2014/main" id="{0FE488E2-45D6-4DE5-8F06-AAC6E8410D22}"/>
                </a:ext>
              </a:extLst>
            </p:cNvPr>
            <p:cNvSpPr/>
            <p:nvPr/>
          </p:nvSpPr>
          <p:spPr bwMode="auto">
            <a:xfrm>
              <a:off x="3310337" y="2694060"/>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5" name="Oval 2734">
              <a:extLst>
                <a:ext uri="{FF2B5EF4-FFF2-40B4-BE49-F238E27FC236}">
                  <a16:creationId xmlns:a16="http://schemas.microsoft.com/office/drawing/2014/main" id="{1BB96C4B-9AD5-4BAE-853D-9DEF399AE57C}"/>
                </a:ext>
              </a:extLst>
            </p:cNvPr>
            <p:cNvSpPr/>
            <p:nvPr/>
          </p:nvSpPr>
          <p:spPr bwMode="auto">
            <a:xfrm>
              <a:off x="6279296" y="2148528"/>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4" name="Oval 2753">
              <a:extLst>
                <a:ext uri="{FF2B5EF4-FFF2-40B4-BE49-F238E27FC236}">
                  <a16:creationId xmlns:a16="http://schemas.microsoft.com/office/drawing/2014/main" id="{E7177747-17F9-4185-ACE7-785E5F382F8E}"/>
                </a:ext>
              </a:extLst>
            </p:cNvPr>
            <p:cNvSpPr/>
            <p:nvPr/>
          </p:nvSpPr>
          <p:spPr bwMode="auto">
            <a:xfrm>
              <a:off x="6244165" y="1942993"/>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4" name="Oval 2763">
              <a:extLst>
                <a:ext uri="{FF2B5EF4-FFF2-40B4-BE49-F238E27FC236}">
                  <a16:creationId xmlns:a16="http://schemas.microsoft.com/office/drawing/2014/main" id="{08149F84-2694-4FAE-9D06-F67F1B6344B7}"/>
                </a:ext>
              </a:extLst>
            </p:cNvPr>
            <p:cNvSpPr/>
            <p:nvPr/>
          </p:nvSpPr>
          <p:spPr bwMode="auto">
            <a:xfrm>
              <a:off x="2547343" y="2721769"/>
              <a:ext cx="138572" cy="13857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9" name="Oval 2748">
              <a:extLst>
                <a:ext uri="{FF2B5EF4-FFF2-40B4-BE49-F238E27FC236}">
                  <a16:creationId xmlns:a16="http://schemas.microsoft.com/office/drawing/2014/main" id="{6C63051A-9F85-4CE3-B467-DC1C0BEA1717}"/>
                </a:ext>
              </a:extLst>
            </p:cNvPr>
            <p:cNvSpPr/>
            <p:nvPr/>
          </p:nvSpPr>
          <p:spPr bwMode="auto">
            <a:xfrm>
              <a:off x="2900764" y="2469739"/>
              <a:ext cx="178192" cy="17819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2" name="Oval 2751">
              <a:extLst>
                <a:ext uri="{FF2B5EF4-FFF2-40B4-BE49-F238E27FC236}">
                  <a16:creationId xmlns:a16="http://schemas.microsoft.com/office/drawing/2014/main" id="{D96453C5-F128-4E79-A669-19F4E71148C4}"/>
                </a:ext>
              </a:extLst>
            </p:cNvPr>
            <p:cNvSpPr/>
            <p:nvPr/>
          </p:nvSpPr>
          <p:spPr bwMode="auto">
            <a:xfrm>
              <a:off x="3564653" y="2549004"/>
              <a:ext cx="76278" cy="7627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8" name="Oval 2737">
              <a:extLst>
                <a:ext uri="{FF2B5EF4-FFF2-40B4-BE49-F238E27FC236}">
                  <a16:creationId xmlns:a16="http://schemas.microsoft.com/office/drawing/2014/main" id="{BFCD8B2C-7685-4730-A5CB-78952EE8B7B9}"/>
                </a:ext>
              </a:extLst>
            </p:cNvPr>
            <p:cNvSpPr/>
            <p:nvPr/>
          </p:nvSpPr>
          <p:spPr bwMode="auto">
            <a:xfrm>
              <a:off x="3371566" y="2589439"/>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Tree>
    <p:extLst>
      <p:ext uri="{BB962C8B-B14F-4D97-AF65-F5344CB8AC3E}">
        <p14:creationId xmlns:p14="http://schemas.microsoft.com/office/powerpoint/2010/main" val="32271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342729" y="0"/>
            <a:ext cx="11018520" cy="553998"/>
          </a:xfrm>
        </p:spPr>
        <p:txBody>
          <a:bodyPr/>
          <a:lstStyle/>
          <a:p>
            <a:r>
              <a:rPr lang="en-US" altLang="zh-CN" dirty="0"/>
              <a:t>Custom</a:t>
            </a:r>
            <a:r>
              <a:rPr lang="zh-TW" altLang="en-US" dirty="0"/>
              <a:t> </a:t>
            </a:r>
            <a:r>
              <a:rPr lang="en-US" altLang="zh-TW" dirty="0"/>
              <a:t>Vision</a:t>
            </a:r>
            <a:endParaRPr lang="zh-CN" altLang="en-US" dirty="0"/>
          </a:p>
        </p:txBody>
      </p:sp>
      <p:pic>
        <p:nvPicPr>
          <p:cNvPr id="3" name="Picture 2">
            <a:extLst>
              <a:ext uri="{FF2B5EF4-FFF2-40B4-BE49-F238E27FC236}">
                <a16:creationId xmlns:a16="http://schemas.microsoft.com/office/drawing/2014/main" id="{635DB1DB-F1D7-CAC8-1FB9-E7283D997D4D}"/>
              </a:ext>
            </a:extLst>
          </p:cNvPr>
          <p:cNvPicPr>
            <a:picLocks noChangeAspect="1"/>
          </p:cNvPicPr>
          <p:nvPr/>
        </p:nvPicPr>
        <p:blipFill>
          <a:blip r:embed="rId3"/>
          <a:stretch>
            <a:fillRect/>
          </a:stretch>
        </p:blipFill>
        <p:spPr>
          <a:xfrm>
            <a:off x="1110580" y="829733"/>
            <a:ext cx="10250669" cy="5681946"/>
          </a:xfrm>
          <a:prstGeom prst="rect">
            <a:avLst/>
          </a:prstGeom>
        </p:spPr>
      </p:pic>
    </p:spTree>
    <p:extLst>
      <p:ext uri="{BB962C8B-B14F-4D97-AF65-F5344CB8AC3E}">
        <p14:creationId xmlns:p14="http://schemas.microsoft.com/office/powerpoint/2010/main" val="396915667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308862" y="140655"/>
            <a:ext cx="11018520" cy="553998"/>
          </a:xfrm>
        </p:spPr>
        <p:txBody>
          <a:bodyPr/>
          <a:lstStyle/>
          <a:p>
            <a:r>
              <a:rPr lang="en-US" altLang="zh-CN" dirty="0"/>
              <a:t>Custom</a:t>
            </a:r>
            <a:r>
              <a:rPr lang="zh-TW" altLang="en-US" dirty="0"/>
              <a:t> </a:t>
            </a:r>
            <a:r>
              <a:rPr lang="en-US" altLang="zh-TW" dirty="0"/>
              <a:t>Vision</a:t>
            </a:r>
            <a:r>
              <a:rPr lang="zh-TW" altLang="en-US" dirty="0"/>
              <a:t> 神兵利器讓你零代碼做口罩識別</a:t>
            </a:r>
            <a:endParaRPr lang="zh-CN" altLang="en-US" dirty="0"/>
          </a:p>
        </p:txBody>
      </p:sp>
      <p:pic>
        <p:nvPicPr>
          <p:cNvPr id="2" name="Picture 1">
            <a:extLst>
              <a:ext uri="{FF2B5EF4-FFF2-40B4-BE49-F238E27FC236}">
                <a16:creationId xmlns:a16="http://schemas.microsoft.com/office/drawing/2014/main" id="{3B4D0575-E0BA-941E-1C15-74E38E2CA065}"/>
              </a:ext>
            </a:extLst>
          </p:cNvPr>
          <p:cNvPicPr>
            <a:picLocks noChangeAspect="1"/>
          </p:cNvPicPr>
          <p:nvPr/>
        </p:nvPicPr>
        <p:blipFill>
          <a:blip r:embed="rId3"/>
          <a:stretch>
            <a:fillRect/>
          </a:stretch>
        </p:blipFill>
        <p:spPr>
          <a:xfrm>
            <a:off x="6696675" y="940733"/>
            <a:ext cx="5046591" cy="2077361"/>
          </a:xfrm>
          <a:prstGeom prst="rect">
            <a:avLst/>
          </a:prstGeom>
        </p:spPr>
      </p:pic>
      <p:pic>
        <p:nvPicPr>
          <p:cNvPr id="4" name="Picture 3">
            <a:extLst>
              <a:ext uri="{FF2B5EF4-FFF2-40B4-BE49-F238E27FC236}">
                <a16:creationId xmlns:a16="http://schemas.microsoft.com/office/drawing/2014/main" id="{2B64FD5D-BA3C-61F6-ADB0-8536E5DD1EB0}"/>
              </a:ext>
            </a:extLst>
          </p:cNvPr>
          <p:cNvPicPr>
            <a:picLocks noChangeAspect="1"/>
          </p:cNvPicPr>
          <p:nvPr/>
        </p:nvPicPr>
        <p:blipFill>
          <a:blip r:embed="rId4"/>
          <a:stretch>
            <a:fillRect/>
          </a:stretch>
        </p:blipFill>
        <p:spPr>
          <a:xfrm>
            <a:off x="6696675" y="3264174"/>
            <a:ext cx="5266121" cy="2503414"/>
          </a:xfrm>
          <a:prstGeom prst="rect">
            <a:avLst/>
          </a:prstGeom>
        </p:spPr>
      </p:pic>
      <p:pic>
        <p:nvPicPr>
          <p:cNvPr id="5" name="Picture 4">
            <a:extLst>
              <a:ext uri="{FF2B5EF4-FFF2-40B4-BE49-F238E27FC236}">
                <a16:creationId xmlns:a16="http://schemas.microsoft.com/office/drawing/2014/main" id="{7F156333-CF0F-F333-1D78-207326077CA1}"/>
              </a:ext>
            </a:extLst>
          </p:cNvPr>
          <p:cNvPicPr>
            <a:picLocks noChangeAspect="1"/>
          </p:cNvPicPr>
          <p:nvPr/>
        </p:nvPicPr>
        <p:blipFill>
          <a:blip r:embed="rId5"/>
          <a:stretch>
            <a:fillRect/>
          </a:stretch>
        </p:blipFill>
        <p:spPr>
          <a:xfrm>
            <a:off x="229204" y="1356455"/>
            <a:ext cx="6251554" cy="3960612"/>
          </a:xfrm>
          <a:prstGeom prst="rect">
            <a:avLst/>
          </a:prstGeom>
        </p:spPr>
      </p:pic>
    </p:spTree>
    <p:extLst>
      <p:ext uri="{BB962C8B-B14F-4D97-AF65-F5344CB8AC3E}">
        <p14:creationId xmlns:p14="http://schemas.microsoft.com/office/powerpoint/2010/main" val="18543766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81" y="495643"/>
            <a:ext cx="6644844" cy="1044399"/>
          </a:xfrm>
        </p:spPr>
        <p:txBody>
          <a:bodyPr/>
          <a:lstStyle/>
          <a:p>
            <a:r>
              <a:rPr lang="zh-CN" altLang="en-US" sz="4400" b="1" dirty="0">
                <a:latin typeface="Microsoft YaHei UI" panose="020B0503020204020204" pitchFamily="34" charset="-122"/>
                <a:ea typeface="Microsoft YaHei UI" panose="020B0503020204020204" pitchFamily="34" charset="-122"/>
              </a:rPr>
              <a:t>計算機視覺開始玩起</a:t>
            </a:r>
            <a:endParaRPr lang="en-US" sz="4400" b="1" dirty="0">
              <a:latin typeface="Microsoft YaHei UI" panose="020B0503020204020204" pitchFamily="34" charset="-122"/>
              <a:ea typeface="Microsoft YaHei UI" panose="020B0503020204020204" pitchFamily="34" charset="-122"/>
            </a:endParaRPr>
          </a:p>
        </p:txBody>
      </p:sp>
      <p:sp>
        <p:nvSpPr>
          <p:cNvPr id="3" name="Title 1">
            <a:extLst>
              <a:ext uri="{FF2B5EF4-FFF2-40B4-BE49-F238E27FC236}">
                <a16:creationId xmlns:a16="http://schemas.microsoft.com/office/drawing/2014/main" id="{9E5E6D75-0371-CD46-95DF-DBECF5480AA5}"/>
              </a:ext>
            </a:extLst>
          </p:cNvPr>
          <p:cNvSpPr txBox="1">
            <a:spLocks/>
          </p:cNvSpPr>
          <p:nvPr/>
        </p:nvSpPr>
        <p:spPr>
          <a:xfrm>
            <a:off x="370903" y="2714086"/>
            <a:ext cx="6644844" cy="104439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solidFill>
                  <a:srgbClr val="00B0F0"/>
                </a:solidFill>
                <a:effectLst/>
                <a:latin typeface="+mj-lt"/>
                <a:ea typeface="+mn-ea"/>
                <a:cs typeface="Segoe UI" pitchFamily="34" charset="0"/>
              </a:defRPr>
            </a:lvl1pPr>
          </a:lstStyle>
          <a:p>
            <a:pPr marL="514350" indent="-514350">
              <a:buAutoNum type="arabicPeriod"/>
            </a:pPr>
            <a:r>
              <a:rPr lang="en-US" altLang="zh-CN" sz="3200" b="1" dirty="0">
                <a:latin typeface="Microsoft YaHei UI" panose="020B0503020204020204" pitchFamily="34" charset="-122"/>
                <a:ea typeface="Microsoft YaHei UI" panose="020B0503020204020204" pitchFamily="34" charset="-122"/>
              </a:rPr>
              <a:t>OCR</a:t>
            </a:r>
            <a:r>
              <a:rPr lang="zh-TW" altLang="en-US" sz="3200" b="1" dirty="0">
                <a:latin typeface="Microsoft YaHei UI" panose="020B0503020204020204" pitchFamily="34" charset="-122"/>
                <a:ea typeface="Microsoft YaHei UI" panose="020B0503020204020204" pitchFamily="34" charset="-122"/>
              </a:rPr>
              <a:t> </a:t>
            </a:r>
            <a:endParaRPr lang="en-US" altLang="zh-TW"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2.</a:t>
            </a:r>
            <a:r>
              <a:rPr lang="zh-TW" altLang="en-US" sz="3200" b="1" dirty="0">
                <a:latin typeface="Microsoft YaHei UI" panose="020B0503020204020204" pitchFamily="34" charset="-122"/>
                <a:ea typeface="Microsoft YaHei UI" panose="020B0503020204020204" pitchFamily="34" charset="-122"/>
              </a:rPr>
              <a:t> </a:t>
            </a:r>
            <a:r>
              <a:rPr lang="zh-CN" altLang="en-US" sz="3200" b="1" dirty="0">
                <a:latin typeface="Microsoft YaHei UI" panose="020B0503020204020204" pitchFamily="34" charset="-122"/>
                <a:ea typeface="Microsoft YaHei UI" panose="020B0503020204020204" pitchFamily="34" charset="-122"/>
              </a:rPr>
              <a:t>計算機自定義視覺</a:t>
            </a:r>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3.</a:t>
            </a:r>
            <a:r>
              <a:rPr lang="zh-TW" altLang="en-US" sz="3200" b="1" dirty="0">
                <a:latin typeface="Microsoft YaHei UI" panose="020B0503020204020204" pitchFamily="34" charset="-122"/>
                <a:ea typeface="Microsoft YaHei UI" panose="020B0503020204020204" pitchFamily="34" charset="-122"/>
              </a:rPr>
              <a:t> 專業訓練的計算機視覺</a:t>
            </a:r>
            <a:endParaRPr lang="zh-CN" altLang="en-US" sz="3200" b="1"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85AB5139-42AC-4C40-BFCE-E7129B35544D}"/>
              </a:ext>
            </a:extLst>
          </p:cNvPr>
          <p:cNvSpPr txBox="1"/>
          <p:nvPr/>
        </p:nvSpPr>
        <p:spPr>
          <a:xfrm>
            <a:off x="370903" y="1461020"/>
            <a:ext cx="8671497" cy="1015663"/>
          </a:xfrm>
          <a:prstGeom prst="rect">
            <a:avLst/>
          </a:prstGeom>
          <a:noFill/>
        </p:spPr>
        <p:txBody>
          <a:bodyPr wrap="square">
            <a:spAutoFit/>
          </a:bodyPr>
          <a:lstStyle/>
          <a:p>
            <a:r>
              <a:rPr lang="en-CN" sz="2000" dirty="0">
                <a:solidFill>
                  <a:schemeClr val="tx1">
                    <a:lumMod val="20000"/>
                    <a:lumOff val="80000"/>
                  </a:schemeClr>
                </a:solidFill>
                <a:latin typeface="Microsoft YaHei UI" panose="020B0503020204020204" pitchFamily="34" charset="-122"/>
                <a:ea typeface="Microsoft YaHei UI" panose="020B0503020204020204" pitchFamily="34" charset="-122"/>
                <a:hlinkClick r:id="rId2">
                  <a:extLst>
                    <a:ext uri="{A12FA001-AC4F-418D-AE19-62706E023703}">
                      <ahyp:hlinkClr xmlns:ahyp="http://schemas.microsoft.com/office/drawing/2018/hyperlinkcolor" val="tx"/>
                    </a:ext>
                  </a:extLst>
                </a:hlinkClick>
              </a:rPr>
              <a:t>https://github.com/kinfey/MSCloudAdvocateHKClassRoom/tree/main/AzureCogntiveServiceHandsOnLabHK_202111/AzureComputerVisionHOL/code</a:t>
            </a:r>
            <a:r>
              <a:rPr lang="zh-TW" altLang="en-US" sz="2000" dirty="0">
                <a:solidFill>
                  <a:schemeClr val="tx1">
                    <a:lumMod val="20000"/>
                    <a:lumOff val="80000"/>
                  </a:schemeClr>
                </a:solidFill>
                <a:latin typeface="Microsoft YaHei UI" panose="020B0503020204020204" pitchFamily="34" charset="-122"/>
                <a:ea typeface="Microsoft YaHei UI" panose="020B0503020204020204" pitchFamily="34" charset="-122"/>
              </a:rPr>
              <a:t> </a:t>
            </a:r>
            <a:endParaRPr lang="en-CN" sz="2000" dirty="0">
              <a:solidFill>
                <a:schemeClr val="tx1">
                  <a:lumMod val="20000"/>
                  <a:lumOff val="8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032632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9746776" cy="1814086"/>
          </a:xfrm>
        </p:spPr>
        <p:txBody>
          <a:bodyPr/>
          <a:lstStyle/>
          <a:p>
            <a:r>
              <a:rPr lang="en-US" sz="5294" b="1" dirty="0" err="1">
                <a:latin typeface="Microsoft YaHei UI" panose="020B0503020204020204" pitchFamily="34" charset="-122"/>
                <a:ea typeface="Microsoft YaHei UI" panose="020B0503020204020204" pitchFamily="34" charset="-122"/>
              </a:rPr>
              <a:t>實戰三</a:t>
            </a:r>
            <a:br>
              <a:rPr lang="en-US" sz="5294" b="1" dirty="0">
                <a:latin typeface="Microsoft YaHei UI" panose="020B0503020204020204" pitchFamily="34" charset="-122"/>
                <a:ea typeface="Microsoft YaHei UI" panose="020B0503020204020204" pitchFamily="34" charset="-122"/>
              </a:rPr>
            </a:br>
            <a:r>
              <a:rPr lang="zh-TW" altLang="en-US" sz="5294" b="1" dirty="0">
                <a:latin typeface="Microsoft YaHei UI" panose="020B0503020204020204" pitchFamily="34" charset="-122"/>
                <a:ea typeface="Microsoft YaHei UI" panose="020B0503020204020204" pitchFamily="34" charset="-122"/>
              </a:rPr>
              <a:t>        </a:t>
            </a:r>
            <a:r>
              <a:rPr lang="en-CN" sz="3200" b="1" dirty="0">
                <a:latin typeface="Microsoft YaHei UI" panose="020B0503020204020204" pitchFamily="34" charset="-122"/>
                <a:ea typeface="Microsoft YaHei UI" panose="020B0503020204020204" pitchFamily="34" charset="-122"/>
              </a:rPr>
              <a:t>Covid</a:t>
            </a:r>
            <a:r>
              <a:rPr lang="en-US" altLang="zh-TW" sz="3200" b="1" dirty="0">
                <a:latin typeface="Microsoft YaHei UI" panose="020B0503020204020204" pitchFamily="34" charset="-122"/>
                <a:ea typeface="Microsoft YaHei UI" panose="020B0503020204020204" pitchFamily="34" charset="-122"/>
              </a:rPr>
              <a:t>-19</a:t>
            </a:r>
            <a:r>
              <a:rPr lang="zh-TW" altLang="en-US" sz="3200" b="1" dirty="0">
                <a:latin typeface="Microsoft YaHei UI" panose="020B0503020204020204" pitchFamily="34" charset="-122"/>
                <a:ea typeface="Microsoft YaHei UI" panose="020B0503020204020204" pitchFamily="34" charset="-122"/>
              </a:rPr>
              <a:t> 實況查詢</a:t>
            </a:r>
            <a:endParaRPr lang="en-US" sz="3200"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3</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26497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427396" y="169333"/>
            <a:ext cx="11018520" cy="553998"/>
          </a:xfrm>
        </p:spPr>
        <p:txBody>
          <a:bodyPr/>
          <a:lstStyle/>
          <a:p>
            <a:r>
              <a:rPr lang="en-CN" altLang="zh-CN" dirty="0"/>
              <a:t>Covid</a:t>
            </a:r>
            <a:r>
              <a:rPr lang="en-US" altLang="zh-TW" dirty="0"/>
              <a:t>-19</a:t>
            </a:r>
            <a:endParaRPr lang="zh-CN" altLang="en-US" dirty="0"/>
          </a:p>
        </p:txBody>
      </p:sp>
      <p:pic>
        <p:nvPicPr>
          <p:cNvPr id="7" name="Picture 6">
            <a:extLst>
              <a:ext uri="{FF2B5EF4-FFF2-40B4-BE49-F238E27FC236}">
                <a16:creationId xmlns:a16="http://schemas.microsoft.com/office/drawing/2014/main" id="{688E753C-625F-0679-033B-1A35DCADC2E0}"/>
              </a:ext>
            </a:extLst>
          </p:cNvPr>
          <p:cNvPicPr>
            <a:picLocks noChangeAspect="1"/>
          </p:cNvPicPr>
          <p:nvPr/>
        </p:nvPicPr>
        <p:blipFill>
          <a:blip r:embed="rId3"/>
          <a:stretch>
            <a:fillRect/>
          </a:stretch>
        </p:blipFill>
        <p:spPr>
          <a:xfrm>
            <a:off x="3148552" y="334710"/>
            <a:ext cx="6108522" cy="5549376"/>
          </a:xfrm>
          <a:prstGeom prst="rect">
            <a:avLst/>
          </a:prstGeom>
        </p:spPr>
      </p:pic>
      <p:sp>
        <p:nvSpPr>
          <p:cNvPr id="11" name="TextBox 10">
            <a:extLst>
              <a:ext uri="{FF2B5EF4-FFF2-40B4-BE49-F238E27FC236}">
                <a16:creationId xmlns:a16="http://schemas.microsoft.com/office/drawing/2014/main" id="{572523FF-6068-C557-8133-90F007AA35E4}"/>
              </a:ext>
            </a:extLst>
          </p:cNvPr>
          <p:cNvSpPr txBox="1"/>
          <p:nvPr/>
        </p:nvSpPr>
        <p:spPr>
          <a:xfrm>
            <a:off x="878030" y="6087466"/>
            <a:ext cx="1011725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hlinkClick r:id="rId4"/>
              </a:rPr>
              <a:t>https://www.who.int/emergencies/diseases/novel-coronavirus-2019/question-and-answers-hub/q-a-detail/coronavirus-disease-covid-19</a:t>
            </a:r>
            <a:r>
              <a:rPr kumimoji="0" lang="zh-TW" altLang="en-US" sz="1800" b="0" i="0" u="none" strike="noStrike" kern="1200" cap="none" spc="0" normalizeH="0" baseline="0" noProof="0" dirty="0">
                <a:ln>
                  <a:noFill/>
                </a:ln>
                <a:solidFill>
                  <a:srgbClr val="000000"/>
                </a:solidFill>
                <a:effectLst/>
                <a:uLnTx/>
                <a:uFillTx/>
                <a:latin typeface="Segoe UI"/>
                <a:ea typeface="+mn-ea"/>
                <a:cs typeface="+mn-cs"/>
              </a:rPr>
              <a:t> </a:t>
            </a: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401934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427396" y="169333"/>
            <a:ext cx="11018520" cy="553998"/>
          </a:xfrm>
        </p:spPr>
        <p:txBody>
          <a:bodyPr/>
          <a:lstStyle/>
          <a:p>
            <a:r>
              <a:rPr lang="en-CN" altLang="zh-CN" dirty="0"/>
              <a:t>Covid</a:t>
            </a:r>
            <a:r>
              <a:rPr lang="en-US" altLang="zh-TW" dirty="0"/>
              <a:t>-19</a:t>
            </a:r>
            <a:endParaRPr lang="zh-CN" altLang="en-US" dirty="0"/>
          </a:p>
        </p:txBody>
      </p:sp>
      <p:pic>
        <p:nvPicPr>
          <p:cNvPr id="2" name="Picture 1">
            <a:extLst>
              <a:ext uri="{FF2B5EF4-FFF2-40B4-BE49-F238E27FC236}">
                <a16:creationId xmlns:a16="http://schemas.microsoft.com/office/drawing/2014/main" id="{5E1B0DDB-E0DB-AF92-6A62-022E2C44A89C}"/>
              </a:ext>
            </a:extLst>
          </p:cNvPr>
          <p:cNvPicPr>
            <a:picLocks noChangeAspect="1"/>
          </p:cNvPicPr>
          <p:nvPr/>
        </p:nvPicPr>
        <p:blipFill>
          <a:blip r:embed="rId3"/>
          <a:stretch>
            <a:fillRect/>
          </a:stretch>
        </p:blipFill>
        <p:spPr>
          <a:xfrm>
            <a:off x="3834569" y="0"/>
            <a:ext cx="6031149" cy="6858000"/>
          </a:xfrm>
          <a:prstGeom prst="rect">
            <a:avLst/>
          </a:prstGeom>
        </p:spPr>
      </p:pic>
    </p:spTree>
    <p:extLst>
      <p:ext uri="{BB962C8B-B14F-4D97-AF65-F5344CB8AC3E}">
        <p14:creationId xmlns:p14="http://schemas.microsoft.com/office/powerpoint/2010/main" val="35157426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81" y="495643"/>
            <a:ext cx="6644844" cy="1044399"/>
          </a:xfrm>
        </p:spPr>
        <p:txBody>
          <a:bodyPr/>
          <a:lstStyle/>
          <a:p>
            <a:r>
              <a:rPr lang="en-US" altLang="zh-CN" sz="4400" b="1" dirty="0">
                <a:latin typeface="Microsoft YaHei UI" panose="020B0503020204020204" pitchFamily="34" charset="-122"/>
                <a:ea typeface="Microsoft YaHei UI" panose="020B0503020204020204" pitchFamily="34" charset="-122"/>
              </a:rPr>
              <a:t>Chatbot</a:t>
            </a:r>
            <a:r>
              <a:rPr lang="zh-CN" altLang="en-US" sz="4400" b="1" dirty="0">
                <a:latin typeface="Microsoft YaHei UI" panose="020B0503020204020204" pitchFamily="34" charset="-122"/>
                <a:ea typeface="Microsoft YaHei UI" panose="020B0503020204020204" pitchFamily="34" charset="-122"/>
              </a:rPr>
              <a:t>入門</a:t>
            </a:r>
            <a:endParaRPr lang="en-US" sz="4400" b="1" dirty="0">
              <a:latin typeface="Microsoft YaHei UI" panose="020B0503020204020204" pitchFamily="34" charset="-122"/>
              <a:ea typeface="Microsoft YaHei UI" panose="020B0503020204020204" pitchFamily="34" charset="-122"/>
            </a:endParaRPr>
          </a:p>
        </p:txBody>
      </p:sp>
      <p:sp>
        <p:nvSpPr>
          <p:cNvPr id="3" name="Title 1">
            <a:extLst>
              <a:ext uri="{FF2B5EF4-FFF2-40B4-BE49-F238E27FC236}">
                <a16:creationId xmlns:a16="http://schemas.microsoft.com/office/drawing/2014/main" id="{9E5E6D75-0371-CD46-95DF-DBECF5480AA5}"/>
              </a:ext>
            </a:extLst>
          </p:cNvPr>
          <p:cNvSpPr txBox="1">
            <a:spLocks/>
          </p:cNvSpPr>
          <p:nvPr/>
        </p:nvSpPr>
        <p:spPr>
          <a:xfrm>
            <a:off x="291881" y="2296397"/>
            <a:ext cx="6644844" cy="104439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solidFill>
                  <a:srgbClr val="00B0F0"/>
                </a:solidFill>
                <a:effectLst/>
                <a:latin typeface="+mj-lt"/>
                <a:ea typeface="+mn-ea"/>
                <a:cs typeface="Segoe UI" pitchFamily="34" charset="0"/>
              </a:defRPr>
            </a:lvl1pPr>
          </a:lstStyle>
          <a:p>
            <a:pPr marL="514350" indent="-514350">
              <a:buAutoNum type="arabicPeriod"/>
            </a:pPr>
            <a:r>
              <a:rPr lang="zh-CN" altLang="en-CN" sz="3200" b="1" dirty="0">
                <a:latin typeface="Microsoft YaHei UI" panose="020B0503020204020204" pitchFamily="34" charset="-122"/>
                <a:ea typeface="Microsoft YaHei UI" panose="020B0503020204020204" pitchFamily="34" charset="-122"/>
              </a:rPr>
              <a:t>搭建</a:t>
            </a:r>
            <a:r>
              <a:rPr lang="en-US" altLang="zh-CN" sz="3200" b="1" dirty="0">
                <a:latin typeface="Microsoft YaHei UI" panose="020B0503020204020204" pitchFamily="34" charset="-122"/>
                <a:ea typeface="Microsoft YaHei UI" panose="020B0503020204020204" pitchFamily="34" charset="-122"/>
              </a:rPr>
              <a:t>Chatbot</a:t>
            </a: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2.</a:t>
            </a:r>
            <a:r>
              <a:rPr lang="zh-TW" altLang="en-US" sz="3200" b="1" dirty="0">
                <a:latin typeface="Microsoft YaHei UI" panose="020B0503020204020204" pitchFamily="34" charset="-122"/>
                <a:ea typeface="Microsoft YaHei UI" panose="020B0503020204020204" pitchFamily="34" charset="-122"/>
              </a:rPr>
              <a:t> </a:t>
            </a:r>
            <a:r>
              <a:rPr lang="zh-CN" altLang="en-CN" sz="3200" b="1" dirty="0">
                <a:latin typeface="Microsoft YaHei UI" panose="020B0503020204020204" pitchFamily="34" charset="-122"/>
                <a:ea typeface="Microsoft YaHei UI" panose="020B0503020204020204" pitchFamily="34" charset="-122"/>
              </a:rPr>
              <a:t>部署</a:t>
            </a:r>
            <a:r>
              <a:rPr lang="en-US" altLang="zh-CN" sz="3200" b="1" dirty="0">
                <a:latin typeface="Microsoft YaHei UI" panose="020B0503020204020204" pitchFamily="34" charset="-122"/>
                <a:ea typeface="Microsoft YaHei UI" panose="020B0503020204020204" pitchFamily="34" charset="-122"/>
              </a:rPr>
              <a:t>Chatbot</a:t>
            </a:r>
            <a:r>
              <a:rPr lang="zh-CN" altLang="en-US" sz="3200" b="1" dirty="0">
                <a:latin typeface="Microsoft YaHei UI" panose="020B0503020204020204" pitchFamily="34" charset="-122"/>
                <a:ea typeface="Microsoft YaHei UI" panose="020B0503020204020204" pitchFamily="34" charset="-122"/>
              </a:rPr>
              <a:t>到雲端</a:t>
            </a:r>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3.</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err="1">
                <a:latin typeface="Microsoft YaHei UI" panose="020B0503020204020204" pitchFamily="34" charset="-122"/>
                <a:ea typeface="Microsoft YaHei UI" panose="020B0503020204020204" pitchFamily="34" charset="-122"/>
              </a:rPr>
              <a:t>QnA</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Maker</a:t>
            </a:r>
            <a:r>
              <a:rPr lang="zh-TW" altLang="en-US" sz="3200" b="1" dirty="0">
                <a:latin typeface="Microsoft YaHei UI" panose="020B0503020204020204" pitchFamily="34" charset="-122"/>
                <a:ea typeface="Microsoft YaHei UI" panose="020B0503020204020204" pitchFamily="34" charset="-122"/>
              </a:rPr>
              <a:t> 使用</a:t>
            </a:r>
            <a:endParaRPr lang="en-US" altLang="zh-TW" sz="3200" b="1" dirty="0">
              <a:latin typeface="Microsoft YaHei UI" panose="020B0503020204020204" pitchFamily="34" charset="-122"/>
              <a:ea typeface="Microsoft YaHei UI" panose="020B0503020204020204" pitchFamily="34" charset="-122"/>
            </a:endParaRPr>
          </a:p>
          <a:p>
            <a:endParaRPr lang="en-US" altLang="zh-TW"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4.</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LUIS</a:t>
            </a:r>
            <a:r>
              <a:rPr lang="zh-TW" altLang="en-US" sz="3200" b="1" dirty="0">
                <a:latin typeface="Microsoft YaHei UI" panose="020B0503020204020204" pitchFamily="34" charset="-122"/>
                <a:ea typeface="Microsoft YaHei UI" panose="020B0503020204020204" pitchFamily="34" charset="-122"/>
              </a:rPr>
              <a:t>使用</a:t>
            </a:r>
            <a:endParaRPr lang="en-US" altLang="zh-TW" sz="3200" b="1" dirty="0">
              <a:latin typeface="Microsoft YaHei UI" panose="020B0503020204020204" pitchFamily="34" charset="-122"/>
              <a:ea typeface="Microsoft YaHei UI" panose="020B0503020204020204" pitchFamily="34" charset="-122"/>
            </a:endParaRPr>
          </a:p>
          <a:p>
            <a:endParaRPr lang="en-US" altLang="zh-TW"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5.</a:t>
            </a:r>
            <a:r>
              <a:rPr lang="zh-TW" altLang="en-US" sz="3200" b="1" dirty="0">
                <a:latin typeface="Microsoft YaHei UI" panose="020B0503020204020204" pitchFamily="34" charset="-122"/>
                <a:ea typeface="Microsoft YaHei UI" panose="020B0503020204020204" pitchFamily="34" charset="-122"/>
              </a:rPr>
              <a:t> 做一個</a:t>
            </a:r>
            <a:r>
              <a:rPr lang="en-US" altLang="zh-TW" sz="3200" b="1" dirty="0">
                <a:latin typeface="Microsoft YaHei UI" panose="020B0503020204020204" pitchFamily="34" charset="-122"/>
                <a:ea typeface="Microsoft YaHei UI" panose="020B0503020204020204" pitchFamily="34" charset="-122"/>
              </a:rPr>
              <a:t>COVID-19</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Chatbot</a:t>
            </a:r>
          </a:p>
        </p:txBody>
      </p:sp>
      <p:sp>
        <p:nvSpPr>
          <p:cNvPr id="6" name="TextBox 5">
            <a:extLst>
              <a:ext uri="{FF2B5EF4-FFF2-40B4-BE49-F238E27FC236}">
                <a16:creationId xmlns:a16="http://schemas.microsoft.com/office/drawing/2014/main" id="{9DB9B5A5-C4CB-FE45-B74C-BF7E3496C767}"/>
              </a:ext>
            </a:extLst>
          </p:cNvPr>
          <p:cNvSpPr txBox="1"/>
          <p:nvPr/>
        </p:nvSpPr>
        <p:spPr>
          <a:xfrm>
            <a:off x="291881" y="1406933"/>
            <a:ext cx="9901986" cy="646331"/>
          </a:xfrm>
          <a:prstGeom prst="rect">
            <a:avLst/>
          </a:prstGeom>
          <a:noFill/>
        </p:spPr>
        <p:txBody>
          <a:bodyPr wrap="square">
            <a:spAutoFit/>
          </a:bodyPr>
          <a:lstStyle/>
          <a:p>
            <a:r>
              <a:rPr lang="en-US" dirty="0">
                <a:solidFill>
                  <a:schemeClr val="tx1">
                    <a:lumMod val="20000"/>
                    <a:lumOff val="80000"/>
                  </a:schemeClr>
                </a:solidFill>
                <a:latin typeface="Microsoft YaHei UI" panose="020B0503020204020204" pitchFamily="34" charset="-122"/>
                <a:ea typeface="Microsoft YaHei UI" panose="020B0503020204020204" pitchFamily="34" charset="-122"/>
                <a:hlinkClick r:id="rId2">
                  <a:extLst>
                    <a:ext uri="{A12FA001-AC4F-418D-AE19-62706E023703}">
                      <ahyp:hlinkClr xmlns:ahyp="http://schemas.microsoft.com/office/drawing/2018/hyperlinkcolor" val="tx"/>
                    </a:ext>
                  </a:extLst>
                </a:hlinkClick>
              </a:rPr>
              <a:t>https://github.com/kinfey/MSCloudAdvocateHKClassRoom/tree/main/AzureCogntiveServiceHandsOnLabHK_202111/AzureChatbotHOL/pdf</a:t>
            </a:r>
            <a:r>
              <a:rPr lang="en-US" dirty="0">
                <a:solidFill>
                  <a:schemeClr val="tx1">
                    <a:lumMod val="20000"/>
                    <a:lumOff val="80000"/>
                  </a:schemeClr>
                </a:solidFill>
                <a:latin typeface="Microsoft YaHei UI" panose="020B0503020204020204" pitchFamily="34" charset="-122"/>
                <a:ea typeface="Microsoft YaHei UI" panose="020B0503020204020204" pitchFamily="34" charset="-122"/>
              </a:rPr>
              <a:t> </a:t>
            </a:r>
            <a:endParaRPr lang="en-CN" dirty="0">
              <a:solidFill>
                <a:schemeClr val="tx1">
                  <a:lumMod val="20000"/>
                  <a:lumOff val="8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245998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39875"/>
            <a:ext cx="4512366" cy="958909"/>
          </a:xfrm>
        </p:spPr>
        <p:txBody>
          <a:bodyPr/>
          <a:lstStyle/>
          <a:p>
            <a:r>
              <a:rPr lang="en-US" b="1" dirty="0">
                <a:latin typeface="Microsoft YaHei UI" panose="020B0503020204020204" pitchFamily="34" charset="-122"/>
                <a:ea typeface="Microsoft YaHei UI" panose="020B0503020204020204" pitchFamily="34" charset="-122"/>
              </a:rPr>
              <a:t>Thank You!</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spTree>
    <p:extLst>
      <p:ext uri="{BB962C8B-B14F-4D97-AF65-F5344CB8AC3E}">
        <p14:creationId xmlns:p14="http://schemas.microsoft.com/office/powerpoint/2010/main" val="472511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picture containing indoor, man, person&#10;&#10;Description generated with high confidence">
            <a:extLst>
              <a:ext uri="{FF2B5EF4-FFF2-40B4-BE49-F238E27FC236}">
                <a16:creationId xmlns:a16="http://schemas.microsoft.com/office/drawing/2014/main" id="{7F8BC74A-1564-4BC5-961F-13A519AAEFB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74404" y="3161983"/>
            <a:ext cx="1828800" cy="2761861"/>
          </a:xfrm>
          <a:prstGeom prst="rect">
            <a:avLst/>
          </a:prstGeom>
          <a:solidFill>
            <a:schemeClr val="accent1"/>
          </a:solidFill>
          <a:ln>
            <a:noFill/>
          </a:ln>
          <a:effectLst>
            <a:outerShdw blurRad="88900" algn="ctr" rotWithShape="0">
              <a:prstClr val="black">
                <a:alpha val="30000"/>
              </a:prstClr>
            </a:outerShdw>
          </a:effectLst>
        </p:spPr>
      </p:pic>
      <p:pic>
        <p:nvPicPr>
          <p:cNvPr id="23" name="Picture 22">
            <a:extLst>
              <a:ext uri="{FF2B5EF4-FFF2-40B4-BE49-F238E27FC236}">
                <a16:creationId xmlns:a16="http://schemas.microsoft.com/office/drawing/2014/main" id="{F89137D2-420F-4432-B848-5532EBE0695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
          <a:stretch/>
        </p:blipFill>
        <p:spPr>
          <a:xfrm>
            <a:off x="584200"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9" name="Title 1">
            <a:extLst>
              <a:ext uri="{FF2B5EF4-FFF2-40B4-BE49-F238E27FC236}">
                <a16:creationId xmlns:a16="http://schemas.microsoft.com/office/drawing/2014/main" id="{8E52381F-D1A4-4B36-A37F-4F519EC7B24F}"/>
              </a:ext>
            </a:extLst>
          </p:cNvPr>
          <p:cNvSpPr txBox="1">
            <a:spLocks/>
          </p:cNvSpPr>
          <p:nvPr/>
        </p:nvSpPr>
        <p:spPr>
          <a:xfrm>
            <a:off x="584200" y="1831937"/>
            <a:ext cx="1828800" cy="492443"/>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新一代商務場景</a:t>
            </a:r>
            <a:endParaRPr kumimoji="0" lang="en-US" altLang="zh-CN"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B2B</a:t>
            </a:r>
            <a:r>
              <a:rPr kumimoji="0" lang="en-US" sz="1200" b="1" i="0" u="none" strike="noStrike" kern="1200" cap="none" spc="0" normalizeH="0" baseline="0" noProof="0" dirty="0">
                <a:ln>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 </a:t>
            </a:r>
            <a:r>
              <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B2C, B2E</a:t>
            </a:r>
          </a:p>
        </p:txBody>
      </p:sp>
      <p:sp>
        <p:nvSpPr>
          <p:cNvPr id="8" name="Title 1">
            <a:extLst>
              <a:ext uri="{FF2B5EF4-FFF2-40B4-BE49-F238E27FC236}">
                <a16:creationId xmlns:a16="http://schemas.microsoft.com/office/drawing/2014/main" id="{F7F98538-E934-4E1A-8AF3-94C2FF51526D}"/>
              </a:ext>
            </a:extLst>
          </p:cNvPr>
          <p:cNvSpPr txBox="1">
            <a:spLocks/>
          </p:cNvSpPr>
          <p:nvPr/>
        </p:nvSpPr>
        <p:spPr>
          <a:xfrm>
            <a:off x="2774404" y="1831937"/>
            <a:ext cx="1828800" cy="818686"/>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人員、對象</a:t>
            </a:r>
            <a:endParaRPr kumimoji="0" lang="en-US" altLang="zh-CN"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TW"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      </a:t>
            </a: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和活動檢測</a:t>
            </a:r>
            <a:endParaRPr kumimoji="0" lang="en-US" altLang="zh-CN"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零售、製造、安全</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pic>
        <p:nvPicPr>
          <p:cNvPr id="3" name="Picture 2">
            <a:extLst>
              <a:ext uri="{FF2B5EF4-FFF2-40B4-BE49-F238E27FC236}">
                <a16:creationId xmlns:a16="http://schemas.microsoft.com/office/drawing/2014/main" id="{DBD98F27-0868-4F64-9E87-D2D28EE4982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64608"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1" name="Title 1">
            <a:extLst>
              <a:ext uri="{FF2B5EF4-FFF2-40B4-BE49-F238E27FC236}">
                <a16:creationId xmlns:a16="http://schemas.microsoft.com/office/drawing/2014/main" id="{6498C0A3-74FB-4C9B-981C-8C64578DC381}"/>
              </a:ext>
            </a:extLst>
          </p:cNvPr>
          <p:cNvSpPr txBox="1">
            <a:spLocks/>
          </p:cNvSpPr>
          <p:nvPr/>
        </p:nvSpPr>
        <p:spPr>
          <a:xfrm>
            <a:off x="4964608" y="1831937"/>
            <a:ext cx="1828800" cy="818686"/>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人工智慧</a:t>
            </a:r>
            <a:endParaRPr kumimoji="0" lang="en-US" altLang="zh-CN"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TW"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    </a:t>
            </a: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輔助專業人員</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市場營銷、法律、金融</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pic>
        <p:nvPicPr>
          <p:cNvPr id="15" name="Picture 14">
            <a:extLst>
              <a:ext uri="{FF2B5EF4-FFF2-40B4-BE49-F238E27FC236}">
                <a16:creationId xmlns:a16="http://schemas.microsoft.com/office/drawing/2014/main" id="{FEA06F64-14AA-42B3-8A14-A8B52EBB9CC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345017" y="3161984"/>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6" name="Title 1">
            <a:extLst>
              <a:ext uri="{FF2B5EF4-FFF2-40B4-BE49-F238E27FC236}">
                <a16:creationId xmlns:a16="http://schemas.microsoft.com/office/drawing/2014/main" id="{46ADADA9-DBB7-48C2-AD97-10DBE27A56DA}"/>
              </a:ext>
            </a:extLst>
          </p:cNvPr>
          <p:cNvSpPr txBox="1">
            <a:spLocks/>
          </p:cNvSpPr>
          <p:nvPr/>
        </p:nvSpPr>
        <p:spPr>
          <a:xfrm>
            <a:off x="9345017" y="1831937"/>
            <a:ext cx="1828800" cy="492443"/>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自動化系統</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車輛、網路</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4" name="Title 3">
            <a:extLst>
              <a:ext uri="{FF2B5EF4-FFF2-40B4-BE49-F238E27FC236}">
                <a16:creationId xmlns:a16="http://schemas.microsoft.com/office/drawing/2014/main" id="{63807945-B722-47D3-9E5A-5C44754770DE}"/>
              </a:ext>
            </a:extLst>
          </p:cNvPr>
          <p:cNvSpPr>
            <a:spLocks noGrp="1"/>
          </p:cNvSpPr>
          <p:nvPr>
            <p:ph type="title"/>
          </p:nvPr>
        </p:nvSpPr>
        <p:spPr>
          <a:xfrm>
            <a:off x="521357" y="457200"/>
            <a:ext cx="11018520" cy="677108"/>
          </a:xfrm>
        </p:spPr>
        <p:txBody>
          <a:bodyPr/>
          <a:lstStyle/>
          <a:p>
            <a:pPr lvl="0" fontAlgn="base">
              <a:defRPr/>
            </a:pPr>
            <a:r>
              <a:rPr lang="zh-TW" altLang="en-US" sz="4400" b="1" dirty="0">
                <a:latin typeface="Microsoft YaHei UI" panose="020B0503020204020204" pitchFamily="34" charset="-122"/>
                <a:ea typeface="Microsoft YaHei UI" panose="020B0503020204020204" pitchFamily="34" charset="-122"/>
                <a:cs typeface="Segoe UI Light" panose="020B0502040204020203" pitchFamily="34" charset="0"/>
              </a:rPr>
              <a:t>人工智慧的場景</a:t>
            </a:r>
            <a:endParaRPr lang="en-US" sz="4400" b="1" dirty="0">
              <a:latin typeface="Microsoft YaHei UI" panose="020B0503020204020204" pitchFamily="34" charset="-122"/>
              <a:ea typeface="Microsoft YaHei UI" panose="020B0503020204020204" pitchFamily="34" charset="-122"/>
              <a:cs typeface="Segoe UI Light" panose="020B0502040204020203" pitchFamily="34" charset="0"/>
            </a:endParaRPr>
          </a:p>
        </p:txBody>
      </p:sp>
      <p:pic>
        <p:nvPicPr>
          <p:cNvPr id="11" name="Picture 10">
            <a:extLst>
              <a:ext uri="{FF2B5EF4-FFF2-40B4-BE49-F238E27FC236}">
                <a16:creationId xmlns:a16="http://schemas.microsoft.com/office/drawing/2014/main" id="{E1805A60-7B82-45D4-A332-D33FBB9041B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54812" y="3162170"/>
            <a:ext cx="1828800" cy="2761486"/>
          </a:xfrm>
          <a:prstGeom prst="rect">
            <a:avLst/>
          </a:prstGeom>
          <a:solidFill>
            <a:schemeClr val="accent1"/>
          </a:solidFill>
          <a:ln>
            <a:noFill/>
          </a:ln>
          <a:effectLst>
            <a:outerShdw blurRad="88900" algn="ctr" rotWithShape="0">
              <a:prstClr val="black">
                <a:alpha val="30000"/>
              </a:prstClr>
            </a:outerShdw>
          </a:effectLst>
        </p:spPr>
      </p:pic>
      <p:sp>
        <p:nvSpPr>
          <p:cNvPr id="14" name="Title 1">
            <a:extLst>
              <a:ext uri="{FF2B5EF4-FFF2-40B4-BE49-F238E27FC236}">
                <a16:creationId xmlns:a16="http://schemas.microsoft.com/office/drawing/2014/main" id="{EF0E3260-9AFC-4978-9B48-F90C3AE426A8}"/>
              </a:ext>
            </a:extLst>
          </p:cNvPr>
          <p:cNvSpPr txBox="1">
            <a:spLocks/>
          </p:cNvSpPr>
          <p:nvPr/>
        </p:nvSpPr>
        <p:spPr>
          <a:xfrm>
            <a:off x="7154812" y="1831937"/>
            <a:ext cx="1828800" cy="492443"/>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知識挖掘</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文件、視頻</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Tree>
    <p:extLst>
      <p:ext uri="{BB962C8B-B14F-4D97-AF65-F5344CB8AC3E}">
        <p14:creationId xmlns:p14="http://schemas.microsoft.com/office/powerpoint/2010/main" val="3471744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600" fill="hold"/>
                                        <p:tgtEl>
                                          <p:spTgt spid="9"/>
                                        </p:tgtEl>
                                        <p:attrNameLst>
                                          <p:attrName>ppt_x</p:attrName>
                                        </p:attrNameLst>
                                      </p:cBhvr>
                                      <p:tavLst>
                                        <p:tav tm="0">
                                          <p:val>
                                            <p:strVal val="#ppt_x"/>
                                          </p:val>
                                        </p:tav>
                                        <p:tav tm="100000">
                                          <p:val>
                                            <p:strVal val="#ppt_x"/>
                                          </p:val>
                                        </p:tav>
                                      </p:tavLst>
                                    </p:anim>
                                    <p:anim calcmode="lin" valueType="num">
                                      <p:cBhvr additive="base">
                                        <p:cTn id="8" dur="6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600" fill="hold"/>
                                        <p:tgtEl>
                                          <p:spTgt spid="8"/>
                                        </p:tgtEl>
                                        <p:attrNameLst>
                                          <p:attrName>ppt_x</p:attrName>
                                        </p:attrNameLst>
                                      </p:cBhvr>
                                      <p:tavLst>
                                        <p:tav tm="0">
                                          <p:val>
                                            <p:strVal val="#ppt_x"/>
                                          </p:val>
                                        </p:tav>
                                        <p:tav tm="100000">
                                          <p:val>
                                            <p:strVal val="#ppt_x"/>
                                          </p:val>
                                        </p:tav>
                                      </p:tavLst>
                                    </p:anim>
                                    <p:anim calcmode="lin" valueType="num">
                                      <p:cBhvr additive="base">
                                        <p:cTn id="16" dur="6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600" fill="hold"/>
                                        <p:tgtEl>
                                          <p:spTgt spid="21"/>
                                        </p:tgtEl>
                                        <p:attrNameLst>
                                          <p:attrName>ppt_x</p:attrName>
                                        </p:attrNameLst>
                                      </p:cBhvr>
                                      <p:tavLst>
                                        <p:tav tm="0">
                                          <p:val>
                                            <p:strVal val="#ppt_x"/>
                                          </p:val>
                                        </p:tav>
                                        <p:tav tm="100000">
                                          <p:val>
                                            <p:strVal val="#ppt_x"/>
                                          </p:val>
                                        </p:tav>
                                      </p:tavLst>
                                    </p:anim>
                                    <p:anim calcmode="lin" valueType="num">
                                      <p:cBhvr additive="base">
                                        <p:cTn id="24" dur="6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600" fill="hold"/>
                                        <p:tgtEl>
                                          <p:spTgt spid="26"/>
                                        </p:tgtEl>
                                        <p:attrNameLst>
                                          <p:attrName>ppt_x</p:attrName>
                                        </p:attrNameLst>
                                      </p:cBhvr>
                                      <p:tavLst>
                                        <p:tav tm="0">
                                          <p:val>
                                            <p:strVal val="#ppt_x"/>
                                          </p:val>
                                        </p:tav>
                                        <p:tav tm="100000">
                                          <p:val>
                                            <p:strVal val="#ppt_x"/>
                                          </p:val>
                                        </p:tav>
                                      </p:tavLst>
                                    </p:anim>
                                    <p:anim calcmode="lin" valueType="num">
                                      <p:cBhvr additive="base">
                                        <p:cTn id="32" dur="6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3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600" fill="hold"/>
                                        <p:tgtEl>
                                          <p:spTgt spid="14"/>
                                        </p:tgtEl>
                                        <p:attrNameLst>
                                          <p:attrName>ppt_x</p:attrName>
                                        </p:attrNameLst>
                                      </p:cBhvr>
                                      <p:tavLst>
                                        <p:tav tm="0">
                                          <p:val>
                                            <p:strVal val="#ppt_x"/>
                                          </p:val>
                                        </p:tav>
                                        <p:tav tm="100000">
                                          <p:val>
                                            <p:strVal val="#ppt_x"/>
                                          </p:val>
                                        </p:tav>
                                      </p:tavLst>
                                    </p:anim>
                                    <p:anim calcmode="lin" valueType="num">
                                      <p:cBhvr additive="base">
                                        <p:cTn id="4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1" grpId="0"/>
      <p:bldP spid="26"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591849" y="459135"/>
            <a:ext cx="11011346" cy="491802"/>
          </a:xfrm>
        </p:spPr>
        <p:txBody>
          <a:bodyPr/>
          <a:lstStyle/>
          <a:p>
            <a:r>
              <a:rPr lang="en-US">
                <a:solidFill>
                  <a:schemeClr val="bg1"/>
                </a:solidFill>
                <a:latin typeface="Microsoft YaHei UI" panose="020B0503020204020204" pitchFamily="34" charset="-122"/>
                <a:ea typeface="Microsoft YaHei UI" panose="020B0503020204020204" pitchFamily="34" charset="-122"/>
              </a:rPr>
              <a:t>Azure AI</a:t>
            </a:r>
            <a:endParaRPr lang="en-US" sz="1999" spc="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64" name="Freeform 2">
            <a:extLst>
              <a:ext uri="{FF2B5EF4-FFF2-40B4-BE49-F238E27FC236}">
                <a16:creationId xmlns:a16="http://schemas.microsoft.com/office/drawing/2014/main" id="{177C70A8-F491-492E-8935-AFC392151CB3}"/>
              </a:ext>
            </a:extLst>
          </p:cNvPr>
          <p:cNvSpPr>
            <a:spLocks noChangeArrowheads="1"/>
          </p:cNvSpPr>
          <p:nvPr/>
        </p:nvSpPr>
        <p:spPr bwMode="auto">
          <a:xfrm>
            <a:off x="2434255" y="4612471"/>
            <a:ext cx="7584579" cy="913805"/>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182761" rIns="182761" bIns="0" numCol="1" spcCol="0" rtlCol="0" fromWordArt="0" anchor="t" anchorCtr="0" forceAA="0" compatLnSpc="1">
            <a:prstTxWarp prst="textNoShape">
              <a:avLst/>
            </a:prstTxWarp>
            <a:noAutofit/>
          </a:bodyPr>
          <a:lstStyle/>
          <a:p>
            <a:pPr marL="0" marR="0" lvl="0" indent="11105" algn="l" defTabSz="931819"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rPr>
              <a:t>Machine Learning service</a:t>
            </a:r>
          </a:p>
        </p:txBody>
      </p:sp>
      <p:sp>
        <p:nvSpPr>
          <p:cNvPr id="152" name="TextBox 151">
            <a:extLst>
              <a:ext uri="{FF2B5EF4-FFF2-40B4-BE49-F238E27FC236}">
                <a16:creationId xmlns:a16="http://schemas.microsoft.com/office/drawing/2014/main" id="{18780A5F-2C58-46D8-872A-3239DB8970B8}"/>
              </a:ext>
            </a:extLst>
          </p:cNvPr>
          <p:cNvSpPr txBox="1"/>
          <p:nvPr/>
        </p:nvSpPr>
        <p:spPr>
          <a:xfrm>
            <a:off x="5907176" y="4977099"/>
            <a:ext cx="1875513"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Azure Machine Learning</a:t>
            </a:r>
          </a:p>
        </p:txBody>
      </p:sp>
      <p:grpSp>
        <p:nvGrpSpPr>
          <p:cNvPr id="153" name="Group 152">
            <a:extLst>
              <a:ext uri="{FF2B5EF4-FFF2-40B4-BE49-F238E27FC236}">
                <a16:creationId xmlns:a16="http://schemas.microsoft.com/office/drawing/2014/main" id="{CD58F7F4-AB5A-40E4-AA83-15E25F14DD8C}"/>
              </a:ext>
            </a:extLst>
          </p:cNvPr>
          <p:cNvGrpSpPr>
            <a:grpSpLocks noChangeAspect="1"/>
          </p:cNvGrpSpPr>
          <p:nvPr/>
        </p:nvGrpSpPr>
        <p:grpSpPr>
          <a:xfrm>
            <a:off x="5350685" y="4873459"/>
            <a:ext cx="370947" cy="391828"/>
            <a:chOff x="29461350" y="539838"/>
            <a:chExt cx="5288905" cy="5586594"/>
          </a:xfrm>
        </p:grpSpPr>
        <p:sp>
          <p:nvSpPr>
            <p:cNvPr id="154" name="Freeform: Shape 153">
              <a:extLst>
                <a:ext uri="{FF2B5EF4-FFF2-40B4-BE49-F238E27FC236}">
                  <a16:creationId xmlns:a16="http://schemas.microsoft.com/office/drawing/2014/main" id="{A2F4735B-D5B7-4B93-BDEB-4337A852E217}"/>
                </a:ext>
              </a:extLst>
            </p:cNvPr>
            <p:cNvSpPr/>
            <p:nvPr/>
          </p:nvSpPr>
          <p:spPr bwMode="auto">
            <a:xfrm>
              <a:off x="29489946" y="4731646"/>
              <a:ext cx="5256134" cy="1364365"/>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31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55" name="Freeform: Shape 154">
              <a:extLst>
                <a:ext uri="{FF2B5EF4-FFF2-40B4-BE49-F238E27FC236}">
                  <a16:creationId xmlns:a16="http://schemas.microsoft.com/office/drawing/2014/main" id="{FAE48714-1425-43F9-BFA1-AA52EDBF5BD4}"/>
                </a:ext>
              </a:extLst>
            </p:cNvPr>
            <p:cNvSpPr/>
            <p:nvPr/>
          </p:nvSpPr>
          <p:spPr bwMode="auto">
            <a:xfrm>
              <a:off x="29461350" y="611992"/>
              <a:ext cx="3395187" cy="5490174"/>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31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56" name="Freeform: Shape 155">
              <a:extLst>
                <a:ext uri="{FF2B5EF4-FFF2-40B4-BE49-F238E27FC236}">
                  <a16:creationId xmlns:a16="http://schemas.microsoft.com/office/drawing/2014/main" id="{274A0D1D-492F-4028-9C8C-6C037813C32E}"/>
                </a:ext>
              </a:extLst>
            </p:cNvPr>
            <p:cNvSpPr/>
            <p:nvPr/>
          </p:nvSpPr>
          <p:spPr bwMode="auto">
            <a:xfrm>
              <a:off x="32267431" y="3095206"/>
              <a:ext cx="2482824" cy="3031226"/>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31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57" name="Freeform: Shape 156">
              <a:extLst>
                <a:ext uri="{FF2B5EF4-FFF2-40B4-BE49-F238E27FC236}">
                  <a16:creationId xmlns:a16="http://schemas.microsoft.com/office/drawing/2014/main" id="{0A0D55D7-FED7-414F-826D-875766935CE6}"/>
                </a:ext>
              </a:extLst>
            </p:cNvPr>
            <p:cNvSpPr/>
            <p:nvPr/>
          </p:nvSpPr>
          <p:spPr bwMode="auto">
            <a:xfrm>
              <a:off x="31355054" y="539838"/>
              <a:ext cx="1499560" cy="2131989"/>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31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
        <p:nvSpPr>
          <p:cNvPr id="197" name="Freeform 2">
            <a:extLst>
              <a:ext uri="{FF2B5EF4-FFF2-40B4-BE49-F238E27FC236}">
                <a16:creationId xmlns:a16="http://schemas.microsoft.com/office/drawing/2014/main" id="{3D3F68E2-8440-4EC2-9015-FE315F1A0A42}"/>
              </a:ext>
            </a:extLst>
          </p:cNvPr>
          <p:cNvSpPr>
            <a:spLocks noChangeArrowheads="1"/>
          </p:cNvSpPr>
          <p:nvPr/>
        </p:nvSpPr>
        <p:spPr bwMode="auto">
          <a:xfrm>
            <a:off x="2434255" y="2052086"/>
            <a:ext cx="7584579" cy="146208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182761" rIns="182761" bIns="0"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rPr>
              <a:t>Scenario specific services</a:t>
            </a:r>
          </a:p>
        </p:txBody>
      </p:sp>
      <p:sp>
        <p:nvSpPr>
          <p:cNvPr id="158" name="TextBox 157">
            <a:extLst>
              <a:ext uri="{FF2B5EF4-FFF2-40B4-BE49-F238E27FC236}">
                <a16:creationId xmlns:a16="http://schemas.microsoft.com/office/drawing/2014/main" id="{994696A1-B9CD-48DB-9AF7-C9450E20D0A2}"/>
              </a:ext>
            </a:extLst>
          </p:cNvPr>
          <p:cNvSpPr txBox="1"/>
          <p:nvPr/>
        </p:nvSpPr>
        <p:spPr>
          <a:xfrm>
            <a:off x="4824786" y="2905671"/>
            <a:ext cx="1301638"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Cognitive Search</a:t>
            </a:r>
          </a:p>
        </p:txBody>
      </p:sp>
      <p:sp>
        <p:nvSpPr>
          <p:cNvPr id="159" name="TextBox 158">
            <a:extLst>
              <a:ext uri="{FF2B5EF4-FFF2-40B4-BE49-F238E27FC236}">
                <a16:creationId xmlns:a16="http://schemas.microsoft.com/office/drawing/2014/main" id="{868F3F0A-8E30-4B54-8FB9-C85CCB3CCEB0}"/>
              </a:ext>
            </a:extLst>
          </p:cNvPr>
          <p:cNvSpPr txBox="1"/>
          <p:nvPr/>
        </p:nvSpPr>
        <p:spPr>
          <a:xfrm>
            <a:off x="3312043" y="2905671"/>
            <a:ext cx="868828"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Bot Service</a:t>
            </a:r>
          </a:p>
        </p:txBody>
      </p:sp>
      <p:grpSp>
        <p:nvGrpSpPr>
          <p:cNvPr id="160" name="Group 159">
            <a:extLst>
              <a:ext uri="{FF2B5EF4-FFF2-40B4-BE49-F238E27FC236}">
                <a16:creationId xmlns:a16="http://schemas.microsoft.com/office/drawing/2014/main" id="{54C61092-3B9B-417F-A3DC-7B6419B760AC}"/>
              </a:ext>
            </a:extLst>
          </p:cNvPr>
          <p:cNvGrpSpPr/>
          <p:nvPr/>
        </p:nvGrpSpPr>
        <p:grpSpPr>
          <a:xfrm>
            <a:off x="2657009" y="2812855"/>
            <a:ext cx="482475" cy="343652"/>
            <a:chOff x="7391119" y="2701952"/>
            <a:chExt cx="2660766" cy="1675683"/>
          </a:xfrm>
        </p:grpSpPr>
        <p:grpSp>
          <p:nvGrpSpPr>
            <p:cNvPr id="161" name="Group 160">
              <a:extLst>
                <a:ext uri="{FF2B5EF4-FFF2-40B4-BE49-F238E27FC236}">
                  <a16:creationId xmlns:a16="http://schemas.microsoft.com/office/drawing/2014/main" id="{9DE458EB-683D-469E-A937-F12A0D9DAC4B}"/>
                </a:ext>
              </a:extLst>
            </p:cNvPr>
            <p:cNvGrpSpPr/>
            <p:nvPr/>
          </p:nvGrpSpPr>
          <p:grpSpPr>
            <a:xfrm>
              <a:off x="7391119" y="2701952"/>
              <a:ext cx="1834269" cy="1292398"/>
              <a:chOff x="5006269" y="2676828"/>
              <a:chExt cx="1520124" cy="1071056"/>
            </a:xfrm>
          </p:grpSpPr>
          <p:sp>
            <p:nvSpPr>
              <p:cNvPr id="186" name="Freeform: Shape 185">
                <a:extLst>
                  <a:ext uri="{FF2B5EF4-FFF2-40B4-BE49-F238E27FC236}">
                    <a16:creationId xmlns:a16="http://schemas.microsoft.com/office/drawing/2014/main" id="{3FAD8212-4E0D-4F49-957B-9B3DC7FC916D}"/>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187" name="Group 186">
                <a:extLst>
                  <a:ext uri="{FF2B5EF4-FFF2-40B4-BE49-F238E27FC236}">
                    <a16:creationId xmlns:a16="http://schemas.microsoft.com/office/drawing/2014/main" id="{7EE02247-0C92-4A64-82AB-955FBA1A3E48}"/>
                  </a:ext>
                </a:extLst>
              </p:cNvPr>
              <p:cNvGrpSpPr/>
              <p:nvPr/>
            </p:nvGrpSpPr>
            <p:grpSpPr>
              <a:xfrm>
                <a:off x="5264714" y="2833357"/>
                <a:ext cx="1009126" cy="418064"/>
                <a:chOff x="5264714" y="2833357"/>
                <a:chExt cx="1009126" cy="418064"/>
              </a:xfrm>
            </p:grpSpPr>
            <p:sp>
              <p:nvSpPr>
                <p:cNvPr id="188" name="Rectangle 187">
                  <a:extLst>
                    <a:ext uri="{FF2B5EF4-FFF2-40B4-BE49-F238E27FC236}">
                      <a16:creationId xmlns:a16="http://schemas.microsoft.com/office/drawing/2014/main" id="{8AEACB68-71F4-42C6-B13A-0D30D9646789}"/>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9" name="Rectangle 188">
                  <a:extLst>
                    <a:ext uri="{FF2B5EF4-FFF2-40B4-BE49-F238E27FC236}">
                      <a16:creationId xmlns:a16="http://schemas.microsoft.com/office/drawing/2014/main" id="{624AD9E1-8D09-48F0-A36E-30C7D5D49DE6}"/>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90" name="Rectangle 189">
                  <a:extLst>
                    <a:ext uri="{FF2B5EF4-FFF2-40B4-BE49-F238E27FC236}">
                      <a16:creationId xmlns:a16="http://schemas.microsoft.com/office/drawing/2014/main" id="{6255BD3D-9560-4B9F-9B24-926A78EAB952}"/>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grpSp>
          <p:nvGrpSpPr>
            <p:cNvPr id="162" name="Group 161">
              <a:extLst>
                <a:ext uri="{FF2B5EF4-FFF2-40B4-BE49-F238E27FC236}">
                  <a16:creationId xmlns:a16="http://schemas.microsoft.com/office/drawing/2014/main" id="{66343442-00DA-4B4A-BBE1-80D080BA7286}"/>
                </a:ext>
              </a:extLst>
            </p:cNvPr>
            <p:cNvGrpSpPr/>
            <p:nvPr/>
          </p:nvGrpSpPr>
          <p:grpSpPr>
            <a:xfrm>
              <a:off x="8234753" y="3249748"/>
              <a:ext cx="1817132" cy="1127887"/>
              <a:chOff x="5514410" y="3159115"/>
              <a:chExt cx="1505922" cy="934720"/>
            </a:xfrm>
          </p:grpSpPr>
          <p:sp>
            <p:nvSpPr>
              <p:cNvPr id="163" name="Freeform: Shape 162">
                <a:extLst>
                  <a:ext uri="{FF2B5EF4-FFF2-40B4-BE49-F238E27FC236}">
                    <a16:creationId xmlns:a16="http://schemas.microsoft.com/office/drawing/2014/main" id="{CBB5A1D6-534C-49BA-A57F-38FD78904EFD}"/>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64" name="Rectangle 163">
                <a:extLst>
                  <a:ext uri="{FF2B5EF4-FFF2-40B4-BE49-F238E27FC236}">
                    <a16:creationId xmlns:a16="http://schemas.microsoft.com/office/drawing/2014/main" id="{833B542A-0C28-463E-BF8C-533BE719570B}"/>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65" name="Rectangle 164">
                <a:extLst>
                  <a:ext uri="{FF2B5EF4-FFF2-40B4-BE49-F238E27FC236}">
                    <a16:creationId xmlns:a16="http://schemas.microsoft.com/office/drawing/2014/main" id="{787F99C8-0476-4D73-A079-7A491DD869CB}"/>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66" name="Rectangle 165">
                <a:extLst>
                  <a:ext uri="{FF2B5EF4-FFF2-40B4-BE49-F238E27FC236}">
                    <a16:creationId xmlns:a16="http://schemas.microsoft.com/office/drawing/2014/main" id="{8B389ABE-235C-4204-8DF3-EA0A6F2EC44F}"/>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167" name="Group 166">
                <a:extLst>
                  <a:ext uri="{FF2B5EF4-FFF2-40B4-BE49-F238E27FC236}">
                    <a16:creationId xmlns:a16="http://schemas.microsoft.com/office/drawing/2014/main" id="{C26F7901-A294-44EC-8EC3-FA806F5E030E}"/>
                  </a:ext>
                </a:extLst>
              </p:cNvPr>
              <p:cNvGrpSpPr/>
              <p:nvPr/>
            </p:nvGrpSpPr>
            <p:grpSpPr>
              <a:xfrm>
                <a:off x="5659060" y="3322677"/>
                <a:ext cx="530380" cy="542860"/>
                <a:chOff x="5659060" y="3322677"/>
                <a:chExt cx="530380" cy="542860"/>
              </a:xfrm>
              <a:solidFill>
                <a:sysClr val="windowText" lastClr="000000"/>
              </a:solidFill>
            </p:grpSpPr>
            <p:sp>
              <p:nvSpPr>
                <p:cNvPr id="168" name="Freeform: Shape 167">
                  <a:extLst>
                    <a:ext uri="{FF2B5EF4-FFF2-40B4-BE49-F238E27FC236}">
                      <a16:creationId xmlns:a16="http://schemas.microsoft.com/office/drawing/2014/main" id="{BBCCA229-85C8-484F-A068-B68B046A3A0E}"/>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3" name="Freeform: Shape 182">
                  <a:extLst>
                    <a:ext uri="{FF2B5EF4-FFF2-40B4-BE49-F238E27FC236}">
                      <a16:creationId xmlns:a16="http://schemas.microsoft.com/office/drawing/2014/main" id="{4C86D787-4347-4FEA-B8FC-2CB274A06022}"/>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4" name="Oval 183">
                  <a:extLst>
                    <a:ext uri="{FF2B5EF4-FFF2-40B4-BE49-F238E27FC236}">
                      <a16:creationId xmlns:a16="http://schemas.microsoft.com/office/drawing/2014/main" id="{96F5FB20-C4A9-4948-B786-607BB5C12E8C}"/>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5" name="Oval 184">
                  <a:extLst>
                    <a:ext uri="{FF2B5EF4-FFF2-40B4-BE49-F238E27FC236}">
                      <a16:creationId xmlns:a16="http://schemas.microsoft.com/office/drawing/2014/main" id="{45130043-E829-4858-BEAE-18B0B6C85914}"/>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grpSp>
      <p:sp>
        <p:nvSpPr>
          <p:cNvPr id="191" name="TextBox 190">
            <a:extLst>
              <a:ext uri="{FF2B5EF4-FFF2-40B4-BE49-F238E27FC236}">
                <a16:creationId xmlns:a16="http://schemas.microsoft.com/office/drawing/2014/main" id="{2CE9C0F8-B1E1-4C72-B86A-4D6B705B402F}"/>
              </a:ext>
            </a:extLst>
          </p:cNvPr>
          <p:cNvSpPr txBox="1"/>
          <p:nvPr/>
        </p:nvSpPr>
        <p:spPr>
          <a:xfrm>
            <a:off x="6884313" y="2905671"/>
            <a:ext cx="1309654"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Form Recognizer</a:t>
            </a:r>
          </a:p>
        </p:txBody>
      </p:sp>
      <p:sp>
        <p:nvSpPr>
          <p:cNvPr id="192" name="TextBox 191">
            <a:extLst>
              <a:ext uri="{FF2B5EF4-FFF2-40B4-BE49-F238E27FC236}">
                <a16:creationId xmlns:a16="http://schemas.microsoft.com/office/drawing/2014/main" id="{343FED12-2FDE-4BD4-9834-8CDFEB9DAB13}"/>
              </a:ext>
            </a:extLst>
          </p:cNvPr>
          <p:cNvSpPr txBox="1"/>
          <p:nvPr/>
        </p:nvSpPr>
        <p:spPr>
          <a:xfrm>
            <a:off x="8799145" y="2905671"/>
            <a:ext cx="1083630"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Video Indexer</a:t>
            </a:r>
          </a:p>
        </p:txBody>
      </p:sp>
      <p:grpSp>
        <p:nvGrpSpPr>
          <p:cNvPr id="193" name="Group 192">
            <a:extLst>
              <a:ext uri="{FF2B5EF4-FFF2-40B4-BE49-F238E27FC236}">
                <a16:creationId xmlns:a16="http://schemas.microsoft.com/office/drawing/2014/main" id="{1A2CBBE1-54C9-4D9D-859F-5AA2F0B9AC8E}"/>
              </a:ext>
            </a:extLst>
          </p:cNvPr>
          <p:cNvGrpSpPr/>
          <p:nvPr/>
        </p:nvGrpSpPr>
        <p:grpSpPr>
          <a:xfrm>
            <a:off x="6255389" y="2764969"/>
            <a:ext cx="541764" cy="439424"/>
            <a:chOff x="9548461" y="3029155"/>
            <a:chExt cx="476308" cy="386333"/>
          </a:xfrm>
        </p:grpSpPr>
        <p:sp>
          <p:nvSpPr>
            <p:cNvPr id="194" name="Rectangle 1">
              <a:extLst>
                <a:ext uri="{FF2B5EF4-FFF2-40B4-BE49-F238E27FC236}">
                  <a16:creationId xmlns:a16="http://schemas.microsoft.com/office/drawing/2014/main" id="{0458139E-5303-492C-BA4C-7512B411F799}"/>
                </a:ext>
              </a:extLst>
            </p:cNvPr>
            <p:cNvSpPr/>
            <p:nvPr/>
          </p:nvSpPr>
          <p:spPr>
            <a:xfrm>
              <a:off x="9548461" y="3045793"/>
              <a:ext cx="294409" cy="369695"/>
            </a:xfrm>
            <a:custGeom>
              <a:avLst/>
              <a:gdLst>
                <a:gd name="connsiteX0" fmla="*/ 0 w 4572000"/>
                <a:gd name="connsiteY0" fmla="*/ 0 h 5761038"/>
                <a:gd name="connsiteX1" fmla="*/ 4572000 w 4572000"/>
                <a:gd name="connsiteY1" fmla="*/ 0 h 5761038"/>
                <a:gd name="connsiteX2" fmla="*/ 4572000 w 4572000"/>
                <a:gd name="connsiteY2" fmla="*/ 5761038 h 5761038"/>
                <a:gd name="connsiteX3" fmla="*/ 0 w 4572000"/>
                <a:gd name="connsiteY3" fmla="*/ 5761038 h 5761038"/>
                <a:gd name="connsiteX4" fmla="*/ 0 w 4572000"/>
                <a:gd name="connsiteY4" fmla="*/ 0 h 5761038"/>
                <a:gd name="connsiteX0" fmla="*/ 0 w 4572000"/>
                <a:gd name="connsiteY0" fmla="*/ 0 h 5761038"/>
                <a:gd name="connsiteX1" fmla="*/ 3213717 w 4572000"/>
                <a:gd name="connsiteY1" fmla="*/ 0 h 5761038"/>
                <a:gd name="connsiteX2" fmla="*/ 4572000 w 4572000"/>
                <a:gd name="connsiteY2" fmla="*/ 0 h 5761038"/>
                <a:gd name="connsiteX3" fmla="*/ 4572000 w 4572000"/>
                <a:gd name="connsiteY3" fmla="*/ 5761038 h 5761038"/>
                <a:gd name="connsiteX4" fmla="*/ 0 w 4572000"/>
                <a:gd name="connsiteY4" fmla="*/ 5761038 h 5761038"/>
                <a:gd name="connsiteX5" fmla="*/ 0 w 4572000"/>
                <a:gd name="connsiteY5" fmla="*/ 0 h 5761038"/>
                <a:gd name="connsiteX0" fmla="*/ 0 w 4598633"/>
                <a:gd name="connsiteY0" fmla="*/ 0 h 5761038"/>
                <a:gd name="connsiteX1" fmla="*/ 3213717 w 4598633"/>
                <a:gd name="connsiteY1" fmla="*/ 0 h 5761038"/>
                <a:gd name="connsiteX2" fmla="*/ 4572000 w 4598633"/>
                <a:gd name="connsiteY2" fmla="*/ 0 h 5761038"/>
                <a:gd name="connsiteX3" fmla="*/ 4598633 w 4598633"/>
                <a:gd name="connsiteY3" fmla="*/ 1180730 h 5761038"/>
                <a:gd name="connsiteX4" fmla="*/ 4572000 w 4598633"/>
                <a:gd name="connsiteY4" fmla="*/ 5761038 h 5761038"/>
                <a:gd name="connsiteX5" fmla="*/ 0 w 4598633"/>
                <a:gd name="connsiteY5" fmla="*/ 5761038 h 5761038"/>
                <a:gd name="connsiteX6" fmla="*/ 0 w 4598633"/>
                <a:gd name="connsiteY6" fmla="*/ 0 h 5761038"/>
                <a:gd name="connsiteX0" fmla="*/ 0 w 4598633"/>
                <a:gd name="connsiteY0" fmla="*/ 0 h 5761038"/>
                <a:gd name="connsiteX1" fmla="*/ 3213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598633"/>
                <a:gd name="connsiteY0" fmla="*/ 0 h 5761038"/>
                <a:gd name="connsiteX1" fmla="*/ 3294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600433"/>
                <a:gd name="connsiteY0" fmla="*/ 0 h 5761038"/>
                <a:gd name="connsiteX1" fmla="*/ 3294717 w 4600433"/>
                <a:gd name="connsiteY1" fmla="*/ 0 h 5761038"/>
                <a:gd name="connsiteX2" fmla="*/ 4600433 w 4600433"/>
                <a:gd name="connsiteY2" fmla="*/ 1216730 h 5761038"/>
                <a:gd name="connsiteX3" fmla="*/ 4572000 w 4600433"/>
                <a:gd name="connsiteY3" fmla="*/ 5761038 h 5761038"/>
                <a:gd name="connsiteX4" fmla="*/ 0 w 4600433"/>
                <a:gd name="connsiteY4" fmla="*/ 5761038 h 5761038"/>
                <a:gd name="connsiteX5" fmla="*/ 0 w 4600433"/>
                <a:gd name="connsiteY5" fmla="*/ 0 h 5761038"/>
                <a:gd name="connsiteX0" fmla="*/ 0 w 4604033"/>
                <a:gd name="connsiteY0" fmla="*/ 0 h 5761038"/>
                <a:gd name="connsiteX1" fmla="*/ 3294717 w 4604033"/>
                <a:gd name="connsiteY1" fmla="*/ 0 h 5761038"/>
                <a:gd name="connsiteX2" fmla="*/ 4604033 w 4604033"/>
                <a:gd name="connsiteY2" fmla="*/ 1247330 h 5761038"/>
                <a:gd name="connsiteX3" fmla="*/ 4572000 w 4604033"/>
                <a:gd name="connsiteY3" fmla="*/ 5761038 h 5761038"/>
                <a:gd name="connsiteX4" fmla="*/ 0 w 4604033"/>
                <a:gd name="connsiteY4" fmla="*/ 5761038 h 5761038"/>
                <a:gd name="connsiteX5" fmla="*/ 0 w 4604033"/>
                <a:gd name="connsiteY5" fmla="*/ 0 h 5761038"/>
                <a:gd name="connsiteX0" fmla="*/ 0 w 4602233"/>
                <a:gd name="connsiteY0" fmla="*/ 0 h 5761038"/>
                <a:gd name="connsiteX1" fmla="*/ 3294717 w 4602233"/>
                <a:gd name="connsiteY1" fmla="*/ 0 h 5761038"/>
                <a:gd name="connsiteX2" fmla="*/ 4602233 w 4602233"/>
                <a:gd name="connsiteY2" fmla="*/ 1310330 h 5761038"/>
                <a:gd name="connsiteX3" fmla="*/ 4572000 w 4602233"/>
                <a:gd name="connsiteY3" fmla="*/ 5761038 h 5761038"/>
                <a:gd name="connsiteX4" fmla="*/ 0 w 4602233"/>
                <a:gd name="connsiteY4" fmla="*/ 5761038 h 5761038"/>
                <a:gd name="connsiteX5" fmla="*/ 0 w 4602233"/>
                <a:gd name="connsiteY5" fmla="*/ 0 h 5761038"/>
                <a:gd name="connsiteX0" fmla="*/ 0 w 4602233"/>
                <a:gd name="connsiteY0" fmla="*/ 0 h 5761038"/>
                <a:gd name="connsiteX1" fmla="*/ 3294717 w 4602233"/>
                <a:gd name="connsiteY1" fmla="*/ 0 h 5761038"/>
                <a:gd name="connsiteX2" fmla="*/ 4602233 w 4602233"/>
                <a:gd name="connsiteY2" fmla="*/ 1362530 h 5761038"/>
                <a:gd name="connsiteX3" fmla="*/ 4572000 w 4602233"/>
                <a:gd name="connsiteY3" fmla="*/ 5761038 h 5761038"/>
                <a:gd name="connsiteX4" fmla="*/ 0 w 4602233"/>
                <a:gd name="connsiteY4" fmla="*/ 5761038 h 5761038"/>
                <a:gd name="connsiteX5" fmla="*/ 0 w 4602233"/>
                <a:gd name="connsiteY5" fmla="*/ 0 h 5761038"/>
                <a:gd name="connsiteX0" fmla="*/ 0 w 4587833"/>
                <a:gd name="connsiteY0" fmla="*/ 0 h 5761038"/>
                <a:gd name="connsiteX1" fmla="*/ 3294717 w 4587833"/>
                <a:gd name="connsiteY1" fmla="*/ 0 h 5761038"/>
                <a:gd name="connsiteX2" fmla="*/ 4587833 w 4587833"/>
                <a:gd name="connsiteY2" fmla="*/ 1297730 h 5761038"/>
                <a:gd name="connsiteX3" fmla="*/ 4572000 w 4587833"/>
                <a:gd name="connsiteY3" fmla="*/ 5761038 h 5761038"/>
                <a:gd name="connsiteX4" fmla="*/ 0 w 4587833"/>
                <a:gd name="connsiteY4" fmla="*/ 5761038 h 5761038"/>
                <a:gd name="connsiteX5" fmla="*/ 0 w 4587833"/>
                <a:gd name="connsiteY5" fmla="*/ 0 h 57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833" h="5761038">
                  <a:moveTo>
                    <a:pt x="0" y="0"/>
                  </a:moveTo>
                  <a:lnTo>
                    <a:pt x="3294717" y="0"/>
                  </a:lnTo>
                  <a:lnTo>
                    <a:pt x="4587833" y="1297730"/>
                  </a:lnTo>
                  <a:cubicBezTo>
                    <a:pt x="4582555" y="2785499"/>
                    <a:pt x="4577278" y="4273269"/>
                    <a:pt x="4572000" y="5761038"/>
                  </a:cubicBezTo>
                  <a:lnTo>
                    <a:pt x="0" y="5761038"/>
                  </a:lnTo>
                  <a:lnTo>
                    <a:pt x="0" y="0"/>
                  </a:lnTo>
                  <a:close/>
                </a:path>
              </a:pathLst>
            </a:custGeom>
            <a:solidFill>
              <a:schemeClr val="tx1">
                <a:lumMod val="95000"/>
              </a:schemeClr>
            </a:solidFill>
            <a:ln w="10795" cap="flat" cmpd="sng" algn="ctr">
              <a:noFill/>
              <a:prstDash val="solid"/>
            </a:ln>
            <a:effectLst/>
          </p:spPr>
          <p:txBody>
            <a:bodyPr rot="0" spcFirstLastPara="0" vertOverflow="overflow" horzOverflow="overflow" vert="horz" wrap="square" lIns="0" tIns="46607" rIns="0" bIns="46607" numCol="1" spcCol="0" rtlCol="0" fromWordArt="0" anchor="ctr" anchorCtr="0" forceAA="0" compatLnSpc="1">
              <a:prstTxWarp prst="textNoShape">
                <a:avLst/>
              </a:prstTxWarp>
              <a:noAutofit/>
            </a:bodyPr>
            <a:lstStyle/>
            <a:p>
              <a:pPr marL="0" marR="0" lvl="0" indent="0" algn="ctr"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95" name="Rectangle 194">
              <a:extLst>
                <a:ext uri="{FF2B5EF4-FFF2-40B4-BE49-F238E27FC236}">
                  <a16:creationId xmlns:a16="http://schemas.microsoft.com/office/drawing/2014/main" id="{E955E05C-AFFB-46E6-8FEE-A1844FE2175A}"/>
                </a:ext>
              </a:extLst>
            </p:cNvPr>
            <p:cNvSpPr/>
            <p:nvPr/>
          </p:nvSpPr>
          <p:spPr>
            <a:xfrm>
              <a:off x="9548969" y="3320823"/>
              <a:ext cx="293393" cy="94665"/>
            </a:xfrm>
            <a:prstGeom prst="rect">
              <a:avLst/>
            </a:prstGeom>
            <a:solidFill>
              <a:srgbClr val="068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0"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96" name="Rectangle 9">
              <a:extLst>
                <a:ext uri="{FF2B5EF4-FFF2-40B4-BE49-F238E27FC236}">
                  <a16:creationId xmlns:a16="http://schemas.microsoft.com/office/drawing/2014/main" id="{97C5DF1C-292A-4F1B-8E28-BB4A90D71148}"/>
                </a:ext>
              </a:extLst>
            </p:cNvPr>
            <p:cNvSpPr/>
            <p:nvPr/>
          </p:nvSpPr>
          <p:spPr>
            <a:xfrm>
              <a:off x="9759704" y="3045793"/>
              <a:ext cx="82150" cy="82150"/>
            </a:xfrm>
            <a:custGeom>
              <a:avLst/>
              <a:gdLst>
                <a:gd name="connsiteX0" fmla="*/ 0 w 1280160"/>
                <a:gd name="connsiteY0" fmla="*/ 0 h 1280160"/>
                <a:gd name="connsiteX1" fmla="*/ 1280160 w 1280160"/>
                <a:gd name="connsiteY1" fmla="*/ 0 h 1280160"/>
                <a:gd name="connsiteX2" fmla="*/ 1280160 w 1280160"/>
                <a:gd name="connsiteY2" fmla="*/ 1280160 h 1280160"/>
                <a:gd name="connsiteX3" fmla="*/ 0 w 1280160"/>
                <a:gd name="connsiteY3" fmla="*/ 1280160 h 1280160"/>
                <a:gd name="connsiteX4" fmla="*/ 0 w 1280160"/>
                <a:gd name="connsiteY4" fmla="*/ 0 h 1280160"/>
                <a:gd name="connsiteX0" fmla="*/ 0 w 1280160"/>
                <a:gd name="connsiteY0" fmla="*/ 0 h 1280160"/>
                <a:gd name="connsiteX1" fmla="*/ 1280160 w 1280160"/>
                <a:gd name="connsiteY1" fmla="*/ 1280160 h 1280160"/>
                <a:gd name="connsiteX2" fmla="*/ 0 w 1280160"/>
                <a:gd name="connsiteY2" fmla="*/ 1280160 h 1280160"/>
                <a:gd name="connsiteX3" fmla="*/ 0 w 1280160"/>
                <a:gd name="connsiteY3" fmla="*/ 0 h 1280160"/>
              </a:gdLst>
              <a:ahLst/>
              <a:cxnLst>
                <a:cxn ang="0">
                  <a:pos x="connsiteX0" y="connsiteY0"/>
                </a:cxn>
                <a:cxn ang="0">
                  <a:pos x="connsiteX1" y="connsiteY1"/>
                </a:cxn>
                <a:cxn ang="0">
                  <a:pos x="connsiteX2" y="connsiteY2"/>
                </a:cxn>
                <a:cxn ang="0">
                  <a:pos x="connsiteX3" y="connsiteY3"/>
                </a:cxn>
              </a:cxnLst>
              <a:rect l="l" t="t" r="r" b="b"/>
              <a:pathLst>
                <a:path w="1280160" h="1280160">
                  <a:moveTo>
                    <a:pt x="0" y="0"/>
                  </a:moveTo>
                  <a:lnTo>
                    <a:pt x="1280160" y="1280160"/>
                  </a:lnTo>
                  <a:lnTo>
                    <a:pt x="0" y="1280160"/>
                  </a:lnTo>
                  <a:lnTo>
                    <a:pt x="0" y="0"/>
                  </a:lnTo>
                  <a:close/>
                </a:path>
              </a:pathLst>
            </a:custGeom>
            <a:solidFill>
              <a:srgbClr val="068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0"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98" name="Freeform: Shape 197">
              <a:extLst>
                <a:ext uri="{FF2B5EF4-FFF2-40B4-BE49-F238E27FC236}">
                  <a16:creationId xmlns:a16="http://schemas.microsoft.com/office/drawing/2014/main" id="{4F1B6DB5-A1C0-4559-B237-B0D7E2195574}"/>
                </a:ext>
              </a:extLst>
            </p:cNvPr>
            <p:cNvSpPr/>
            <p:nvPr/>
          </p:nvSpPr>
          <p:spPr bwMode="auto">
            <a:xfrm>
              <a:off x="9631964" y="3342811"/>
              <a:ext cx="127404" cy="50689"/>
            </a:xfrm>
            <a:custGeom>
              <a:avLst/>
              <a:gdLst/>
              <a:ahLst/>
              <a:cxnLst/>
              <a:rect l="l" t="t" r="r" b="b"/>
              <a:pathLst>
                <a:path w="1793672" h="713621">
                  <a:moveTo>
                    <a:pt x="789389" y="130880"/>
                  </a:moveTo>
                  <a:lnTo>
                    <a:pt x="789389" y="583239"/>
                  </a:lnTo>
                  <a:lnTo>
                    <a:pt x="869012" y="583239"/>
                  </a:lnTo>
                  <a:cubicBezTo>
                    <a:pt x="938682" y="583239"/>
                    <a:pt x="993340" y="562337"/>
                    <a:pt x="1032986" y="520535"/>
                  </a:cubicBezTo>
                  <a:cubicBezTo>
                    <a:pt x="1072631" y="478733"/>
                    <a:pt x="1092454" y="421836"/>
                    <a:pt x="1092454" y="349843"/>
                  </a:cubicBezTo>
                  <a:cubicBezTo>
                    <a:pt x="1092454" y="281832"/>
                    <a:pt x="1072797" y="228335"/>
                    <a:pt x="1033483" y="189353"/>
                  </a:cubicBezTo>
                  <a:cubicBezTo>
                    <a:pt x="994169" y="150371"/>
                    <a:pt x="939014" y="130880"/>
                    <a:pt x="868017" y="130880"/>
                  </a:cubicBezTo>
                  <a:close/>
                  <a:moveTo>
                    <a:pt x="160739" y="123415"/>
                  </a:moveTo>
                  <a:lnTo>
                    <a:pt x="160739" y="345862"/>
                  </a:lnTo>
                  <a:lnTo>
                    <a:pt x="223940" y="345862"/>
                  </a:lnTo>
                  <a:cubicBezTo>
                    <a:pt x="309534" y="345862"/>
                    <a:pt x="352332" y="308373"/>
                    <a:pt x="352332" y="233395"/>
                  </a:cubicBezTo>
                  <a:cubicBezTo>
                    <a:pt x="352332" y="160075"/>
                    <a:pt x="309534" y="123415"/>
                    <a:pt x="223940" y="123415"/>
                  </a:cubicBezTo>
                  <a:close/>
                  <a:moveTo>
                    <a:pt x="1381125" y="0"/>
                  </a:moveTo>
                  <a:lnTo>
                    <a:pt x="1793672" y="0"/>
                  </a:lnTo>
                  <a:lnTo>
                    <a:pt x="1793672" y="130880"/>
                  </a:lnTo>
                  <a:lnTo>
                    <a:pt x="1541864" y="130880"/>
                  </a:lnTo>
                  <a:lnTo>
                    <a:pt x="1541864" y="306051"/>
                  </a:lnTo>
                  <a:lnTo>
                    <a:pt x="1773268" y="306051"/>
                  </a:lnTo>
                  <a:lnTo>
                    <a:pt x="1773268" y="436434"/>
                  </a:lnTo>
                  <a:lnTo>
                    <a:pt x="1541864" y="436434"/>
                  </a:lnTo>
                  <a:lnTo>
                    <a:pt x="1541864" y="713621"/>
                  </a:lnTo>
                  <a:lnTo>
                    <a:pt x="1381125" y="713621"/>
                  </a:lnTo>
                  <a:close/>
                  <a:moveTo>
                    <a:pt x="628650" y="0"/>
                  </a:moveTo>
                  <a:lnTo>
                    <a:pt x="881453" y="0"/>
                  </a:lnTo>
                  <a:cubicBezTo>
                    <a:pt x="1134920" y="0"/>
                    <a:pt x="1261653" y="115951"/>
                    <a:pt x="1261653" y="347853"/>
                  </a:cubicBezTo>
                  <a:cubicBezTo>
                    <a:pt x="1261653" y="458993"/>
                    <a:pt x="1227067" y="547740"/>
                    <a:pt x="1157894" y="614092"/>
                  </a:cubicBezTo>
                  <a:cubicBezTo>
                    <a:pt x="1088722" y="680445"/>
                    <a:pt x="996575" y="713621"/>
                    <a:pt x="881453" y="713621"/>
                  </a:cubicBezTo>
                  <a:lnTo>
                    <a:pt x="628650" y="713621"/>
                  </a:lnTo>
                  <a:close/>
                  <a:moveTo>
                    <a:pt x="0" y="0"/>
                  </a:moveTo>
                  <a:lnTo>
                    <a:pt x="251808" y="0"/>
                  </a:lnTo>
                  <a:cubicBezTo>
                    <a:pt x="431623" y="0"/>
                    <a:pt x="521531" y="75807"/>
                    <a:pt x="521531" y="227423"/>
                  </a:cubicBezTo>
                  <a:cubicBezTo>
                    <a:pt x="521531" y="299084"/>
                    <a:pt x="495736" y="357059"/>
                    <a:pt x="444147" y="401350"/>
                  </a:cubicBezTo>
                  <a:cubicBezTo>
                    <a:pt x="392558" y="445640"/>
                    <a:pt x="323634" y="467785"/>
                    <a:pt x="237376" y="467785"/>
                  </a:cubicBezTo>
                  <a:lnTo>
                    <a:pt x="160739" y="467785"/>
                  </a:lnTo>
                  <a:lnTo>
                    <a:pt x="160739" y="713621"/>
                  </a:lnTo>
                  <a:lnTo>
                    <a:pt x="0" y="7136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199" name="Group 198">
              <a:extLst>
                <a:ext uri="{FF2B5EF4-FFF2-40B4-BE49-F238E27FC236}">
                  <a16:creationId xmlns:a16="http://schemas.microsoft.com/office/drawing/2014/main" id="{672BE737-CA61-4592-A506-50226E9C9D6F}"/>
                </a:ext>
              </a:extLst>
            </p:cNvPr>
            <p:cNvGrpSpPr/>
            <p:nvPr/>
          </p:nvGrpSpPr>
          <p:grpSpPr>
            <a:xfrm>
              <a:off x="9568973" y="3077903"/>
              <a:ext cx="241755" cy="197194"/>
              <a:chOff x="9568973" y="3077903"/>
              <a:chExt cx="241755" cy="197194"/>
            </a:xfrm>
            <a:solidFill>
              <a:schemeClr val="bg2"/>
            </a:solidFill>
          </p:grpSpPr>
          <p:sp>
            <p:nvSpPr>
              <p:cNvPr id="217" name="Rectangle 216">
                <a:extLst>
                  <a:ext uri="{FF2B5EF4-FFF2-40B4-BE49-F238E27FC236}">
                    <a16:creationId xmlns:a16="http://schemas.microsoft.com/office/drawing/2014/main" id="{406650D1-BD2C-4E42-90EE-DD9E9C5B4CF2}"/>
                  </a:ext>
                </a:extLst>
              </p:cNvPr>
              <p:cNvSpPr/>
              <p:nvPr/>
            </p:nvSpPr>
            <p:spPr bwMode="auto">
              <a:xfrm>
                <a:off x="9755515" y="3189131"/>
                <a:ext cx="55213"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218" name="Group 217">
                <a:extLst>
                  <a:ext uri="{FF2B5EF4-FFF2-40B4-BE49-F238E27FC236}">
                    <a16:creationId xmlns:a16="http://schemas.microsoft.com/office/drawing/2014/main" id="{BE93980A-50D6-45F4-883D-D38C572DB154}"/>
                  </a:ext>
                </a:extLst>
              </p:cNvPr>
              <p:cNvGrpSpPr/>
              <p:nvPr/>
            </p:nvGrpSpPr>
            <p:grpSpPr>
              <a:xfrm>
                <a:off x="9568973" y="3077903"/>
                <a:ext cx="241755" cy="197194"/>
                <a:chOff x="9568973" y="3077903"/>
                <a:chExt cx="241755" cy="197194"/>
              </a:xfrm>
              <a:grpFill/>
            </p:grpSpPr>
            <p:sp>
              <p:nvSpPr>
                <p:cNvPr id="219" name="Rectangle 218">
                  <a:extLst>
                    <a:ext uri="{FF2B5EF4-FFF2-40B4-BE49-F238E27FC236}">
                      <a16:creationId xmlns:a16="http://schemas.microsoft.com/office/drawing/2014/main" id="{6BC45C0A-5B62-4F79-876E-8236F482FFE4}"/>
                    </a:ext>
                  </a:extLst>
                </p:cNvPr>
                <p:cNvSpPr/>
                <p:nvPr/>
              </p:nvSpPr>
              <p:spPr bwMode="auto">
                <a:xfrm>
                  <a:off x="9737111"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0" name="Rectangle 219">
                  <a:extLst>
                    <a:ext uri="{FF2B5EF4-FFF2-40B4-BE49-F238E27FC236}">
                      <a16:creationId xmlns:a16="http://schemas.microsoft.com/office/drawing/2014/main" id="{613D5655-5C4C-48CF-BF38-36C362281FBA}"/>
                    </a:ext>
                  </a:extLst>
                </p:cNvPr>
                <p:cNvSpPr/>
                <p:nvPr/>
              </p:nvSpPr>
              <p:spPr bwMode="auto">
                <a:xfrm>
                  <a:off x="9755515" y="3267685"/>
                  <a:ext cx="55213"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221" name="Group 220">
                  <a:extLst>
                    <a:ext uri="{FF2B5EF4-FFF2-40B4-BE49-F238E27FC236}">
                      <a16:creationId xmlns:a16="http://schemas.microsoft.com/office/drawing/2014/main" id="{BCC06A94-391B-46E3-9336-42593C32CD9B}"/>
                    </a:ext>
                  </a:extLst>
                </p:cNvPr>
                <p:cNvGrpSpPr/>
                <p:nvPr/>
              </p:nvGrpSpPr>
              <p:grpSpPr>
                <a:xfrm>
                  <a:off x="9568973" y="3077903"/>
                  <a:ext cx="241754" cy="197194"/>
                  <a:chOff x="9568973" y="3077903"/>
                  <a:chExt cx="241754" cy="197194"/>
                </a:xfrm>
                <a:grpFill/>
              </p:grpSpPr>
              <p:sp>
                <p:nvSpPr>
                  <p:cNvPr id="222" name="Rectangle 221">
                    <a:extLst>
                      <a:ext uri="{FF2B5EF4-FFF2-40B4-BE49-F238E27FC236}">
                        <a16:creationId xmlns:a16="http://schemas.microsoft.com/office/drawing/2014/main" id="{F31E6337-F9C9-45D0-A8D1-C870F2BC4B99}"/>
                      </a:ext>
                    </a:extLst>
                  </p:cNvPr>
                  <p:cNvSpPr/>
                  <p:nvPr/>
                </p:nvSpPr>
                <p:spPr bwMode="auto">
                  <a:xfrm>
                    <a:off x="9568973"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3" name="Rectangle 222">
                    <a:extLst>
                      <a:ext uri="{FF2B5EF4-FFF2-40B4-BE49-F238E27FC236}">
                        <a16:creationId xmlns:a16="http://schemas.microsoft.com/office/drawing/2014/main" id="{55CFF548-083E-4D2A-8A1E-6785BE5F74BE}"/>
                      </a:ext>
                    </a:extLst>
                  </p:cNvPr>
                  <p:cNvSpPr/>
                  <p:nvPr/>
                </p:nvSpPr>
                <p:spPr bwMode="auto">
                  <a:xfrm>
                    <a:off x="9649396"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4" name="Rectangle 223">
                    <a:extLst>
                      <a:ext uri="{FF2B5EF4-FFF2-40B4-BE49-F238E27FC236}">
                        <a16:creationId xmlns:a16="http://schemas.microsoft.com/office/drawing/2014/main" id="{0D8243E7-7A00-4F40-9824-1B2CC94E2FCC}"/>
                      </a:ext>
                    </a:extLst>
                  </p:cNvPr>
                  <p:cNvSpPr/>
                  <p:nvPr/>
                </p:nvSpPr>
                <p:spPr bwMode="auto">
                  <a:xfrm>
                    <a:off x="9568973" y="3267685"/>
                    <a:ext cx="46010"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5" name="Rectangle 224">
                    <a:extLst>
                      <a:ext uri="{FF2B5EF4-FFF2-40B4-BE49-F238E27FC236}">
                        <a16:creationId xmlns:a16="http://schemas.microsoft.com/office/drawing/2014/main" id="{A968D85F-B2A6-43B3-A6EE-0ED9C8BD4775}"/>
                      </a:ext>
                    </a:extLst>
                  </p:cNvPr>
                  <p:cNvSpPr/>
                  <p:nvPr/>
                </p:nvSpPr>
                <p:spPr bwMode="auto">
                  <a:xfrm>
                    <a:off x="9627577" y="3267685"/>
                    <a:ext cx="119627"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6" name="Rectangle 225">
                    <a:extLst>
                      <a:ext uri="{FF2B5EF4-FFF2-40B4-BE49-F238E27FC236}">
                        <a16:creationId xmlns:a16="http://schemas.microsoft.com/office/drawing/2014/main" id="{953066A0-B879-4584-AEB0-0921FA508BE9}"/>
                      </a:ext>
                    </a:extLst>
                  </p:cNvPr>
                  <p:cNvSpPr/>
                  <p:nvPr/>
                </p:nvSpPr>
                <p:spPr bwMode="auto">
                  <a:xfrm>
                    <a:off x="9568973" y="3189131"/>
                    <a:ext cx="46010"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7" name="Rectangle 226">
                    <a:extLst>
                      <a:ext uri="{FF2B5EF4-FFF2-40B4-BE49-F238E27FC236}">
                        <a16:creationId xmlns:a16="http://schemas.microsoft.com/office/drawing/2014/main" id="{10DDD081-E3E2-4C26-B315-EEE7A298D6E4}"/>
                      </a:ext>
                    </a:extLst>
                  </p:cNvPr>
                  <p:cNvSpPr/>
                  <p:nvPr/>
                </p:nvSpPr>
                <p:spPr bwMode="auto">
                  <a:xfrm>
                    <a:off x="9627577" y="3189131"/>
                    <a:ext cx="119627"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8" name="Rectangle 227">
                    <a:extLst>
                      <a:ext uri="{FF2B5EF4-FFF2-40B4-BE49-F238E27FC236}">
                        <a16:creationId xmlns:a16="http://schemas.microsoft.com/office/drawing/2014/main" id="{61F495C3-6578-4E15-95F2-AC66E4E8443A}"/>
                      </a:ext>
                    </a:extLst>
                  </p:cNvPr>
                  <p:cNvSpPr/>
                  <p:nvPr/>
                </p:nvSpPr>
                <p:spPr bwMode="auto">
                  <a:xfrm>
                    <a:off x="9568973"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9" name="Rectangle 228">
                    <a:extLst>
                      <a:ext uri="{FF2B5EF4-FFF2-40B4-BE49-F238E27FC236}">
                        <a16:creationId xmlns:a16="http://schemas.microsoft.com/office/drawing/2014/main" id="{E0C59607-CCE0-4392-A5BA-05EB20EDF9C7}"/>
                      </a:ext>
                    </a:extLst>
                  </p:cNvPr>
                  <p:cNvSpPr/>
                  <p:nvPr/>
                </p:nvSpPr>
                <p:spPr bwMode="auto">
                  <a:xfrm>
                    <a:off x="9649396"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30" name="Rectangle 229">
                    <a:extLst>
                      <a:ext uri="{FF2B5EF4-FFF2-40B4-BE49-F238E27FC236}">
                        <a16:creationId xmlns:a16="http://schemas.microsoft.com/office/drawing/2014/main" id="{15516951-9B52-44E9-84E6-10E71B99CF0F}"/>
                      </a:ext>
                    </a:extLst>
                  </p:cNvPr>
                  <p:cNvSpPr/>
                  <p:nvPr/>
                </p:nvSpPr>
                <p:spPr bwMode="auto">
                  <a:xfrm>
                    <a:off x="9737111"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31" name="Rectangle 230">
                    <a:extLst>
                      <a:ext uri="{FF2B5EF4-FFF2-40B4-BE49-F238E27FC236}">
                        <a16:creationId xmlns:a16="http://schemas.microsoft.com/office/drawing/2014/main" id="{F223D5B8-80B5-4D67-A6D2-4EF819CCFFE9}"/>
                      </a:ext>
                    </a:extLst>
                  </p:cNvPr>
                  <p:cNvSpPr/>
                  <p:nvPr/>
                </p:nvSpPr>
                <p:spPr bwMode="auto">
                  <a:xfrm>
                    <a:off x="9568973" y="3077903"/>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32" name="Rectangle 231">
                    <a:extLst>
                      <a:ext uri="{FF2B5EF4-FFF2-40B4-BE49-F238E27FC236}">
                        <a16:creationId xmlns:a16="http://schemas.microsoft.com/office/drawing/2014/main" id="{C8DE7D1E-419B-48D2-B592-F65BB15AC87D}"/>
                      </a:ext>
                    </a:extLst>
                  </p:cNvPr>
                  <p:cNvSpPr/>
                  <p:nvPr/>
                </p:nvSpPr>
                <p:spPr bwMode="auto">
                  <a:xfrm>
                    <a:off x="9568973" y="3100273"/>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grpSp>
        <p:grpSp>
          <p:nvGrpSpPr>
            <p:cNvPr id="200" name="Group 199">
              <a:extLst>
                <a:ext uri="{FF2B5EF4-FFF2-40B4-BE49-F238E27FC236}">
                  <a16:creationId xmlns:a16="http://schemas.microsoft.com/office/drawing/2014/main" id="{14A0BA50-A231-4F58-83D7-60B18B49D6B3}"/>
                </a:ext>
              </a:extLst>
            </p:cNvPr>
            <p:cNvGrpSpPr/>
            <p:nvPr/>
          </p:nvGrpSpPr>
          <p:grpSpPr>
            <a:xfrm>
              <a:off x="9801237" y="3029155"/>
              <a:ext cx="223532" cy="223532"/>
              <a:chOff x="1915729" y="2235243"/>
              <a:chExt cx="348597" cy="348597"/>
            </a:xfrm>
            <a:solidFill>
              <a:schemeClr val="accent2">
                <a:lumMod val="50000"/>
              </a:schemeClr>
            </a:solidFill>
          </p:grpSpPr>
          <p:sp>
            <p:nvSpPr>
              <p:cNvPr id="201" name="Teardrop 200">
                <a:extLst>
                  <a:ext uri="{FF2B5EF4-FFF2-40B4-BE49-F238E27FC236}">
                    <a16:creationId xmlns:a16="http://schemas.microsoft.com/office/drawing/2014/main" id="{B90D8E33-2E0B-4A6F-AC79-83DF12BC5AE2}"/>
                  </a:ext>
                </a:extLst>
              </p:cNvPr>
              <p:cNvSpPr/>
              <p:nvPr/>
            </p:nvSpPr>
            <p:spPr bwMode="auto">
              <a:xfrm rot="11274577">
                <a:off x="1915729" y="2235243"/>
                <a:ext cx="348597" cy="348597"/>
              </a:xfrm>
              <a:prstGeom prst="teardrop">
                <a:avLst/>
              </a:prstGeom>
              <a:solidFill>
                <a:schemeClr val="accent1">
                  <a:lumMod val="5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202" name="Group 201">
                <a:extLst>
                  <a:ext uri="{FF2B5EF4-FFF2-40B4-BE49-F238E27FC236}">
                    <a16:creationId xmlns:a16="http://schemas.microsoft.com/office/drawing/2014/main" id="{138B2189-431F-49F1-A5C4-078E3F507292}"/>
                  </a:ext>
                </a:extLst>
              </p:cNvPr>
              <p:cNvGrpSpPr/>
              <p:nvPr/>
            </p:nvGrpSpPr>
            <p:grpSpPr>
              <a:xfrm>
                <a:off x="1984728" y="2324458"/>
                <a:ext cx="206180" cy="177799"/>
                <a:chOff x="1705915" y="2463665"/>
                <a:chExt cx="377015" cy="307524"/>
              </a:xfrm>
              <a:grpFill/>
            </p:grpSpPr>
            <p:sp>
              <p:nvSpPr>
                <p:cNvPr id="203" name="Rectangle 202">
                  <a:extLst>
                    <a:ext uri="{FF2B5EF4-FFF2-40B4-BE49-F238E27FC236}">
                      <a16:creationId xmlns:a16="http://schemas.microsoft.com/office/drawing/2014/main" id="{3D9C910E-E2BB-4E6F-A8C3-143C08DC09CA}"/>
                    </a:ext>
                  </a:extLst>
                </p:cNvPr>
                <p:cNvSpPr/>
                <p:nvPr/>
              </p:nvSpPr>
              <p:spPr bwMode="auto">
                <a:xfrm>
                  <a:off x="170591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4" name="Rectangle 203">
                  <a:extLst>
                    <a:ext uri="{FF2B5EF4-FFF2-40B4-BE49-F238E27FC236}">
                      <a16:creationId xmlns:a16="http://schemas.microsoft.com/office/drawing/2014/main" id="{48E69A43-D0AA-493E-B1B9-A2964AC03D2A}"/>
                    </a:ext>
                  </a:extLst>
                </p:cNvPr>
                <p:cNvSpPr/>
                <p:nvPr/>
              </p:nvSpPr>
              <p:spPr bwMode="auto">
                <a:xfrm>
                  <a:off x="183133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5" name="Rectangle 204">
                  <a:extLst>
                    <a:ext uri="{FF2B5EF4-FFF2-40B4-BE49-F238E27FC236}">
                      <a16:creationId xmlns:a16="http://schemas.microsoft.com/office/drawing/2014/main" id="{22702ED3-5341-453E-B55D-FB422FCC0EDA}"/>
                    </a:ext>
                  </a:extLst>
                </p:cNvPr>
                <p:cNvSpPr/>
                <p:nvPr/>
              </p:nvSpPr>
              <p:spPr bwMode="auto">
                <a:xfrm>
                  <a:off x="196812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6" name="Rectangle 205">
                  <a:extLst>
                    <a:ext uri="{FF2B5EF4-FFF2-40B4-BE49-F238E27FC236}">
                      <a16:creationId xmlns:a16="http://schemas.microsoft.com/office/drawing/2014/main" id="{4C4F2760-C7B2-482F-982A-1334520C7166}"/>
                    </a:ext>
                  </a:extLst>
                </p:cNvPr>
                <p:cNvSpPr/>
                <p:nvPr/>
              </p:nvSpPr>
              <p:spPr bwMode="auto">
                <a:xfrm>
                  <a:off x="1705915" y="2759630"/>
                  <a:ext cx="71753"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7" name="Rectangle 206">
                  <a:extLst>
                    <a:ext uri="{FF2B5EF4-FFF2-40B4-BE49-F238E27FC236}">
                      <a16:creationId xmlns:a16="http://schemas.microsoft.com/office/drawing/2014/main" id="{17530DDB-619D-4EC1-8047-9760FE4C35DB}"/>
                    </a:ext>
                  </a:extLst>
                </p:cNvPr>
                <p:cNvSpPr/>
                <p:nvPr/>
              </p:nvSpPr>
              <p:spPr bwMode="auto">
                <a:xfrm>
                  <a:off x="1797308" y="2759630"/>
                  <a:ext cx="186557"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8" name="Rectangle 207">
                  <a:extLst>
                    <a:ext uri="{FF2B5EF4-FFF2-40B4-BE49-F238E27FC236}">
                      <a16:creationId xmlns:a16="http://schemas.microsoft.com/office/drawing/2014/main" id="{8859198D-7F83-480C-BC15-A84C19EE895D}"/>
                    </a:ext>
                  </a:extLst>
                </p:cNvPr>
                <p:cNvSpPr/>
                <p:nvPr/>
              </p:nvSpPr>
              <p:spPr bwMode="auto">
                <a:xfrm>
                  <a:off x="1996826" y="2759630"/>
                  <a:ext cx="861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9" name="Rectangle 208">
                  <a:extLst>
                    <a:ext uri="{FF2B5EF4-FFF2-40B4-BE49-F238E27FC236}">
                      <a16:creationId xmlns:a16="http://schemas.microsoft.com/office/drawing/2014/main" id="{F203D722-CC5D-41CB-B79E-2E9DA9B4313F}"/>
                    </a:ext>
                  </a:extLst>
                </p:cNvPr>
                <p:cNvSpPr/>
                <p:nvPr/>
              </p:nvSpPr>
              <p:spPr bwMode="auto">
                <a:xfrm>
                  <a:off x="1705915" y="2637125"/>
                  <a:ext cx="71753"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0" name="Rectangle 209">
                  <a:extLst>
                    <a:ext uri="{FF2B5EF4-FFF2-40B4-BE49-F238E27FC236}">
                      <a16:creationId xmlns:a16="http://schemas.microsoft.com/office/drawing/2014/main" id="{9362B252-4A2C-447B-AF18-C07F63F578B1}"/>
                    </a:ext>
                  </a:extLst>
                </p:cNvPr>
                <p:cNvSpPr/>
                <p:nvPr/>
              </p:nvSpPr>
              <p:spPr bwMode="auto">
                <a:xfrm>
                  <a:off x="1797308" y="2637125"/>
                  <a:ext cx="186557"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1" name="Rectangle 210">
                  <a:extLst>
                    <a:ext uri="{FF2B5EF4-FFF2-40B4-BE49-F238E27FC236}">
                      <a16:creationId xmlns:a16="http://schemas.microsoft.com/office/drawing/2014/main" id="{FD39025D-5979-43E0-8792-5808651DE6E4}"/>
                    </a:ext>
                  </a:extLst>
                </p:cNvPr>
                <p:cNvSpPr/>
                <p:nvPr/>
              </p:nvSpPr>
              <p:spPr bwMode="auto">
                <a:xfrm>
                  <a:off x="1996826" y="2637125"/>
                  <a:ext cx="861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2" name="Rectangle 211">
                  <a:extLst>
                    <a:ext uri="{FF2B5EF4-FFF2-40B4-BE49-F238E27FC236}">
                      <a16:creationId xmlns:a16="http://schemas.microsoft.com/office/drawing/2014/main" id="{567F1183-472F-48DE-8587-BD5CC125E294}"/>
                    </a:ext>
                  </a:extLst>
                </p:cNvPr>
                <p:cNvSpPr/>
                <p:nvPr/>
              </p:nvSpPr>
              <p:spPr bwMode="auto">
                <a:xfrm>
                  <a:off x="170591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3" name="Rectangle 212">
                  <a:extLst>
                    <a:ext uri="{FF2B5EF4-FFF2-40B4-BE49-F238E27FC236}">
                      <a16:creationId xmlns:a16="http://schemas.microsoft.com/office/drawing/2014/main" id="{38CD7E7B-A992-4D37-8DCD-CFB6D510BB14}"/>
                    </a:ext>
                  </a:extLst>
                </p:cNvPr>
                <p:cNvSpPr/>
                <p:nvPr/>
              </p:nvSpPr>
              <p:spPr bwMode="auto">
                <a:xfrm>
                  <a:off x="183133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4" name="Rectangle 213">
                  <a:extLst>
                    <a:ext uri="{FF2B5EF4-FFF2-40B4-BE49-F238E27FC236}">
                      <a16:creationId xmlns:a16="http://schemas.microsoft.com/office/drawing/2014/main" id="{A6E2DFBA-FC49-4A21-8FE5-83BB9ABBCE08}"/>
                    </a:ext>
                  </a:extLst>
                </p:cNvPr>
                <p:cNvSpPr/>
                <p:nvPr/>
              </p:nvSpPr>
              <p:spPr bwMode="auto">
                <a:xfrm>
                  <a:off x="196812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5" name="Rectangle 214">
                  <a:extLst>
                    <a:ext uri="{FF2B5EF4-FFF2-40B4-BE49-F238E27FC236}">
                      <a16:creationId xmlns:a16="http://schemas.microsoft.com/office/drawing/2014/main" id="{78E549B5-4980-4235-8416-97A04CC690E5}"/>
                    </a:ext>
                  </a:extLst>
                </p:cNvPr>
                <p:cNvSpPr/>
                <p:nvPr/>
              </p:nvSpPr>
              <p:spPr bwMode="auto">
                <a:xfrm>
                  <a:off x="1705915" y="2463665"/>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6" name="Rectangle 215">
                  <a:extLst>
                    <a:ext uri="{FF2B5EF4-FFF2-40B4-BE49-F238E27FC236}">
                      <a16:creationId xmlns:a16="http://schemas.microsoft.com/office/drawing/2014/main" id="{856D33BE-3886-41BB-B7F1-27A4ED37D450}"/>
                    </a:ext>
                  </a:extLst>
                </p:cNvPr>
                <p:cNvSpPr/>
                <p:nvPr/>
              </p:nvSpPr>
              <p:spPr bwMode="auto">
                <a:xfrm>
                  <a:off x="1705915" y="24985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grpSp>
      <p:grpSp>
        <p:nvGrpSpPr>
          <p:cNvPr id="233" name="Graphic 5" descr="Media Services Media Indexer">
            <a:extLst>
              <a:ext uri="{FF2B5EF4-FFF2-40B4-BE49-F238E27FC236}">
                <a16:creationId xmlns:a16="http://schemas.microsoft.com/office/drawing/2014/main" id="{1962B396-6EE2-4FF6-B9C1-FDB4B897794B}"/>
              </a:ext>
            </a:extLst>
          </p:cNvPr>
          <p:cNvGrpSpPr>
            <a:grpSpLocks noChangeAspect="1"/>
          </p:cNvGrpSpPr>
          <p:nvPr/>
        </p:nvGrpSpPr>
        <p:grpSpPr>
          <a:xfrm>
            <a:off x="8235894" y="2789343"/>
            <a:ext cx="390665" cy="390666"/>
            <a:chOff x="9823486" y="1753795"/>
            <a:chExt cx="392185" cy="392186"/>
          </a:xfrm>
        </p:grpSpPr>
        <p:sp>
          <p:nvSpPr>
            <p:cNvPr id="234" name="Freeform: Shape 233">
              <a:extLst>
                <a:ext uri="{FF2B5EF4-FFF2-40B4-BE49-F238E27FC236}">
                  <a16:creationId xmlns:a16="http://schemas.microsoft.com/office/drawing/2014/main" id="{A17C178F-0D16-443B-82D7-BD863B5220B0}"/>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5" name="Freeform: Shape 234">
              <a:extLst>
                <a:ext uri="{FF2B5EF4-FFF2-40B4-BE49-F238E27FC236}">
                  <a16:creationId xmlns:a16="http://schemas.microsoft.com/office/drawing/2014/main" id="{09093641-46FD-498D-8FA0-B77175069885}"/>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6" name="Freeform: Shape 235">
              <a:extLst>
                <a:ext uri="{FF2B5EF4-FFF2-40B4-BE49-F238E27FC236}">
                  <a16:creationId xmlns:a16="http://schemas.microsoft.com/office/drawing/2014/main" id="{15D50ED0-6B1D-4964-AE06-C6BB6A527AB6}"/>
                </a:ext>
              </a:extLst>
            </p:cNvPr>
            <p:cNvSpPr/>
            <p:nvPr/>
          </p:nvSpPr>
          <p:spPr>
            <a:xfrm>
              <a:off x="9968477" y="1797256"/>
              <a:ext cx="156716" cy="17025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7" name="Freeform: Shape 236">
              <a:extLst>
                <a:ext uri="{FF2B5EF4-FFF2-40B4-BE49-F238E27FC236}">
                  <a16:creationId xmlns:a16="http://schemas.microsoft.com/office/drawing/2014/main" id="{B6D7B407-87B6-4231-BB03-0CCBAE456314}"/>
                </a:ext>
              </a:extLst>
            </p:cNvPr>
            <p:cNvSpPr/>
            <p:nvPr/>
          </p:nvSpPr>
          <p:spPr>
            <a:xfrm>
              <a:off x="9823486" y="1753795"/>
              <a:ext cx="392185" cy="392186"/>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8" name="Freeform: Shape 237">
              <a:extLst>
                <a:ext uri="{FF2B5EF4-FFF2-40B4-BE49-F238E27FC236}">
                  <a16:creationId xmlns:a16="http://schemas.microsoft.com/office/drawing/2014/main" id="{F6FEF158-6657-47A1-97BB-A1E8EB98A8CE}"/>
                </a:ext>
              </a:extLst>
            </p:cNvPr>
            <p:cNvSpPr/>
            <p:nvPr/>
          </p:nvSpPr>
          <p:spPr>
            <a:xfrm>
              <a:off x="9933606" y="1971025"/>
              <a:ext cx="64797" cy="64581"/>
            </a:xfrm>
            <a:custGeom>
              <a:avLst/>
              <a:gdLst>
                <a:gd name="connsiteX0" fmla="*/ 54232 w 64797"/>
                <a:gd name="connsiteY0" fmla="*/ 46969 h 64581"/>
                <a:gd name="connsiteX1" fmla="*/ 16659 w 64797"/>
                <a:gd name="connsiteY1" fmla="*/ 9391 h 64581"/>
                <a:gd name="connsiteX2" fmla="*/ 10793 w 64797"/>
                <a:gd name="connsiteY2" fmla="*/ 0 h 64581"/>
                <a:gd name="connsiteX3" fmla="*/ 658 w 64797"/>
                <a:gd name="connsiteY3" fmla="*/ 10238 h 64581"/>
                <a:gd name="connsiteX4" fmla="*/ 0 w 64797"/>
                <a:gd name="connsiteY4" fmla="*/ 10905 h 64581"/>
                <a:gd name="connsiteX5" fmla="*/ 4917 w 64797"/>
                <a:gd name="connsiteY5" fmla="*/ 18789 h 64581"/>
                <a:gd name="connsiteX6" fmla="*/ 46011 w 64797"/>
                <a:gd name="connsiteY6" fmla="*/ 61059 h 64581"/>
                <a:gd name="connsiteX7" fmla="*/ 53180 w 64797"/>
                <a:gd name="connsiteY7" fmla="*/ 64582 h 64581"/>
                <a:gd name="connsiteX8" fmla="*/ 64797 w 64797"/>
                <a:gd name="connsiteY8" fmla="*/ 52837 h 64581"/>
                <a:gd name="connsiteX9" fmla="*/ 54232 w 64797"/>
                <a:gd name="connsiteY9" fmla="*/ 46969 h 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97" h="64581">
                  <a:moveTo>
                    <a:pt x="54232" y="46969"/>
                  </a:moveTo>
                  <a:cubicBezTo>
                    <a:pt x="38967" y="36401"/>
                    <a:pt x="27234" y="24657"/>
                    <a:pt x="16659" y="9391"/>
                  </a:cubicBezTo>
                  <a:cubicBezTo>
                    <a:pt x="14315" y="5869"/>
                    <a:pt x="13138" y="3523"/>
                    <a:pt x="10793" y="0"/>
                  </a:cubicBezTo>
                  <a:lnTo>
                    <a:pt x="658" y="10238"/>
                  </a:lnTo>
                  <a:lnTo>
                    <a:pt x="0" y="10905"/>
                  </a:lnTo>
                  <a:cubicBezTo>
                    <a:pt x="1177" y="13250"/>
                    <a:pt x="2573" y="16435"/>
                    <a:pt x="4917" y="18789"/>
                  </a:cubicBezTo>
                  <a:cubicBezTo>
                    <a:pt x="16659" y="35225"/>
                    <a:pt x="29571" y="49315"/>
                    <a:pt x="46011" y="61059"/>
                  </a:cubicBezTo>
                  <a:cubicBezTo>
                    <a:pt x="47187" y="62235"/>
                    <a:pt x="49658" y="63404"/>
                    <a:pt x="53180" y="64582"/>
                  </a:cubicBezTo>
                  <a:lnTo>
                    <a:pt x="64797" y="52837"/>
                  </a:lnTo>
                  <a:cubicBezTo>
                    <a:pt x="60106" y="49315"/>
                    <a:pt x="57753" y="49315"/>
                    <a:pt x="54232" y="46969"/>
                  </a:cubicBezTo>
                  <a:close/>
                </a:path>
              </a:pathLst>
            </a:custGeom>
            <a:solidFill>
              <a:srgbClr val="1E1E1E">
                <a:alpha val="50000"/>
              </a:srgbClr>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9" name="Freeform: Shape 238">
              <a:extLst>
                <a:ext uri="{FF2B5EF4-FFF2-40B4-BE49-F238E27FC236}">
                  <a16:creationId xmlns:a16="http://schemas.microsoft.com/office/drawing/2014/main" id="{3F5693DB-69FF-4095-ACB0-F9DB6FA8D20A}"/>
                </a:ext>
              </a:extLst>
            </p:cNvPr>
            <p:cNvSpPr/>
            <p:nvPr/>
          </p:nvSpPr>
          <p:spPr>
            <a:xfrm>
              <a:off x="10036029" y="1840388"/>
              <a:ext cx="86281" cy="114781"/>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240" name="Group 239">
            <a:extLst>
              <a:ext uri="{FF2B5EF4-FFF2-40B4-BE49-F238E27FC236}">
                <a16:creationId xmlns:a16="http://schemas.microsoft.com/office/drawing/2014/main" id="{077D8414-3010-4D19-8EB9-033355374CF8}"/>
              </a:ext>
            </a:extLst>
          </p:cNvPr>
          <p:cNvGrpSpPr>
            <a:grpSpLocks noChangeAspect="1"/>
          </p:cNvGrpSpPr>
          <p:nvPr/>
        </p:nvGrpSpPr>
        <p:grpSpPr>
          <a:xfrm>
            <a:off x="4261559" y="2788519"/>
            <a:ext cx="390667" cy="392328"/>
            <a:chOff x="3053354" y="-148013"/>
            <a:chExt cx="2485712" cy="2496263"/>
          </a:xfrm>
        </p:grpSpPr>
        <p:sp>
          <p:nvSpPr>
            <p:cNvPr id="241" name="Freeform 39">
              <a:extLst>
                <a:ext uri="{FF2B5EF4-FFF2-40B4-BE49-F238E27FC236}">
                  <a16:creationId xmlns:a16="http://schemas.microsoft.com/office/drawing/2014/main" id="{8CF6E866-5281-4AC0-A0C8-9BD687D62693}"/>
                </a:ext>
              </a:extLst>
            </p:cNvPr>
            <p:cNvSpPr>
              <a:spLocks/>
            </p:cNvSpPr>
            <p:nvPr/>
          </p:nvSpPr>
          <p:spPr bwMode="auto">
            <a:xfrm>
              <a:off x="3053354"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2" name="Oval 40">
              <a:extLst>
                <a:ext uri="{FF2B5EF4-FFF2-40B4-BE49-F238E27FC236}">
                  <a16:creationId xmlns:a16="http://schemas.microsoft.com/office/drawing/2014/main" id="{3746B2B5-C4E5-4CCA-BDAB-A36F9A4B7204}"/>
                </a:ext>
              </a:extLst>
            </p:cNvPr>
            <p:cNvSpPr>
              <a:spLocks noChangeArrowheads="1"/>
            </p:cNvSpPr>
            <p:nvPr/>
          </p:nvSpPr>
          <p:spPr bwMode="auto">
            <a:xfrm>
              <a:off x="3317737"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3" name="Oval 42">
              <a:extLst>
                <a:ext uri="{FF2B5EF4-FFF2-40B4-BE49-F238E27FC236}">
                  <a16:creationId xmlns:a16="http://schemas.microsoft.com/office/drawing/2014/main" id="{DFC4E286-55F4-4052-B4E7-8015865F41C3}"/>
                </a:ext>
              </a:extLst>
            </p:cNvPr>
            <p:cNvSpPr>
              <a:spLocks noChangeArrowheads="1"/>
            </p:cNvSpPr>
            <p:nvPr/>
          </p:nvSpPr>
          <p:spPr bwMode="auto">
            <a:xfrm>
              <a:off x="4803462"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4" name="Oval 43">
              <a:extLst>
                <a:ext uri="{FF2B5EF4-FFF2-40B4-BE49-F238E27FC236}">
                  <a16:creationId xmlns:a16="http://schemas.microsoft.com/office/drawing/2014/main" id="{00E574F9-A3DF-4974-B03B-4C8F3826B589}"/>
                </a:ext>
              </a:extLst>
            </p:cNvPr>
            <p:cNvSpPr>
              <a:spLocks noChangeArrowheads="1"/>
            </p:cNvSpPr>
            <p:nvPr/>
          </p:nvSpPr>
          <p:spPr bwMode="auto">
            <a:xfrm>
              <a:off x="5079823"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5" name="Oval 44">
              <a:extLst>
                <a:ext uri="{FF2B5EF4-FFF2-40B4-BE49-F238E27FC236}">
                  <a16:creationId xmlns:a16="http://schemas.microsoft.com/office/drawing/2014/main" id="{CC63E864-C309-4874-852D-879EB4576712}"/>
                </a:ext>
              </a:extLst>
            </p:cNvPr>
            <p:cNvSpPr>
              <a:spLocks noChangeArrowheads="1"/>
            </p:cNvSpPr>
            <p:nvPr/>
          </p:nvSpPr>
          <p:spPr bwMode="auto">
            <a:xfrm>
              <a:off x="5356186"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6" name="Freeform 45">
              <a:extLst>
                <a:ext uri="{FF2B5EF4-FFF2-40B4-BE49-F238E27FC236}">
                  <a16:creationId xmlns:a16="http://schemas.microsoft.com/office/drawing/2014/main" id="{4B3315EB-00D1-430F-B05F-7E515F27D7DE}"/>
                </a:ext>
              </a:extLst>
            </p:cNvPr>
            <p:cNvSpPr>
              <a:spLocks/>
            </p:cNvSpPr>
            <p:nvPr/>
          </p:nvSpPr>
          <p:spPr bwMode="auto">
            <a:xfrm>
              <a:off x="3053354" y="11004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7" name="Oval 49">
              <a:extLst>
                <a:ext uri="{FF2B5EF4-FFF2-40B4-BE49-F238E27FC236}">
                  <a16:creationId xmlns:a16="http://schemas.microsoft.com/office/drawing/2014/main" id="{00102F35-4E32-4F24-939C-1BFC647EA830}"/>
                </a:ext>
              </a:extLst>
            </p:cNvPr>
            <p:cNvSpPr>
              <a:spLocks noChangeArrowheads="1"/>
            </p:cNvSpPr>
            <p:nvPr/>
          </p:nvSpPr>
          <p:spPr bwMode="auto">
            <a:xfrm>
              <a:off x="5091144" y="328915"/>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8" name="Oval 50">
              <a:extLst>
                <a:ext uri="{FF2B5EF4-FFF2-40B4-BE49-F238E27FC236}">
                  <a16:creationId xmlns:a16="http://schemas.microsoft.com/office/drawing/2014/main" id="{F4E7407B-A8B6-49FE-9F20-3E038951D757}"/>
                </a:ext>
              </a:extLst>
            </p:cNvPr>
            <p:cNvSpPr>
              <a:spLocks noChangeArrowheads="1"/>
            </p:cNvSpPr>
            <p:nvPr/>
          </p:nvSpPr>
          <p:spPr bwMode="auto">
            <a:xfrm>
              <a:off x="5356186" y="328915"/>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9" name="Oval 55">
              <a:extLst>
                <a:ext uri="{FF2B5EF4-FFF2-40B4-BE49-F238E27FC236}">
                  <a16:creationId xmlns:a16="http://schemas.microsoft.com/office/drawing/2014/main" id="{2DC85A4C-3CD8-4FA0-9206-3E749FBE266F}"/>
                </a:ext>
              </a:extLst>
            </p:cNvPr>
            <p:cNvSpPr>
              <a:spLocks noChangeArrowheads="1"/>
            </p:cNvSpPr>
            <p:nvPr/>
          </p:nvSpPr>
          <p:spPr bwMode="auto">
            <a:xfrm>
              <a:off x="5091144" y="80584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0" name="Oval 56">
              <a:extLst>
                <a:ext uri="{FF2B5EF4-FFF2-40B4-BE49-F238E27FC236}">
                  <a16:creationId xmlns:a16="http://schemas.microsoft.com/office/drawing/2014/main" id="{A922D808-0C3C-4091-8DDE-CCBC25B87832}"/>
                </a:ext>
              </a:extLst>
            </p:cNvPr>
            <p:cNvSpPr>
              <a:spLocks noChangeArrowheads="1"/>
            </p:cNvSpPr>
            <p:nvPr/>
          </p:nvSpPr>
          <p:spPr bwMode="auto">
            <a:xfrm>
              <a:off x="5356186" y="80584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1" name="Freeform 60">
              <a:extLst>
                <a:ext uri="{FF2B5EF4-FFF2-40B4-BE49-F238E27FC236}">
                  <a16:creationId xmlns:a16="http://schemas.microsoft.com/office/drawing/2014/main" id="{36EDF14C-4219-47A8-A3E2-997116E96D07}"/>
                </a:ext>
              </a:extLst>
            </p:cNvPr>
            <p:cNvSpPr>
              <a:spLocks/>
            </p:cNvSpPr>
            <p:nvPr/>
          </p:nvSpPr>
          <p:spPr bwMode="auto">
            <a:xfrm>
              <a:off x="3053354" y="1678536"/>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2" name="Oval 61">
              <a:extLst>
                <a:ext uri="{FF2B5EF4-FFF2-40B4-BE49-F238E27FC236}">
                  <a16:creationId xmlns:a16="http://schemas.microsoft.com/office/drawing/2014/main" id="{1FC79202-9292-4F4E-8CDA-3FBC4BEE5E41}"/>
                </a:ext>
              </a:extLst>
            </p:cNvPr>
            <p:cNvSpPr>
              <a:spLocks noChangeArrowheads="1"/>
            </p:cNvSpPr>
            <p:nvPr/>
          </p:nvSpPr>
          <p:spPr bwMode="auto">
            <a:xfrm>
              <a:off x="3317737" y="169425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3" name="Freeform 63">
              <a:extLst>
                <a:ext uri="{FF2B5EF4-FFF2-40B4-BE49-F238E27FC236}">
                  <a16:creationId xmlns:a16="http://schemas.microsoft.com/office/drawing/2014/main" id="{0135BD52-B240-4C23-A466-3BCD2241F552}"/>
                </a:ext>
              </a:extLst>
            </p:cNvPr>
            <p:cNvSpPr>
              <a:spLocks/>
            </p:cNvSpPr>
            <p:nvPr/>
          </p:nvSpPr>
          <p:spPr bwMode="auto">
            <a:xfrm>
              <a:off x="3053354"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4" name="Oval 64">
              <a:extLst>
                <a:ext uri="{FF2B5EF4-FFF2-40B4-BE49-F238E27FC236}">
                  <a16:creationId xmlns:a16="http://schemas.microsoft.com/office/drawing/2014/main" id="{B75D18DB-62ED-46D9-81B1-C10CF3F736BF}"/>
                </a:ext>
              </a:extLst>
            </p:cNvPr>
            <p:cNvSpPr>
              <a:spLocks noChangeArrowheads="1"/>
            </p:cNvSpPr>
            <p:nvPr/>
          </p:nvSpPr>
          <p:spPr bwMode="auto">
            <a:xfrm>
              <a:off x="3317737"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5" name="Oval 65">
              <a:extLst>
                <a:ext uri="{FF2B5EF4-FFF2-40B4-BE49-F238E27FC236}">
                  <a16:creationId xmlns:a16="http://schemas.microsoft.com/office/drawing/2014/main" id="{164D468A-C5DE-4B8C-84A9-0079CAC1DAB7}"/>
                </a:ext>
              </a:extLst>
            </p:cNvPr>
            <p:cNvSpPr>
              <a:spLocks noChangeArrowheads="1"/>
            </p:cNvSpPr>
            <p:nvPr/>
          </p:nvSpPr>
          <p:spPr bwMode="auto">
            <a:xfrm>
              <a:off x="3846503"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6" name="Oval 44">
              <a:extLst>
                <a:ext uri="{FF2B5EF4-FFF2-40B4-BE49-F238E27FC236}">
                  <a16:creationId xmlns:a16="http://schemas.microsoft.com/office/drawing/2014/main" id="{8BB68122-4D78-4A9A-BEF6-E30D24FCC410}"/>
                </a:ext>
              </a:extLst>
            </p:cNvPr>
            <p:cNvSpPr>
              <a:spLocks noChangeArrowheads="1"/>
            </p:cNvSpPr>
            <p:nvPr/>
          </p:nvSpPr>
          <p:spPr bwMode="auto">
            <a:xfrm>
              <a:off x="5356186" y="1521236"/>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7" name="Oval 54">
              <a:extLst>
                <a:ext uri="{FF2B5EF4-FFF2-40B4-BE49-F238E27FC236}">
                  <a16:creationId xmlns:a16="http://schemas.microsoft.com/office/drawing/2014/main" id="{1FD746D7-1CD1-4161-AEE5-30E125471DE1}"/>
                </a:ext>
              </a:extLst>
            </p:cNvPr>
            <p:cNvSpPr>
              <a:spLocks noChangeArrowheads="1"/>
            </p:cNvSpPr>
            <p:nvPr/>
          </p:nvSpPr>
          <p:spPr bwMode="auto">
            <a:xfrm>
              <a:off x="4375269"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8" name="Rectangle: Top Corners Rounded 257">
              <a:extLst>
                <a:ext uri="{FF2B5EF4-FFF2-40B4-BE49-F238E27FC236}">
                  <a16:creationId xmlns:a16="http://schemas.microsoft.com/office/drawing/2014/main" id="{00F6DB8B-B9CC-469F-88BA-79FE1D211CAE}"/>
                </a:ext>
              </a:extLst>
            </p:cNvPr>
            <p:cNvSpPr/>
            <p:nvPr/>
          </p:nvSpPr>
          <p:spPr bwMode="auto">
            <a:xfrm rot="8100000">
              <a:off x="4664643" y="1068090"/>
              <a:ext cx="310882" cy="1280160"/>
            </a:xfrm>
            <a:prstGeom prst="round2SameRect">
              <a:avLst>
                <a:gd name="adj1" fmla="val 50000"/>
                <a:gd name="adj2" fmla="val 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59" name="Circle: Hollow 258">
              <a:extLst>
                <a:ext uri="{FF2B5EF4-FFF2-40B4-BE49-F238E27FC236}">
                  <a16:creationId xmlns:a16="http://schemas.microsoft.com/office/drawing/2014/main" id="{B3F967A8-DD89-4BBD-9EB2-F6468141ECF1}"/>
                </a:ext>
              </a:extLst>
            </p:cNvPr>
            <p:cNvSpPr/>
            <p:nvPr/>
          </p:nvSpPr>
          <p:spPr bwMode="auto">
            <a:xfrm>
              <a:off x="3197581" y="48395"/>
              <a:ext cx="1533514" cy="1533514"/>
            </a:xfrm>
            <a:prstGeom prst="donut">
              <a:avLst>
                <a:gd name="adj" fmla="val 12948"/>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0" name="Oval 64">
              <a:extLst>
                <a:ext uri="{FF2B5EF4-FFF2-40B4-BE49-F238E27FC236}">
                  <a16:creationId xmlns:a16="http://schemas.microsoft.com/office/drawing/2014/main" id="{22184EF1-FA0D-41D8-BD07-87B0A348909F}"/>
                </a:ext>
              </a:extLst>
            </p:cNvPr>
            <p:cNvSpPr>
              <a:spLocks noChangeArrowheads="1"/>
            </p:cNvSpPr>
            <p:nvPr/>
          </p:nvSpPr>
          <p:spPr bwMode="auto">
            <a:xfrm>
              <a:off x="3582120"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1" name="Oval 65">
              <a:extLst>
                <a:ext uri="{FF2B5EF4-FFF2-40B4-BE49-F238E27FC236}">
                  <a16:creationId xmlns:a16="http://schemas.microsoft.com/office/drawing/2014/main" id="{435C7B15-63BA-4CD7-8E31-A67EB29A1C2E}"/>
                </a:ext>
              </a:extLst>
            </p:cNvPr>
            <p:cNvSpPr>
              <a:spLocks noChangeArrowheads="1"/>
            </p:cNvSpPr>
            <p:nvPr/>
          </p:nvSpPr>
          <p:spPr bwMode="auto">
            <a:xfrm>
              <a:off x="4110886"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2" name="Oval 54">
              <a:extLst>
                <a:ext uri="{FF2B5EF4-FFF2-40B4-BE49-F238E27FC236}">
                  <a16:creationId xmlns:a16="http://schemas.microsoft.com/office/drawing/2014/main" id="{E3574D7E-9CD1-4677-8AC5-D5F20E432813}"/>
                </a:ext>
              </a:extLst>
            </p:cNvPr>
            <p:cNvSpPr>
              <a:spLocks noChangeArrowheads="1"/>
            </p:cNvSpPr>
            <p:nvPr/>
          </p:nvSpPr>
          <p:spPr bwMode="auto">
            <a:xfrm>
              <a:off x="4639654"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3" name="Freeform 60">
              <a:extLst>
                <a:ext uri="{FF2B5EF4-FFF2-40B4-BE49-F238E27FC236}">
                  <a16:creationId xmlns:a16="http://schemas.microsoft.com/office/drawing/2014/main" id="{93CFC4A1-55C1-4A3F-906E-5BE0B753848E}"/>
                </a:ext>
              </a:extLst>
            </p:cNvPr>
            <p:cNvSpPr>
              <a:spLocks/>
            </p:cNvSpPr>
            <p:nvPr/>
          </p:nvSpPr>
          <p:spPr bwMode="auto">
            <a:xfrm>
              <a:off x="3053354" y="191667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4" name="Oval 61">
              <a:extLst>
                <a:ext uri="{FF2B5EF4-FFF2-40B4-BE49-F238E27FC236}">
                  <a16:creationId xmlns:a16="http://schemas.microsoft.com/office/drawing/2014/main" id="{BBD02351-D309-4BD3-B1E9-B7830577FC24}"/>
                </a:ext>
              </a:extLst>
            </p:cNvPr>
            <p:cNvSpPr>
              <a:spLocks noChangeArrowheads="1"/>
            </p:cNvSpPr>
            <p:nvPr/>
          </p:nvSpPr>
          <p:spPr bwMode="auto">
            <a:xfrm>
              <a:off x="3317737" y="192343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5" name="Oval 62">
              <a:extLst>
                <a:ext uri="{FF2B5EF4-FFF2-40B4-BE49-F238E27FC236}">
                  <a16:creationId xmlns:a16="http://schemas.microsoft.com/office/drawing/2014/main" id="{A86D72E6-082D-4CE5-9335-1F92F484A548}"/>
                </a:ext>
              </a:extLst>
            </p:cNvPr>
            <p:cNvSpPr>
              <a:spLocks noChangeArrowheads="1"/>
            </p:cNvSpPr>
            <p:nvPr/>
          </p:nvSpPr>
          <p:spPr bwMode="auto">
            <a:xfrm>
              <a:off x="3582120" y="192343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6" name="Oval 61">
              <a:extLst>
                <a:ext uri="{FF2B5EF4-FFF2-40B4-BE49-F238E27FC236}">
                  <a16:creationId xmlns:a16="http://schemas.microsoft.com/office/drawing/2014/main" id="{427AC7CB-1D18-4ED3-94A7-AB214DC804F1}"/>
                </a:ext>
              </a:extLst>
            </p:cNvPr>
            <p:cNvSpPr>
              <a:spLocks noChangeArrowheads="1"/>
            </p:cNvSpPr>
            <p:nvPr/>
          </p:nvSpPr>
          <p:spPr bwMode="auto">
            <a:xfrm>
              <a:off x="3846503" y="192343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7" name="Oval 62">
              <a:extLst>
                <a:ext uri="{FF2B5EF4-FFF2-40B4-BE49-F238E27FC236}">
                  <a16:creationId xmlns:a16="http://schemas.microsoft.com/office/drawing/2014/main" id="{D26E076C-590F-4BDC-BBB3-7F99154DCDF7}"/>
                </a:ext>
              </a:extLst>
            </p:cNvPr>
            <p:cNvSpPr>
              <a:spLocks noChangeArrowheads="1"/>
            </p:cNvSpPr>
            <p:nvPr/>
          </p:nvSpPr>
          <p:spPr bwMode="auto">
            <a:xfrm>
              <a:off x="4110886" y="192343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8" name="Freeform 60">
              <a:extLst>
                <a:ext uri="{FF2B5EF4-FFF2-40B4-BE49-F238E27FC236}">
                  <a16:creationId xmlns:a16="http://schemas.microsoft.com/office/drawing/2014/main" id="{F85AE152-4452-49B9-8781-6AC2CACDE97D}"/>
                </a:ext>
              </a:extLst>
            </p:cNvPr>
            <p:cNvSpPr>
              <a:spLocks/>
            </p:cNvSpPr>
            <p:nvPr/>
          </p:nvSpPr>
          <p:spPr bwMode="auto">
            <a:xfrm>
              <a:off x="3053354" y="1440394"/>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9" name="Freeform 60">
              <a:extLst>
                <a:ext uri="{FF2B5EF4-FFF2-40B4-BE49-F238E27FC236}">
                  <a16:creationId xmlns:a16="http://schemas.microsoft.com/office/drawing/2014/main" id="{451085C6-67A4-4F05-933F-9E182D57E0FB}"/>
                </a:ext>
              </a:extLst>
            </p:cNvPr>
            <p:cNvSpPr>
              <a:spLocks/>
            </p:cNvSpPr>
            <p:nvPr/>
          </p:nvSpPr>
          <p:spPr bwMode="auto">
            <a:xfrm>
              <a:off x="3053354" y="1202252"/>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0" name="Oval 42">
              <a:extLst>
                <a:ext uri="{FF2B5EF4-FFF2-40B4-BE49-F238E27FC236}">
                  <a16:creationId xmlns:a16="http://schemas.microsoft.com/office/drawing/2014/main" id="{D8F39B2C-BC80-4B13-9C8A-12FBCC9DCF07}"/>
                </a:ext>
              </a:extLst>
            </p:cNvPr>
            <p:cNvSpPr>
              <a:spLocks noChangeArrowheads="1"/>
            </p:cNvSpPr>
            <p:nvPr/>
          </p:nvSpPr>
          <p:spPr bwMode="auto">
            <a:xfrm>
              <a:off x="4527101"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1" name="Oval 42">
              <a:extLst>
                <a:ext uri="{FF2B5EF4-FFF2-40B4-BE49-F238E27FC236}">
                  <a16:creationId xmlns:a16="http://schemas.microsoft.com/office/drawing/2014/main" id="{56033387-F4DF-4134-BA02-0FA2DABAFBFB}"/>
                </a:ext>
              </a:extLst>
            </p:cNvPr>
            <p:cNvSpPr>
              <a:spLocks noChangeArrowheads="1"/>
            </p:cNvSpPr>
            <p:nvPr/>
          </p:nvSpPr>
          <p:spPr bwMode="auto">
            <a:xfrm>
              <a:off x="4250740"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2" name="Oval 49">
              <a:extLst>
                <a:ext uri="{FF2B5EF4-FFF2-40B4-BE49-F238E27FC236}">
                  <a16:creationId xmlns:a16="http://schemas.microsoft.com/office/drawing/2014/main" id="{3D8608F8-F0AD-444D-865A-A51C71DAF427}"/>
                </a:ext>
              </a:extLst>
            </p:cNvPr>
            <p:cNvSpPr>
              <a:spLocks noChangeArrowheads="1"/>
            </p:cNvSpPr>
            <p:nvPr/>
          </p:nvSpPr>
          <p:spPr bwMode="auto">
            <a:xfrm>
              <a:off x="5091144" y="86447"/>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3" name="Oval 50">
              <a:extLst>
                <a:ext uri="{FF2B5EF4-FFF2-40B4-BE49-F238E27FC236}">
                  <a16:creationId xmlns:a16="http://schemas.microsoft.com/office/drawing/2014/main" id="{BFDFC19E-EDB0-45DC-901B-14F24E22ABEC}"/>
                </a:ext>
              </a:extLst>
            </p:cNvPr>
            <p:cNvSpPr>
              <a:spLocks noChangeArrowheads="1"/>
            </p:cNvSpPr>
            <p:nvPr/>
          </p:nvSpPr>
          <p:spPr bwMode="auto">
            <a:xfrm>
              <a:off x="5356186" y="90451"/>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4" name="Oval 50">
              <a:extLst>
                <a:ext uri="{FF2B5EF4-FFF2-40B4-BE49-F238E27FC236}">
                  <a16:creationId xmlns:a16="http://schemas.microsoft.com/office/drawing/2014/main" id="{7F0193D5-AAF6-433E-811D-AFBFD08358A6}"/>
                </a:ext>
              </a:extLst>
            </p:cNvPr>
            <p:cNvSpPr>
              <a:spLocks noChangeArrowheads="1"/>
            </p:cNvSpPr>
            <p:nvPr/>
          </p:nvSpPr>
          <p:spPr bwMode="auto">
            <a:xfrm>
              <a:off x="4803462" y="86447"/>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5" name="Oval 55">
              <a:extLst>
                <a:ext uri="{FF2B5EF4-FFF2-40B4-BE49-F238E27FC236}">
                  <a16:creationId xmlns:a16="http://schemas.microsoft.com/office/drawing/2014/main" id="{275255D9-D3F6-4F93-B904-DB472AAB0A53}"/>
                </a:ext>
              </a:extLst>
            </p:cNvPr>
            <p:cNvSpPr>
              <a:spLocks noChangeArrowheads="1"/>
            </p:cNvSpPr>
            <p:nvPr/>
          </p:nvSpPr>
          <p:spPr bwMode="auto">
            <a:xfrm>
              <a:off x="5091144" y="56737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6" name="Oval 56">
              <a:extLst>
                <a:ext uri="{FF2B5EF4-FFF2-40B4-BE49-F238E27FC236}">
                  <a16:creationId xmlns:a16="http://schemas.microsoft.com/office/drawing/2014/main" id="{1BC00031-14D5-49F6-A6F7-57E96A063C12}"/>
                </a:ext>
              </a:extLst>
            </p:cNvPr>
            <p:cNvSpPr>
              <a:spLocks noChangeArrowheads="1"/>
            </p:cNvSpPr>
            <p:nvPr/>
          </p:nvSpPr>
          <p:spPr bwMode="auto">
            <a:xfrm>
              <a:off x="5356186" y="56737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7" name="Oval 55">
              <a:extLst>
                <a:ext uri="{FF2B5EF4-FFF2-40B4-BE49-F238E27FC236}">
                  <a16:creationId xmlns:a16="http://schemas.microsoft.com/office/drawing/2014/main" id="{30C037A5-5305-499A-B408-5817AC643174}"/>
                </a:ext>
              </a:extLst>
            </p:cNvPr>
            <p:cNvSpPr>
              <a:spLocks noChangeArrowheads="1"/>
            </p:cNvSpPr>
            <p:nvPr/>
          </p:nvSpPr>
          <p:spPr bwMode="auto">
            <a:xfrm>
              <a:off x="5091144" y="1282771"/>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8" name="Oval 56">
              <a:extLst>
                <a:ext uri="{FF2B5EF4-FFF2-40B4-BE49-F238E27FC236}">
                  <a16:creationId xmlns:a16="http://schemas.microsoft.com/office/drawing/2014/main" id="{A5E0FFDB-B384-4F75-AB94-850C0DF96DBC}"/>
                </a:ext>
              </a:extLst>
            </p:cNvPr>
            <p:cNvSpPr>
              <a:spLocks noChangeArrowheads="1"/>
            </p:cNvSpPr>
            <p:nvPr/>
          </p:nvSpPr>
          <p:spPr bwMode="auto">
            <a:xfrm>
              <a:off x="5356186" y="1282771"/>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82" name="Oval 55">
              <a:extLst>
                <a:ext uri="{FF2B5EF4-FFF2-40B4-BE49-F238E27FC236}">
                  <a16:creationId xmlns:a16="http://schemas.microsoft.com/office/drawing/2014/main" id="{C96A17E8-3FFE-48F0-AB49-EA27307FBCC4}"/>
                </a:ext>
              </a:extLst>
            </p:cNvPr>
            <p:cNvSpPr>
              <a:spLocks noChangeArrowheads="1"/>
            </p:cNvSpPr>
            <p:nvPr/>
          </p:nvSpPr>
          <p:spPr bwMode="auto">
            <a:xfrm>
              <a:off x="5091144" y="1044307"/>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83" name="Oval 56">
              <a:extLst>
                <a:ext uri="{FF2B5EF4-FFF2-40B4-BE49-F238E27FC236}">
                  <a16:creationId xmlns:a16="http://schemas.microsoft.com/office/drawing/2014/main" id="{7AB64385-A796-40D0-83EE-330DD076D0A4}"/>
                </a:ext>
              </a:extLst>
            </p:cNvPr>
            <p:cNvSpPr>
              <a:spLocks noChangeArrowheads="1"/>
            </p:cNvSpPr>
            <p:nvPr/>
          </p:nvSpPr>
          <p:spPr bwMode="auto">
            <a:xfrm>
              <a:off x="5356186" y="1044307"/>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nvGrpSpPr>
            <p:cNvPr id="284" name="Group 283">
              <a:extLst>
                <a:ext uri="{FF2B5EF4-FFF2-40B4-BE49-F238E27FC236}">
                  <a16:creationId xmlns:a16="http://schemas.microsoft.com/office/drawing/2014/main" id="{6DC68E33-D662-4FA4-9CC4-C655BF533071}"/>
                </a:ext>
              </a:extLst>
            </p:cNvPr>
            <p:cNvGrpSpPr/>
            <p:nvPr/>
          </p:nvGrpSpPr>
          <p:grpSpPr>
            <a:xfrm rot="1948906">
              <a:off x="3832009" y="447450"/>
              <a:ext cx="324704" cy="554492"/>
              <a:chOff x="3766023" y="467679"/>
              <a:chExt cx="324704" cy="554492"/>
            </a:xfrm>
          </p:grpSpPr>
          <p:sp>
            <p:nvSpPr>
              <p:cNvPr id="285" name="Rectangle: Rounded Corners 284">
                <a:extLst>
                  <a:ext uri="{FF2B5EF4-FFF2-40B4-BE49-F238E27FC236}">
                    <a16:creationId xmlns:a16="http://schemas.microsoft.com/office/drawing/2014/main" id="{BA1BD7AE-0097-4FC4-9944-41F307D4ACDF}"/>
                  </a:ext>
                </a:extLst>
              </p:cNvPr>
              <p:cNvSpPr/>
              <p:nvPr/>
            </p:nvSpPr>
            <p:spPr bwMode="auto">
              <a:xfrm>
                <a:off x="3953566" y="467679"/>
                <a:ext cx="137161" cy="552194"/>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86" name="Rectangle: Rounded Corners 285">
                <a:extLst>
                  <a:ext uri="{FF2B5EF4-FFF2-40B4-BE49-F238E27FC236}">
                    <a16:creationId xmlns:a16="http://schemas.microsoft.com/office/drawing/2014/main" id="{964AB05A-ED53-4990-9C72-9EEAA467C3EA}"/>
                  </a:ext>
                </a:extLst>
              </p:cNvPr>
              <p:cNvSpPr/>
              <p:nvPr/>
            </p:nvSpPr>
            <p:spPr bwMode="auto">
              <a:xfrm rot="16453605">
                <a:off x="3856516" y="794517"/>
                <a:ext cx="137161" cy="318147"/>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sp>
        <p:nvSpPr>
          <p:cNvPr id="181" name="Freeform 2">
            <a:extLst>
              <a:ext uri="{FF2B5EF4-FFF2-40B4-BE49-F238E27FC236}">
                <a16:creationId xmlns:a16="http://schemas.microsoft.com/office/drawing/2014/main" id="{8AE38316-F648-4D1E-9945-1CDACFAFC9E9}"/>
              </a:ext>
            </a:extLst>
          </p:cNvPr>
          <p:cNvSpPr>
            <a:spLocks noChangeArrowheads="1"/>
          </p:cNvSpPr>
          <p:nvPr/>
        </p:nvSpPr>
        <p:spPr bwMode="auto">
          <a:xfrm>
            <a:off x="2434255" y="3606420"/>
            <a:ext cx="7584579" cy="913805"/>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182761" rIns="182761" bIns="0"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rPr>
              <a:t>Customizable AI models</a:t>
            </a:r>
          </a:p>
          <a:p>
            <a:pPr marL="0" marR="0" lvl="0" indent="0" algn="l" defTabSz="931819" rtl="0" eaLnBrk="1" fontAlgn="base" latinLnBrk="0" hangingPunct="1">
              <a:lnSpc>
                <a:spcPct val="100000"/>
              </a:lnSpc>
              <a:spcBef>
                <a:spcPct val="0"/>
              </a:spcBef>
              <a:spcAft>
                <a:spcPct val="0"/>
              </a:spcAft>
              <a:buClrTx/>
              <a:buSzTx/>
              <a:buFontTx/>
              <a:buNone/>
              <a:tabLst/>
              <a:defRPr/>
            </a:pPr>
            <a:r>
              <a:rPr kumimoji="0" lang="en-US" sz="10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rPr>
              <a:t>Vision, Speech, Language, Decision</a:t>
            </a:r>
          </a:p>
          <a:p>
            <a:pPr marL="182752" marR="0" lvl="0" indent="0" algn="l" defTabSz="931819"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10" name="TextBox 109">
            <a:extLst>
              <a:ext uri="{FF2B5EF4-FFF2-40B4-BE49-F238E27FC236}">
                <a16:creationId xmlns:a16="http://schemas.microsoft.com/office/drawing/2014/main" id="{19A03250-7D76-4A46-8861-DBE58672D35B}"/>
              </a:ext>
            </a:extLst>
          </p:cNvPr>
          <p:cNvSpPr txBox="1"/>
          <p:nvPr/>
        </p:nvSpPr>
        <p:spPr>
          <a:xfrm>
            <a:off x="5907176" y="3971049"/>
            <a:ext cx="1907573"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Azure Cognitive Services</a:t>
            </a:r>
          </a:p>
        </p:txBody>
      </p:sp>
      <p:grpSp>
        <p:nvGrpSpPr>
          <p:cNvPr id="287" name="Group 286">
            <a:extLst>
              <a:ext uri="{FF2B5EF4-FFF2-40B4-BE49-F238E27FC236}">
                <a16:creationId xmlns:a16="http://schemas.microsoft.com/office/drawing/2014/main" id="{76BFD651-D960-4CE7-B6B2-730E700568F0}"/>
              </a:ext>
            </a:extLst>
          </p:cNvPr>
          <p:cNvGrpSpPr/>
          <p:nvPr/>
        </p:nvGrpSpPr>
        <p:grpSpPr>
          <a:xfrm>
            <a:off x="5318526" y="3846452"/>
            <a:ext cx="435262" cy="433741"/>
            <a:chOff x="8872529" y="3483515"/>
            <a:chExt cx="911033" cy="907849"/>
          </a:xfrm>
        </p:grpSpPr>
        <p:sp>
          <p:nvSpPr>
            <p:cNvPr id="288" name="L-Shape 287">
              <a:extLst>
                <a:ext uri="{FF2B5EF4-FFF2-40B4-BE49-F238E27FC236}">
                  <a16:creationId xmlns:a16="http://schemas.microsoft.com/office/drawing/2014/main" id="{04F9A135-0C1C-44F9-BD42-38D749F7758E}"/>
                </a:ext>
              </a:extLst>
            </p:cNvPr>
            <p:cNvSpPr/>
            <p:nvPr/>
          </p:nvSpPr>
          <p:spPr bwMode="auto">
            <a:xfrm rot="5400000">
              <a:off x="8872529" y="3483515"/>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89" name="L-Shape 288">
              <a:extLst>
                <a:ext uri="{FF2B5EF4-FFF2-40B4-BE49-F238E27FC236}">
                  <a16:creationId xmlns:a16="http://schemas.microsoft.com/office/drawing/2014/main" id="{4E72369F-4F28-4163-9276-2D0D27CEA550}"/>
                </a:ext>
              </a:extLst>
            </p:cNvPr>
            <p:cNvSpPr/>
            <p:nvPr/>
          </p:nvSpPr>
          <p:spPr bwMode="auto">
            <a:xfrm rot="16200000" flipH="1">
              <a:off x="9588220" y="3483515"/>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0" name="L-Shape 289">
              <a:extLst>
                <a:ext uri="{FF2B5EF4-FFF2-40B4-BE49-F238E27FC236}">
                  <a16:creationId xmlns:a16="http://schemas.microsoft.com/office/drawing/2014/main" id="{EE33035F-4565-43B3-B9BD-698DFA0A80EB}"/>
                </a:ext>
              </a:extLst>
            </p:cNvPr>
            <p:cNvSpPr/>
            <p:nvPr/>
          </p:nvSpPr>
          <p:spPr bwMode="auto">
            <a:xfrm rot="16200000" flipV="1">
              <a:off x="8872529" y="4196022"/>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1" name="L-Shape 290">
              <a:extLst>
                <a:ext uri="{FF2B5EF4-FFF2-40B4-BE49-F238E27FC236}">
                  <a16:creationId xmlns:a16="http://schemas.microsoft.com/office/drawing/2014/main" id="{B93F0923-20A6-4722-AA66-E7EC4C10BD50}"/>
                </a:ext>
              </a:extLst>
            </p:cNvPr>
            <p:cNvSpPr/>
            <p:nvPr/>
          </p:nvSpPr>
          <p:spPr bwMode="auto">
            <a:xfrm rot="5400000" flipH="1" flipV="1">
              <a:off x="9588220" y="4196020"/>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2" name="Rectangle 291">
              <a:extLst>
                <a:ext uri="{FF2B5EF4-FFF2-40B4-BE49-F238E27FC236}">
                  <a16:creationId xmlns:a16="http://schemas.microsoft.com/office/drawing/2014/main" id="{170E6457-CB85-4940-9534-70C8F47C5EB4}"/>
                </a:ext>
              </a:extLst>
            </p:cNvPr>
            <p:cNvSpPr/>
            <p:nvPr/>
          </p:nvSpPr>
          <p:spPr bwMode="auto">
            <a:xfrm>
              <a:off x="8967955" y="3724322"/>
              <a:ext cx="195342" cy="33270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3" name="Rectangle 292">
              <a:extLst>
                <a:ext uri="{FF2B5EF4-FFF2-40B4-BE49-F238E27FC236}">
                  <a16:creationId xmlns:a16="http://schemas.microsoft.com/office/drawing/2014/main" id="{D8E76F99-2107-4B9A-995D-229F629F5EA0}"/>
                </a:ext>
              </a:extLst>
            </p:cNvPr>
            <p:cNvSpPr/>
            <p:nvPr/>
          </p:nvSpPr>
          <p:spPr bwMode="auto">
            <a:xfrm>
              <a:off x="9209816" y="3588927"/>
              <a:ext cx="195342" cy="33270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4" name="Rectangle 293">
              <a:extLst>
                <a:ext uri="{FF2B5EF4-FFF2-40B4-BE49-F238E27FC236}">
                  <a16:creationId xmlns:a16="http://schemas.microsoft.com/office/drawing/2014/main" id="{A8657169-C14E-467A-9AA6-50E60CAD684F}"/>
                </a:ext>
              </a:extLst>
            </p:cNvPr>
            <p:cNvSpPr/>
            <p:nvPr/>
          </p:nvSpPr>
          <p:spPr bwMode="auto">
            <a:xfrm>
              <a:off x="9209816" y="3953609"/>
              <a:ext cx="195342" cy="33270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5" name="Rectangle 294">
              <a:extLst>
                <a:ext uri="{FF2B5EF4-FFF2-40B4-BE49-F238E27FC236}">
                  <a16:creationId xmlns:a16="http://schemas.microsoft.com/office/drawing/2014/main" id="{C30417FC-78EC-4AF8-93B5-3AAD53A64629}"/>
                </a:ext>
              </a:extLst>
            </p:cNvPr>
            <p:cNvSpPr/>
            <p:nvPr/>
          </p:nvSpPr>
          <p:spPr bwMode="auto">
            <a:xfrm>
              <a:off x="9451680" y="3853667"/>
              <a:ext cx="195342" cy="33270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
        <p:nvSpPr>
          <p:cNvPr id="6" name="Rectangle 5">
            <a:extLst>
              <a:ext uri="{FF2B5EF4-FFF2-40B4-BE49-F238E27FC236}">
                <a16:creationId xmlns:a16="http://schemas.microsoft.com/office/drawing/2014/main" id="{74FDAC4E-3FCF-4043-9121-B4C69755B32B}"/>
              </a:ext>
            </a:extLst>
          </p:cNvPr>
          <p:cNvSpPr/>
          <p:nvPr/>
        </p:nvSpPr>
        <p:spPr>
          <a:xfrm>
            <a:off x="2775766" y="1331990"/>
            <a:ext cx="1415651" cy="461284"/>
          </a:xfrm>
          <a:prstGeom prst="rect">
            <a:avLst/>
          </a:prstGeom>
        </p:spPr>
        <p:txBody>
          <a:bodyPr wrap="none" lIns="91380" tIns="45690" rIns="91380" bIns="45690" anchor="ctr">
            <a:spAutoFit/>
          </a:bodyPr>
          <a:lstStyle/>
          <a:p>
            <a:pPr marL="0" marR="0" lvl="1" indent="0" algn="ctr" defTabSz="932089" rtl="0" eaLnBrk="1" fontAlgn="auto" latinLnBrk="0" hangingPunct="1">
              <a:lnSpc>
                <a:spcPct val="100000"/>
              </a:lnSpc>
              <a:spcBef>
                <a:spcPct val="20000"/>
              </a:spcBef>
              <a:spcAft>
                <a:spcPts val="0"/>
              </a:spcAft>
              <a:buClrTx/>
              <a:buSzPct val="90000"/>
              <a:buFontTx/>
              <a:buNone/>
              <a:tabLst/>
              <a:defRPr/>
            </a:pPr>
            <a:r>
              <a:rPr kumimoji="0" lang="zh-CN" alt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符合條件</a:t>
            </a:r>
            <a:endParaRPr kumimoji="0" 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7" name="TextBox 6">
            <a:extLst>
              <a:ext uri="{FF2B5EF4-FFF2-40B4-BE49-F238E27FC236}">
                <a16:creationId xmlns:a16="http://schemas.microsoft.com/office/drawing/2014/main" id="{5B48C499-70FE-49E8-B4CF-218CF3237545}"/>
              </a:ext>
            </a:extLst>
          </p:cNvPr>
          <p:cNvSpPr txBox="1"/>
          <p:nvPr/>
        </p:nvSpPr>
        <p:spPr>
          <a:xfrm>
            <a:off x="5588421" y="1331990"/>
            <a:ext cx="1415651" cy="461284"/>
          </a:xfrm>
          <a:prstGeom prst="rect">
            <a:avLst/>
          </a:prstGeom>
          <a:noFill/>
        </p:spPr>
        <p:txBody>
          <a:bodyPr wrap="none" lIns="91380" tIns="45690" rIns="91380" bIns="45690" rtlCol="0" anchor="ctr">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zh-CN" alt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關鍵任務</a:t>
            </a:r>
            <a:endParaRPr kumimoji="0" 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8" name="TextBox 7">
            <a:extLst>
              <a:ext uri="{FF2B5EF4-FFF2-40B4-BE49-F238E27FC236}">
                <a16:creationId xmlns:a16="http://schemas.microsoft.com/office/drawing/2014/main" id="{1F0D4CAC-DBA1-4281-901B-8EC304E32974}"/>
              </a:ext>
            </a:extLst>
          </p:cNvPr>
          <p:cNvSpPr txBox="1"/>
          <p:nvPr/>
        </p:nvSpPr>
        <p:spPr>
          <a:xfrm>
            <a:off x="8536466" y="1331949"/>
            <a:ext cx="1107874" cy="461284"/>
          </a:xfrm>
          <a:prstGeom prst="rect">
            <a:avLst/>
          </a:prstGeom>
          <a:noFill/>
        </p:spPr>
        <p:txBody>
          <a:bodyPr wrap="none" lIns="91380" tIns="45690" rIns="91380" bIns="45690" rtlCol="0">
            <a:spAutoFit/>
          </a:bodyPr>
          <a:lstStyle/>
          <a:p>
            <a:pPr marL="0" marR="0" lvl="1" indent="0" algn="ctr" defTabSz="932089" rtl="0" eaLnBrk="1" fontAlgn="auto" latinLnBrk="0" hangingPunct="1">
              <a:lnSpc>
                <a:spcPct val="100000"/>
              </a:lnSpc>
              <a:spcBef>
                <a:spcPct val="20000"/>
              </a:spcBef>
              <a:spcAft>
                <a:spcPts val="0"/>
              </a:spcAft>
              <a:buClrTx/>
              <a:buSzPct val="90000"/>
              <a:buFontTx/>
              <a:buNone/>
              <a:tabLst/>
              <a:defRPr/>
            </a:pPr>
            <a:r>
              <a:rPr kumimoji="0" lang="zh-CN" alt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負責任</a:t>
            </a:r>
            <a:endParaRPr kumimoji="0" lang="en-US" sz="1799"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463873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anim calcmode="lin" valueType="num">
                                      <p:cBhvr>
                                        <p:cTn id="13" dur="1000" fill="hold"/>
                                        <p:tgtEl>
                                          <p:spTgt spid="152"/>
                                        </p:tgtEl>
                                        <p:attrNameLst>
                                          <p:attrName>ppt_x</p:attrName>
                                        </p:attrNameLst>
                                      </p:cBhvr>
                                      <p:tavLst>
                                        <p:tav tm="0">
                                          <p:val>
                                            <p:strVal val="#ppt_x"/>
                                          </p:val>
                                        </p:tav>
                                        <p:tav tm="100000">
                                          <p:val>
                                            <p:strVal val="#ppt_x"/>
                                          </p:val>
                                        </p:tav>
                                      </p:tavLst>
                                    </p:anim>
                                    <p:anim calcmode="lin" valueType="num">
                                      <p:cBhvr>
                                        <p:cTn id="14" dur="1000" fill="hold"/>
                                        <p:tgtEl>
                                          <p:spTgt spid="1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1000"/>
                                        <p:tgtEl>
                                          <p:spTgt spid="153"/>
                                        </p:tgtEl>
                                      </p:cBhvr>
                                    </p:animEffect>
                                    <p:anim calcmode="lin" valueType="num">
                                      <p:cBhvr>
                                        <p:cTn id="18" dur="1000" fill="hold"/>
                                        <p:tgtEl>
                                          <p:spTgt spid="153"/>
                                        </p:tgtEl>
                                        <p:attrNameLst>
                                          <p:attrName>ppt_x</p:attrName>
                                        </p:attrNameLst>
                                      </p:cBhvr>
                                      <p:tavLst>
                                        <p:tav tm="0">
                                          <p:val>
                                            <p:strVal val="#ppt_x"/>
                                          </p:val>
                                        </p:tav>
                                        <p:tav tm="100000">
                                          <p:val>
                                            <p:strVal val="#ppt_x"/>
                                          </p:val>
                                        </p:tav>
                                      </p:tavLst>
                                    </p:anim>
                                    <p:anim calcmode="lin" valueType="num">
                                      <p:cBhvr>
                                        <p:cTn id="19" dur="1000" fill="hold"/>
                                        <p:tgtEl>
                                          <p:spTgt spid="15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fade">
                                      <p:cBhvr>
                                        <p:cTn id="23" dur="1000"/>
                                        <p:tgtEl>
                                          <p:spTgt spid="181"/>
                                        </p:tgtEl>
                                      </p:cBhvr>
                                    </p:animEffect>
                                    <p:anim calcmode="lin" valueType="num">
                                      <p:cBhvr>
                                        <p:cTn id="24" dur="1000" fill="hold"/>
                                        <p:tgtEl>
                                          <p:spTgt spid="181"/>
                                        </p:tgtEl>
                                        <p:attrNameLst>
                                          <p:attrName>ppt_x</p:attrName>
                                        </p:attrNameLst>
                                      </p:cBhvr>
                                      <p:tavLst>
                                        <p:tav tm="0">
                                          <p:val>
                                            <p:strVal val="#ppt_x"/>
                                          </p:val>
                                        </p:tav>
                                        <p:tav tm="100000">
                                          <p:val>
                                            <p:strVal val="#ppt_x"/>
                                          </p:val>
                                        </p:tav>
                                      </p:tavLst>
                                    </p:anim>
                                    <p:anim calcmode="lin" valueType="num">
                                      <p:cBhvr>
                                        <p:cTn id="25" dur="1000" fill="hold"/>
                                        <p:tgtEl>
                                          <p:spTgt spid="18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1000"/>
                                        <p:tgtEl>
                                          <p:spTgt spid="110"/>
                                        </p:tgtEl>
                                      </p:cBhvr>
                                    </p:animEffect>
                                    <p:anim calcmode="lin" valueType="num">
                                      <p:cBhvr>
                                        <p:cTn id="29" dur="1000" fill="hold"/>
                                        <p:tgtEl>
                                          <p:spTgt spid="110"/>
                                        </p:tgtEl>
                                        <p:attrNameLst>
                                          <p:attrName>ppt_x</p:attrName>
                                        </p:attrNameLst>
                                      </p:cBhvr>
                                      <p:tavLst>
                                        <p:tav tm="0">
                                          <p:val>
                                            <p:strVal val="#ppt_x"/>
                                          </p:val>
                                        </p:tav>
                                        <p:tav tm="100000">
                                          <p:val>
                                            <p:strVal val="#ppt_x"/>
                                          </p:val>
                                        </p:tav>
                                      </p:tavLst>
                                    </p:anim>
                                    <p:anim calcmode="lin" valueType="num">
                                      <p:cBhvr>
                                        <p:cTn id="30" dur="1000" fill="hold"/>
                                        <p:tgtEl>
                                          <p:spTgt spid="11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87"/>
                                        </p:tgtEl>
                                        <p:attrNameLst>
                                          <p:attrName>style.visibility</p:attrName>
                                        </p:attrNameLst>
                                      </p:cBhvr>
                                      <p:to>
                                        <p:strVal val="visible"/>
                                      </p:to>
                                    </p:set>
                                    <p:animEffect transition="in" filter="fade">
                                      <p:cBhvr>
                                        <p:cTn id="33" dur="1000"/>
                                        <p:tgtEl>
                                          <p:spTgt spid="287"/>
                                        </p:tgtEl>
                                      </p:cBhvr>
                                    </p:animEffect>
                                    <p:anim calcmode="lin" valueType="num">
                                      <p:cBhvr>
                                        <p:cTn id="34" dur="1000" fill="hold"/>
                                        <p:tgtEl>
                                          <p:spTgt spid="287"/>
                                        </p:tgtEl>
                                        <p:attrNameLst>
                                          <p:attrName>ppt_x</p:attrName>
                                        </p:attrNameLst>
                                      </p:cBhvr>
                                      <p:tavLst>
                                        <p:tav tm="0">
                                          <p:val>
                                            <p:strVal val="#ppt_x"/>
                                          </p:val>
                                        </p:tav>
                                        <p:tav tm="100000">
                                          <p:val>
                                            <p:strVal val="#ppt_x"/>
                                          </p:val>
                                        </p:tav>
                                      </p:tavLst>
                                    </p:anim>
                                    <p:anim calcmode="lin" valueType="num">
                                      <p:cBhvr>
                                        <p:cTn id="35" dur="1000" fill="hold"/>
                                        <p:tgtEl>
                                          <p:spTgt spid="28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197"/>
                                        </p:tgtEl>
                                        <p:attrNameLst>
                                          <p:attrName>style.visibility</p:attrName>
                                        </p:attrNameLst>
                                      </p:cBhvr>
                                      <p:to>
                                        <p:strVal val="visible"/>
                                      </p:to>
                                    </p:set>
                                    <p:animEffect transition="in" filter="fade">
                                      <p:cBhvr>
                                        <p:cTn id="39" dur="1000"/>
                                        <p:tgtEl>
                                          <p:spTgt spid="197"/>
                                        </p:tgtEl>
                                      </p:cBhvr>
                                    </p:animEffect>
                                    <p:anim calcmode="lin" valueType="num">
                                      <p:cBhvr>
                                        <p:cTn id="40" dur="1000" fill="hold"/>
                                        <p:tgtEl>
                                          <p:spTgt spid="197"/>
                                        </p:tgtEl>
                                        <p:attrNameLst>
                                          <p:attrName>ppt_x</p:attrName>
                                        </p:attrNameLst>
                                      </p:cBhvr>
                                      <p:tavLst>
                                        <p:tav tm="0">
                                          <p:val>
                                            <p:strVal val="#ppt_x"/>
                                          </p:val>
                                        </p:tav>
                                        <p:tav tm="100000">
                                          <p:val>
                                            <p:strVal val="#ppt_x"/>
                                          </p:val>
                                        </p:tav>
                                      </p:tavLst>
                                    </p:anim>
                                    <p:anim calcmode="lin" valueType="num">
                                      <p:cBhvr>
                                        <p:cTn id="41" dur="1000" fill="hold"/>
                                        <p:tgtEl>
                                          <p:spTgt spid="19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fade">
                                      <p:cBhvr>
                                        <p:cTn id="44" dur="1000"/>
                                        <p:tgtEl>
                                          <p:spTgt spid="158"/>
                                        </p:tgtEl>
                                      </p:cBhvr>
                                    </p:animEffect>
                                    <p:anim calcmode="lin" valueType="num">
                                      <p:cBhvr>
                                        <p:cTn id="45" dur="1000" fill="hold"/>
                                        <p:tgtEl>
                                          <p:spTgt spid="158"/>
                                        </p:tgtEl>
                                        <p:attrNameLst>
                                          <p:attrName>ppt_x</p:attrName>
                                        </p:attrNameLst>
                                      </p:cBhvr>
                                      <p:tavLst>
                                        <p:tav tm="0">
                                          <p:val>
                                            <p:strVal val="#ppt_x"/>
                                          </p:val>
                                        </p:tav>
                                        <p:tav tm="100000">
                                          <p:val>
                                            <p:strVal val="#ppt_x"/>
                                          </p:val>
                                        </p:tav>
                                      </p:tavLst>
                                    </p:anim>
                                    <p:anim calcmode="lin" valueType="num">
                                      <p:cBhvr>
                                        <p:cTn id="46" dur="1000" fill="hold"/>
                                        <p:tgtEl>
                                          <p:spTgt spid="15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animEffect transition="in" filter="fade">
                                      <p:cBhvr>
                                        <p:cTn id="49" dur="1000"/>
                                        <p:tgtEl>
                                          <p:spTgt spid="159"/>
                                        </p:tgtEl>
                                      </p:cBhvr>
                                    </p:animEffect>
                                    <p:anim calcmode="lin" valueType="num">
                                      <p:cBhvr>
                                        <p:cTn id="50" dur="1000" fill="hold"/>
                                        <p:tgtEl>
                                          <p:spTgt spid="159"/>
                                        </p:tgtEl>
                                        <p:attrNameLst>
                                          <p:attrName>ppt_x</p:attrName>
                                        </p:attrNameLst>
                                      </p:cBhvr>
                                      <p:tavLst>
                                        <p:tav tm="0">
                                          <p:val>
                                            <p:strVal val="#ppt_x"/>
                                          </p:val>
                                        </p:tav>
                                        <p:tav tm="100000">
                                          <p:val>
                                            <p:strVal val="#ppt_x"/>
                                          </p:val>
                                        </p:tav>
                                      </p:tavLst>
                                    </p:anim>
                                    <p:anim calcmode="lin" valueType="num">
                                      <p:cBhvr>
                                        <p:cTn id="51" dur="1000" fill="hold"/>
                                        <p:tgtEl>
                                          <p:spTgt spid="15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0"/>
                                        </p:tgtEl>
                                        <p:attrNameLst>
                                          <p:attrName>style.visibility</p:attrName>
                                        </p:attrNameLst>
                                      </p:cBhvr>
                                      <p:to>
                                        <p:strVal val="visible"/>
                                      </p:to>
                                    </p:set>
                                    <p:animEffect transition="in" filter="fade">
                                      <p:cBhvr>
                                        <p:cTn id="54" dur="1000"/>
                                        <p:tgtEl>
                                          <p:spTgt spid="160"/>
                                        </p:tgtEl>
                                      </p:cBhvr>
                                    </p:animEffect>
                                    <p:anim calcmode="lin" valueType="num">
                                      <p:cBhvr>
                                        <p:cTn id="55" dur="1000" fill="hold"/>
                                        <p:tgtEl>
                                          <p:spTgt spid="160"/>
                                        </p:tgtEl>
                                        <p:attrNameLst>
                                          <p:attrName>ppt_x</p:attrName>
                                        </p:attrNameLst>
                                      </p:cBhvr>
                                      <p:tavLst>
                                        <p:tav tm="0">
                                          <p:val>
                                            <p:strVal val="#ppt_x"/>
                                          </p:val>
                                        </p:tav>
                                        <p:tav tm="100000">
                                          <p:val>
                                            <p:strVal val="#ppt_x"/>
                                          </p:val>
                                        </p:tav>
                                      </p:tavLst>
                                    </p:anim>
                                    <p:anim calcmode="lin" valueType="num">
                                      <p:cBhvr>
                                        <p:cTn id="56" dur="1000" fill="hold"/>
                                        <p:tgtEl>
                                          <p:spTgt spid="16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91"/>
                                        </p:tgtEl>
                                        <p:attrNameLst>
                                          <p:attrName>style.visibility</p:attrName>
                                        </p:attrNameLst>
                                      </p:cBhvr>
                                      <p:to>
                                        <p:strVal val="visible"/>
                                      </p:to>
                                    </p:set>
                                    <p:animEffect transition="in" filter="fade">
                                      <p:cBhvr>
                                        <p:cTn id="59" dur="1000"/>
                                        <p:tgtEl>
                                          <p:spTgt spid="191"/>
                                        </p:tgtEl>
                                      </p:cBhvr>
                                    </p:animEffect>
                                    <p:anim calcmode="lin" valueType="num">
                                      <p:cBhvr>
                                        <p:cTn id="60" dur="1000" fill="hold"/>
                                        <p:tgtEl>
                                          <p:spTgt spid="191"/>
                                        </p:tgtEl>
                                        <p:attrNameLst>
                                          <p:attrName>ppt_x</p:attrName>
                                        </p:attrNameLst>
                                      </p:cBhvr>
                                      <p:tavLst>
                                        <p:tav tm="0">
                                          <p:val>
                                            <p:strVal val="#ppt_x"/>
                                          </p:val>
                                        </p:tav>
                                        <p:tav tm="100000">
                                          <p:val>
                                            <p:strVal val="#ppt_x"/>
                                          </p:val>
                                        </p:tav>
                                      </p:tavLst>
                                    </p:anim>
                                    <p:anim calcmode="lin" valueType="num">
                                      <p:cBhvr>
                                        <p:cTn id="61" dur="1000" fill="hold"/>
                                        <p:tgtEl>
                                          <p:spTgt spid="19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1000"/>
                                        <p:tgtEl>
                                          <p:spTgt spid="192"/>
                                        </p:tgtEl>
                                      </p:cBhvr>
                                    </p:animEffect>
                                    <p:anim calcmode="lin" valueType="num">
                                      <p:cBhvr>
                                        <p:cTn id="65" dur="1000" fill="hold"/>
                                        <p:tgtEl>
                                          <p:spTgt spid="192"/>
                                        </p:tgtEl>
                                        <p:attrNameLst>
                                          <p:attrName>ppt_x</p:attrName>
                                        </p:attrNameLst>
                                      </p:cBhvr>
                                      <p:tavLst>
                                        <p:tav tm="0">
                                          <p:val>
                                            <p:strVal val="#ppt_x"/>
                                          </p:val>
                                        </p:tav>
                                        <p:tav tm="100000">
                                          <p:val>
                                            <p:strVal val="#ppt_x"/>
                                          </p:val>
                                        </p:tav>
                                      </p:tavLst>
                                    </p:anim>
                                    <p:anim calcmode="lin" valueType="num">
                                      <p:cBhvr>
                                        <p:cTn id="66" dur="1000" fill="hold"/>
                                        <p:tgtEl>
                                          <p:spTgt spid="192"/>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93"/>
                                        </p:tgtEl>
                                        <p:attrNameLst>
                                          <p:attrName>style.visibility</p:attrName>
                                        </p:attrNameLst>
                                      </p:cBhvr>
                                      <p:to>
                                        <p:strVal val="visible"/>
                                      </p:to>
                                    </p:set>
                                    <p:animEffect transition="in" filter="fade">
                                      <p:cBhvr>
                                        <p:cTn id="69" dur="1000"/>
                                        <p:tgtEl>
                                          <p:spTgt spid="193"/>
                                        </p:tgtEl>
                                      </p:cBhvr>
                                    </p:animEffect>
                                    <p:anim calcmode="lin" valueType="num">
                                      <p:cBhvr>
                                        <p:cTn id="70" dur="1000" fill="hold"/>
                                        <p:tgtEl>
                                          <p:spTgt spid="193"/>
                                        </p:tgtEl>
                                        <p:attrNameLst>
                                          <p:attrName>ppt_x</p:attrName>
                                        </p:attrNameLst>
                                      </p:cBhvr>
                                      <p:tavLst>
                                        <p:tav tm="0">
                                          <p:val>
                                            <p:strVal val="#ppt_x"/>
                                          </p:val>
                                        </p:tav>
                                        <p:tav tm="100000">
                                          <p:val>
                                            <p:strVal val="#ppt_x"/>
                                          </p:val>
                                        </p:tav>
                                      </p:tavLst>
                                    </p:anim>
                                    <p:anim calcmode="lin" valueType="num">
                                      <p:cBhvr>
                                        <p:cTn id="71" dur="1000" fill="hold"/>
                                        <p:tgtEl>
                                          <p:spTgt spid="193"/>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33"/>
                                        </p:tgtEl>
                                        <p:attrNameLst>
                                          <p:attrName>style.visibility</p:attrName>
                                        </p:attrNameLst>
                                      </p:cBhvr>
                                      <p:to>
                                        <p:strVal val="visible"/>
                                      </p:to>
                                    </p:set>
                                    <p:animEffect transition="in" filter="fade">
                                      <p:cBhvr>
                                        <p:cTn id="74" dur="1000"/>
                                        <p:tgtEl>
                                          <p:spTgt spid="233"/>
                                        </p:tgtEl>
                                      </p:cBhvr>
                                    </p:animEffect>
                                    <p:anim calcmode="lin" valueType="num">
                                      <p:cBhvr>
                                        <p:cTn id="75" dur="1000" fill="hold"/>
                                        <p:tgtEl>
                                          <p:spTgt spid="233"/>
                                        </p:tgtEl>
                                        <p:attrNameLst>
                                          <p:attrName>ppt_x</p:attrName>
                                        </p:attrNameLst>
                                      </p:cBhvr>
                                      <p:tavLst>
                                        <p:tav tm="0">
                                          <p:val>
                                            <p:strVal val="#ppt_x"/>
                                          </p:val>
                                        </p:tav>
                                        <p:tav tm="100000">
                                          <p:val>
                                            <p:strVal val="#ppt_x"/>
                                          </p:val>
                                        </p:tav>
                                      </p:tavLst>
                                    </p:anim>
                                    <p:anim calcmode="lin" valueType="num">
                                      <p:cBhvr>
                                        <p:cTn id="76" dur="1000" fill="hold"/>
                                        <p:tgtEl>
                                          <p:spTgt spid="233"/>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40"/>
                                        </p:tgtEl>
                                        <p:attrNameLst>
                                          <p:attrName>style.visibility</p:attrName>
                                        </p:attrNameLst>
                                      </p:cBhvr>
                                      <p:to>
                                        <p:strVal val="visible"/>
                                      </p:to>
                                    </p:set>
                                    <p:animEffect transition="in" filter="fade">
                                      <p:cBhvr>
                                        <p:cTn id="79" dur="1000"/>
                                        <p:tgtEl>
                                          <p:spTgt spid="240"/>
                                        </p:tgtEl>
                                      </p:cBhvr>
                                    </p:animEffect>
                                    <p:anim calcmode="lin" valueType="num">
                                      <p:cBhvr>
                                        <p:cTn id="80" dur="1000" fill="hold"/>
                                        <p:tgtEl>
                                          <p:spTgt spid="240"/>
                                        </p:tgtEl>
                                        <p:attrNameLst>
                                          <p:attrName>ppt_x</p:attrName>
                                        </p:attrNameLst>
                                      </p:cBhvr>
                                      <p:tavLst>
                                        <p:tav tm="0">
                                          <p:val>
                                            <p:strVal val="#ppt_x"/>
                                          </p:val>
                                        </p:tav>
                                        <p:tav tm="100000">
                                          <p:val>
                                            <p:strVal val="#ppt_x"/>
                                          </p:val>
                                        </p:tav>
                                      </p:tavLst>
                                    </p:anim>
                                    <p:anim calcmode="lin" valueType="num">
                                      <p:cBhvr>
                                        <p:cTn id="81" dur="1000" fill="hold"/>
                                        <p:tgtEl>
                                          <p:spTgt spid="2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152" grpId="0"/>
      <p:bldP spid="197" grpId="0" animBg="1"/>
      <p:bldP spid="158" grpId="0"/>
      <p:bldP spid="159" grpId="0"/>
      <p:bldP spid="191" grpId="0"/>
      <p:bldP spid="192" grpId="0"/>
      <p:bldP spid="181" grpId="0" animBg="1"/>
      <p:bldP spid="1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 screen with text&#10;&#10;Description generated with very high confidence">
            <a:extLst>
              <a:ext uri="{FF2B5EF4-FFF2-40B4-BE49-F238E27FC236}">
                <a16:creationId xmlns:a16="http://schemas.microsoft.com/office/drawing/2014/main" id="{07BCEE5D-9D94-4B37-BD13-BB5AA4280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221"/>
            <a:ext cx="12216814" cy="6597557"/>
          </a:xfrm>
          <a:prstGeom prst="rect">
            <a:avLst/>
          </a:prstGeom>
        </p:spPr>
      </p:pic>
      <p:sp>
        <p:nvSpPr>
          <p:cNvPr id="5" name="Rectangle 4">
            <a:extLst>
              <a:ext uri="{FF2B5EF4-FFF2-40B4-BE49-F238E27FC236}">
                <a16:creationId xmlns:a16="http://schemas.microsoft.com/office/drawing/2014/main" id="{DFC0537E-B8AD-494E-88B4-4AF3673CA724}"/>
              </a:ext>
            </a:extLst>
          </p:cNvPr>
          <p:cNvSpPr/>
          <p:nvPr/>
        </p:nvSpPr>
        <p:spPr bwMode="auto">
          <a:xfrm>
            <a:off x="0" y="0"/>
            <a:ext cx="12239812" cy="24503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272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02D64-4758-4F6E-8EB2-A9278C7C695B}"/>
              </a:ext>
            </a:extLst>
          </p:cNvPr>
          <p:cNvSpPr>
            <a:spLocks noGrp="1"/>
          </p:cNvSpPr>
          <p:nvPr>
            <p:ph type="title"/>
          </p:nvPr>
        </p:nvSpPr>
        <p:spPr>
          <a:xfrm>
            <a:off x="586740" y="398345"/>
            <a:ext cx="11018520" cy="984885"/>
          </a:xfrm>
        </p:spPr>
        <p:txBody>
          <a:bodyPr/>
          <a:lstStyle/>
          <a:p>
            <a:r>
              <a:rPr lang="en-US" dirty="0">
                <a:latin typeface="+mn-lt"/>
                <a:cs typeface="Segoe UI Semibold" panose="020B0702040204020203" pitchFamily="34" charset="0"/>
              </a:rPr>
              <a:t>Azure </a:t>
            </a:r>
            <a:r>
              <a:rPr lang="zh-CN" altLang="en-US" dirty="0">
                <a:latin typeface="+mn-lt"/>
                <a:cs typeface="Segoe UI Semibold" panose="020B0702040204020203" pitchFamily="34" charset="0"/>
              </a:rPr>
              <a:t>認知服務</a:t>
            </a:r>
            <a:br>
              <a:rPr lang="en-US" dirty="0">
                <a:latin typeface="+mn-lt"/>
                <a:cs typeface="Segoe UI Semibold" panose="020B0702040204020203" pitchFamily="34" charset="0"/>
              </a:rPr>
            </a:br>
            <a:r>
              <a:rPr lang="en-US" sz="2800" b="0" dirty="0">
                <a:latin typeface="+mn-lt"/>
                <a:cs typeface="Segoe UI Semibold" panose="020B0702040204020203" pitchFamily="34" charset="0"/>
              </a:rPr>
              <a:t>Azure Cognitive Services</a:t>
            </a:r>
            <a:endParaRPr lang="en-US" sz="2800" b="0" i="1" dirty="0">
              <a:latin typeface="+mn-lt"/>
            </a:endParaRPr>
          </a:p>
        </p:txBody>
      </p:sp>
      <p:grpSp>
        <p:nvGrpSpPr>
          <p:cNvPr id="63" name="Group 62">
            <a:extLst>
              <a:ext uri="{FF2B5EF4-FFF2-40B4-BE49-F238E27FC236}">
                <a16:creationId xmlns:a16="http://schemas.microsoft.com/office/drawing/2014/main" id="{506C8BA7-D68D-4439-84D0-789D4E320BCC}"/>
              </a:ext>
            </a:extLst>
          </p:cNvPr>
          <p:cNvGrpSpPr/>
          <p:nvPr/>
        </p:nvGrpSpPr>
        <p:grpSpPr>
          <a:xfrm>
            <a:off x="1858420" y="1728659"/>
            <a:ext cx="3055620" cy="615553"/>
            <a:chOff x="1508760" y="1285171"/>
            <a:chExt cx="3055620" cy="615553"/>
          </a:xfrm>
        </p:grpSpPr>
        <p:sp>
          <p:nvSpPr>
            <p:cNvPr id="64" name="Freeform: Shape 63">
              <a:extLst>
                <a:ext uri="{FF2B5EF4-FFF2-40B4-BE49-F238E27FC236}">
                  <a16:creationId xmlns:a16="http://schemas.microsoft.com/office/drawing/2014/main" id="{C940E937-5D5D-4E3D-94C3-57BC9EFDB2FF}"/>
                </a:ext>
              </a:extLst>
            </p:cNvPr>
            <p:cNvSpPr/>
            <p:nvPr/>
          </p:nvSpPr>
          <p:spPr bwMode="auto">
            <a:xfrm>
              <a:off x="150876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4DD930B3-65F3-4856-BFCF-E420315222C2}"/>
                </a:ext>
              </a:extLst>
            </p:cNvPr>
            <p:cNvSpPr txBox="1"/>
            <p:nvPr/>
          </p:nvSpPr>
          <p:spPr>
            <a:xfrm>
              <a:off x="2287346" y="1285171"/>
              <a:ext cx="1506069" cy="615553"/>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CN"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感知</a:t>
              </a:r>
              <a:r>
                <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Perception </a:t>
              </a:r>
            </a:p>
          </p:txBody>
        </p:sp>
        <p:sp>
          <p:nvSpPr>
            <p:cNvPr id="66" name="Freeform: Shape 65">
              <a:extLst>
                <a:ext uri="{FF2B5EF4-FFF2-40B4-BE49-F238E27FC236}">
                  <a16:creationId xmlns:a16="http://schemas.microsoft.com/office/drawing/2014/main" id="{DC2A9073-FE08-472A-9E9F-40262CAF6E41}"/>
                </a:ext>
              </a:extLst>
            </p:cNvPr>
            <p:cNvSpPr/>
            <p:nvPr/>
          </p:nvSpPr>
          <p:spPr bwMode="auto">
            <a:xfrm flipH="1">
              <a:off x="376174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B4ED3ADC-E753-4210-82C0-D0FEBFB6754C}"/>
              </a:ext>
            </a:extLst>
          </p:cNvPr>
          <p:cNvGrpSpPr/>
          <p:nvPr/>
        </p:nvGrpSpPr>
        <p:grpSpPr>
          <a:xfrm>
            <a:off x="7300409" y="1728659"/>
            <a:ext cx="3055619" cy="615553"/>
            <a:chOff x="1508760" y="1285171"/>
            <a:chExt cx="3055619" cy="615553"/>
          </a:xfrm>
        </p:grpSpPr>
        <p:sp>
          <p:nvSpPr>
            <p:cNvPr id="68" name="Freeform: Shape 67">
              <a:extLst>
                <a:ext uri="{FF2B5EF4-FFF2-40B4-BE49-F238E27FC236}">
                  <a16:creationId xmlns:a16="http://schemas.microsoft.com/office/drawing/2014/main" id="{D2FD2644-1810-4B4D-BFFF-F9B8C909F336}"/>
                </a:ext>
              </a:extLst>
            </p:cNvPr>
            <p:cNvSpPr/>
            <p:nvPr/>
          </p:nvSpPr>
          <p:spPr bwMode="auto">
            <a:xfrm>
              <a:off x="1508760" y="1612476"/>
              <a:ext cx="579941"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BA6B952C-5547-4AE5-8CB8-DCFBD9DAC177}"/>
                </a:ext>
              </a:extLst>
            </p:cNvPr>
            <p:cNvSpPr txBox="1"/>
            <p:nvPr/>
          </p:nvSpPr>
          <p:spPr>
            <a:xfrm>
              <a:off x="2064381" y="1285171"/>
              <a:ext cx="1952000" cy="615553"/>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理解</a:t>
              </a:r>
              <a:endPar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Comprehension </a:t>
              </a:r>
            </a:p>
          </p:txBody>
        </p:sp>
        <p:sp>
          <p:nvSpPr>
            <p:cNvPr id="70" name="Freeform: Shape 69">
              <a:extLst>
                <a:ext uri="{FF2B5EF4-FFF2-40B4-BE49-F238E27FC236}">
                  <a16:creationId xmlns:a16="http://schemas.microsoft.com/office/drawing/2014/main" id="{E952867C-98DA-42E9-A27E-CCE97F63BF51}"/>
                </a:ext>
              </a:extLst>
            </p:cNvPr>
            <p:cNvSpPr/>
            <p:nvPr/>
          </p:nvSpPr>
          <p:spPr bwMode="auto">
            <a:xfrm flipH="1">
              <a:off x="4016380" y="1612476"/>
              <a:ext cx="547999"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1" name="Oval 70">
            <a:extLst>
              <a:ext uri="{FF2B5EF4-FFF2-40B4-BE49-F238E27FC236}">
                <a16:creationId xmlns:a16="http://schemas.microsoft.com/office/drawing/2014/main" id="{B903426A-99DA-4531-9894-7DB88ECF42B9}"/>
              </a:ext>
            </a:extLst>
          </p:cNvPr>
          <p:cNvSpPr/>
          <p:nvPr/>
        </p:nvSpPr>
        <p:spPr bwMode="auto">
          <a:xfrm>
            <a:off x="610711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68ECD0F8-10F5-4EA5-AF01-33FE18957E70}"/>
              </a:ext>
            </a:extLst>
          </p:cNvPr>
          <p:cNvSpPr/>
          <p:nvPr/>
        </p:nvSpPr>
        <p:spPr bwMode="auto">
          <a:xfrm>
            <a:off x="338865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017DFB-49D7-44B5-B135-B2DB90D7C2C9}"/>
              </a:ext>
            </a:extLst>
          </p:cNvPr>
          <p:cNvSpPr/>
          <p:nvPr/>
        </p:nvSpPr>
        <p:spPr bwMode="auto">
          <a:xfrm>
            <a:off x="67019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467D9589-E1F1-47E2-8B02-7682449A319D}"/>
              </a:ext>
            </a:extLst>
          </p:cNvPr>
          <p:cNvSpPr/>
          <p:nvPr/>
        </p:nvSpPr>
        <p:spPr bwMode="auto">
          <a:xfrm rot="16200000">
            <a:off x="3283684"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E7E5317-E391-4B64-882C-9E25646F5842}"/>
              </a:ext>
            </a:extLst>
          </p:cNvPr>
          <p:cNvSpPr/>
          <p:nvPr/>
        </p:nvSpPr>
        <p:spPr bwMode="auto">
          <a:xfrm rot="16200000">
            <a:off x="5989040"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D6165559-F0AF-4309-A595-4685D335A247}"/>
              </a:ext>
            </a:extLst>
          </p:cNvPr>
          <p:cNvSpPr/>
          <p:nvPr/>
        </p:nvSpPr>
        <p:spPr bwMode="auto">
          <a:xfrm>
            <a:off x="8825577"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Oval 76">
            <a:extLst>
              <a:ext uri="{FF2B5EF4-FFF2-40B4-BE49-F238E27FC236}">
                <a16:creationId xmlns:a16="http://schemas.microsoft.com/office/drawing/2014/main" id="{134B0635-59FE-4A6E-B796-D602124A7EEE}"/>
              </a:ext>
            </a:extLst>
          </p:cNvPr>
          <p:cNvSpPr/>
          <p:nvPr/>
        </p:nvSpPr>
        <p:spPr bwMode="auto">
          <a:xfrm rot="16200000">
            <a:off x="8706616"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DA8C234D-579E-4EB6-8949-066F50B7A07F}"/>
              </a:ext>
            </a:extLst>
          </p:cNvPr>
          <p:cNvSpPr txBox="1"/>
          <p:nvPr/>
        </p:nvSpPr>
        <p:spPr>
          <a:xfrm>
            <a:off x="1237708"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視像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Vision</a:t>
            </a:r>
          </a:p>
        </p:txBody>
      </p:sp>
      <p:sp>
        <p:nvSpPr>
          <p:cNvPr id="79" name="TextBox 78">
            <a:extLst>
              <a:ext uri="{FF2B5EF4-FFF2-40B4-BE49-F238E27FC236}">
                <a16:creationId xmlns:a16="http://schemas.microsoft.com/office/drawing/2014/main" id="{A526377D-64C8-48A7-8644-4587CB7F3B7C}"/>
              </a:ext>
            </a:extLst>
          </p:cNvPr>
          <p:cNvSpPr txBox="1"/>
          <p:nvPr/>
        </p:nvSpPr>
        <p:spPr>
          <a:xfrm>
            <a:off x="3960582"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語音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Speech</a:t>
            </a:r>
          </a:p>
        </p:txBody>
      </p:sp>
      <p:sp>
        <p:nvSpPr>
          <p:cNvPr id="80" name="TextBox 79">
            <a:extLst>
              <a:ext uri="{FF2B5EF4-FFF2-40B4-BE49-F238E27FC236}">
                <a16:creationId xmlns:a16="http://schemas.microsoft.com/office/drawing/2014/main" id="{FC211834-48FC-496D-B9DE-C05243923B5C}"/>
              </a:ext>
            </a:extLst>
          </p:cNvPr>
          <p:cNvSpPr txBox="1"/>
          <p:nvPr/>
        </p:nvSpPr>
        <p:spPr>
          <a:xfrm>
            <a:off x="6690843"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語言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Language</a:t>
            </a:r>
          </a:p>
        </p:txBody>
      </p:sp>
      <p:sp>
        <p:nvSpPr>
          <p:cNvPr id="81" name="TextBox 80">
            <a:extLst>
              <a:ext uri="{FF2B5EF4-FFF2-40B4-BE49-F238E27FC236}">
                <a16:creationId xmlns:a16="http://schemas.microsoft.com/office/drawing/2014/main" id="{F82DFA91-DD2F-4E9E-A03C-DFF92FCC819D}"/>
              </a:ext>
            </a:extLst>
          </p:cNvPr>
          <p:cNvSpPr txBox="1"/>
          <p:nvPr/>
        </p:nvSpPr>
        <p:spPr>
          <a:xfrm>
            <a:off x="9391426" y="2481576"/>
            <a:ext cx="1806562"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知識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Knowledge</a:t>
            </a:r>
          </a:p>
        </p:txBody>
      </p:sp>
      <p:grpSp>
        <p:nvGrpSpPr>
          <p:cNvPr id="82" name="Group 81">
            <a:extLst>
              <a:ext uri="{FF2B5EF4-FFF2-40B4-BE49-F238E27FC236}">
                <a16:creationId xmlns:a16="http://schemas.microsoft.com/office/drawing/2014/main" id="{BBC7EEDF-0AE5-4DB3-8908-B69F0EB11671}"/>
              </a:ext>
            </a:extLst>
          </p:cNvPr>
          <p:cNvGrpSpPr/>
          <p:nvPr/>
        </p:nvGrpSpPr>
        <p:grpSpPr>
          <a:xfrm>
            <a:off x="9925916" y="2833837"/>
            <a:ext cx="524261" cy="524261"/>
            <a:chOff x="9925916" y="2515271"/>
            <a:chExt cx="524261" cy="524261"/>
          </a:xfrm>
        </p:grpSpPr>
        <p:sp>
          <p:nvSpPr>
            <p:cNvPr id="83" name="Oval 82">
              <a:extLst>
                <a:ext uri="{FF2B5EF4-FFF2-40B4-BE49-F238E27FC236}">
                  <a16:creationId xmlns:a16="http://schemas.microsoft.com/office/drawing/2014/main" id="{E6058902-936A-41C8-A24B-5048180E4442}"/>
                </a:ext>
              </a:extLst>
            </p:cNvPr>
            <p:cNvSpPr/>
            <p:nvPr/>
          </p:nvSpPr>
          <p:spPr bwMode="auto">
            <a:xfrm rot="16200000">
              <a:off x="9925916"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Dictionary_E82D">
              <a:extLst>
                <a:ext uri="{FF2B5EF4-FFF2-40B4-BE49-F238E27FC236}">
                  <a16:creationId xmlns:a16="http://schemas.microsoft.com/office/drawing/2014/main" id="{2F279285-84C1-4175-A918-E043065E1D4D}"/>
                </a:ext>
              </a:extLst>
            </p:cNvPr>
            <p:cNvSpPr>
              <a:spLocks noChangeAspect="1" noEditPoints="1"/>
            </p:cNvSpPr>
            <p:nvPr/>
          </p:nvSpPr>
          <p:spPr bwMode="auto">
            <a:xfrm>
              <a:off x="10069478" y="2629191"/>
              <a:ext cx="237136" cy="29642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flat">
              <a:solidFill>
                <a:srgbClr val="000105"/>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icrosoft YaHei"/>
                <a:cs typeface="+mn-cs"/>
              </a:endParaRPr>
            </a:p>
          </p:txBody>
        </p:sp>
      </p:grpSp>
      <p:grpSp>
        <p:nvGrpSpPr>
          <p:cNvPr id="85" name="Group 84">
            <a:extLst>
              <a:ext uri="{FF2B5EF4-FFF2-40B4-BE49-F238E27FC236}">
                <a16:creationId xmlns:a16="http://schemas.microsoft.com/office/drawing/2014/main" id="{1AE7508A-1BA0-4B3A-9AFF-AB62864EB9C8}"/>
              </a:ext>
            </a:extLst>
          </p:cNvPr>
          <p:cNvGrpSpPr/>
          <p:nvPr/>
        </p:nvGrpSpPr>
        <p:grpSpPr>
          <a:xfrm>
            <a:off x="7208341" y="2833837"/>
            <a:ext cx="524261" cy="524261"/>
            <a:chOff x="7208341" y="2515271"/>
            <a:chExt cx="524261" cy="524261"/>
          </a:xfrm>
        </p:grpSpPr>
        <p:sp>
          <p:nvSpPr>
            <p:cNvPr id="86" name="Oval 85">
              <a:extLst>
                <a:ext uri="{FF2B5EF4-FFF2-40B4-BE49-F238E27FC236}">
                  <a16:creationId xmlns:a16="http://schemas.microsoft.com/office/drawing/2014/main" id="{68C4697C-99A8-4F17-8993-7CBCA7927D15}"/>
                </a:ext>
              </a:extLst>
            </p:cNvPr>
            <p:cNvSpPr/>
            <p:nvPr/>
          </p:nvSpPr>
          <p:spPr bwMode="auto">
            <a:xfrm rot="16200000">
              <a:off x="7208341"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Characters_E8C1">
              <a:extLst>
                <a:ext uri="{FF2B5EF4-FFF2-40B4-BE49-F238E27FC236}">
                  <a16:creationId xmlns:a16="http://schemas.microsoft.com/office/drawing/2014/main" id="{5803C5CA-686D-476F-AD26-F07B3C9C37EB}"/>
                </a:ext>
              </a:extLst>
            </p:cNvPr>
            <p:cNvSpPr>
              <a:spLocks noChangeAspect="1" noEditPoints="1"/>
            </p:cNvSpPr>
            <p:nvPr/>
          </p:nvSpPr>
          <p:spPr bwMode="auto">
            <a:xfrm>
              <a:off x="7326790" y="2629191"/>
              <a:ext cx="287362" cy="29642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0105"/>
            </a:solidFill>
            <a:ln cap="sq">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88" name="Group 87">
            <a:extLst>
              <a:ext uri="{FF2B5EF4-FFF2-40B4-BE49-F238E27FC236}">
                <a16:creationId xmlns:a16="http://schemas.microsoft.com/office/drawing/2014/main" id="{4793A5E2-41C9-4B3C-BA98-1A161285EC6E}"/>
              </a:ext>
            </a:extLst>
          </p:cNvPr>
          <p:cNvGrpSpPr/>
          <p:nvPr/>
        </p:nvGrpSpPr>
        <p:grpSpPr>
          <a:xfrm>
            <a:off x="1770537" y="2833837"/>
            <a:ext cx="524261" cy="524261"/>
            <a:chOff x="1770537" y="2515271"/>
            <a:chExt cx="524261" cy="524261"/>
          </a:xfrm>
        </p:grpSpPr>
        <p:sp>
          <p:nvSpPr>
            <p:cNvPr id="89" name="Oval 88">
              <a:extLst>
                <a:ext uri="{FF2B5EF4-FFF2-40B4-BE49-F238E27FC236}">
                  <a16:creationId xmlns:a16="http://schemas.microsoft.com/office/drawing/2014/main" id="{7D9DD0DE-8EEF-4C72-BF72-F535F9E5E7B6}"/>
                </a:ext>
              </a:extLst>
            </p:cNvPr>
            <p:cNvSpPr/>
            <p:nvPr/>
          </p:nvSpPr>
          <p:spPr bwMode="auto">
            <a:xfrm rot="16200000">
              <a:off x="1770537"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0" name="Graphic 89">
              <a:extLst>
                <a:ext uri="{FF2B5EF4-FFF2-40B4-BE49-F238E27FC236}">
                  <a16:creationId xmlns:a16="http://schemas.microsoft.com/office/drawing/2014/main" id="{E0FE1C32-544C-4692-87BC-A627927690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994" y="2618653"/>
              <a:ext cx="295347" cy="317496"/>
            </a:xfrm>
            <a:prstGeom prst="rect">
              <a:avLst/>
            </a:prstGeom>
          </p:spPr>
        </p:pic>
      </p:grpSp>
      <p:grpSp>
        <p:nvGrpSpPr>
          <p:cNvPr id="91" name="Group 90">
            <a:extLst>
              <a:ext uri="{FF2B5EF4-FFF2-40B4-BE49-F238E27FC236}">
                <a16:creationId xmlns:a16="http://schemas.microsoft.com/office/drawing/2014/main" id="{15A45FCD-82A9-42BD-9E57-77B3EEC4F93D}"/>
              </a:ext>
            </a:extLst>
          </p:cNvPr>
          <p:cNvGrpSpPr/>
          <p:nvPr/>
        </p:nvGrpSpPr>
        <p:grpSpPr>
          <a:xfrm>
            <a:off x="4489230" y="2833837"/>
            <a:ext cx="524261" cy="524261"/>
            <a:chOff x="4489230" y="2515271"/>
            <a:chExt cx="524261" cy="524261"/>
          </a:xfrm>
        </p:grpSpPr>
        <p:sp>
          <p:nvSpPr>
            <p:cNvPr id="92" name="Oval 91">
              <a:extLst>
                <a:ext uri="{FF2B5EF4-FFF2-40B4-BE49-F238E27FC236}">
                  <a16:creationId xmlns:a16="http://schemas.microsoft.com/office/drawing/2014/main" id="{E7B80535-2753-44AE-9AC9-FD701E0F003F}"/>
                </a:ext>
              </a:extLst>
            </p:cNvPr>
            <p:cNvSpPr/>
            <p:nvPr/>
          </p:nvSpPr>
          <p:spPr bwMode="auto">
            <a:xfrm rot="16200000">
              <a:off x="4489230"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3" name="Graphic 92">
              <a:extLst>
                <a:ext uri="{FF2B5EF4-FFF2-40B4-BE49-F238E27FC236}">
                  <a16:creationId xmlns:a16="http://schemas.microsoft.com/office/drawing/2014/main" id="{779166A0-9157-4965-B9D5-A3D165D563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5894" y="2628177"/>
              <a:ext cx="370932" cy="298450"/>
            </a:xfrm>
            <a:prstGeom prst="rect">
              <a:avLst/>
            </a:prstGeom>
          </p:spPr>
        </p:pic>
      </p:grpSp>
      <p:pic>
        <p:nvPicPr>
          <p:cNvPr id="94" name="Picture 93">
            <a:extLst>
              <a:ext uri="{FF2B5EF4-FFF2-40B4-BE49-F238E27FC236}">
                <a16:creationId xmlns:a16="http://schemas.microsoft.com/office/drawing/2014/main" id="{0646AA93-BA03-45DB-9347-6E87788268A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90375" y="3436853"/>
            <a:ext cx="2176272" cy="2171601"/>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5" name="Picture 94">
            <a:extLst>
              <a:ext uri="{FF2B5EF4-FFF2-40B4-BE49-F238E27FC236}">
                <a16:creationId xmlns:a16="http://schemas.microsoft.com/office/drawing/2014/main" id="{5CF2CE7A-E123-4614-ACF6-C4E7260EC8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89792" y="3432439"/>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6" name="Picture 95">
            <a:extLst>
              <a:ext uri="{FF2B5EF4-FFF2-40B4-BE49-F238E27FC236}">
                <a16:creationId xmlns:a16="http://schemas.microsoft.com/office/drawing/2014/main" id="{0D2155BD-FB8C-442F-BF97-496F9C6318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59531" y="3441140"/>
            <a:ext cx="2176272" cy="2166871"/>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7" name="Picture 96">
            <a:extLst>
              <a:ext uri="{FF2B5EF4-FFF2-40B4-BE49-F238E27FC236}">
                <a16:creationId xmlns:a16="http://schemas.microsoft.com/office/drawing/2014/main" id="{8AEDEF89-CCD8-448C-B610-9E51910BF48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51563" y="3433223"/>
            <a:ext cx="2146460"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Tree>
    <p:extLst>
      <p:ext uri="{BB962C8B-B14F-4D97-AF65-F5344CB8AC3E}">
        <p14:creationId xmlns:p14="http://schemas.microsoft.com/office/powerpoint/2010/main" val="350650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700"/>
                                        <p:tgtEl>
                                          <p:spTgt spid="63"/>
                                        </p:tgtEl>
                                      </p:cBhvr>
                                    </p:animEffect>
                                  </p:childTnLst>
                                </p:cTn>
                              </p:par>
                              <p:par>
                                <p:cTn id="8" presetID="35" presetClass="path" presetSubtype="0" decel="100000" fill="hold" nodeType="withEffect">
                                  <p:stCondLst>
                                    <p:cond delay="100"/>
                                  </p:stCondLst>
                                  <p:childTnLst>
                                    <p:animMotion origin="layout" path="M -4.375E-6 -7.40741E-7 L -4.375E-6 -0.07569 " pathEditMode="relative" rAng="0" ptsTypes="AA">
                                      <p:cBhvr>
                                        <p:cTn id="9" dur="1000" spd="-100000" fill="hold"/>
                                        <p:tgtEl>
                                          <p:spTgt spid="63"/>
                                        </p:tgtEl>
                                        <p:attrNameLst>
                                          <p:attrName>ppt_x</p:attrName>
                                          <p:attrName>ppt_y</p:attrName>
                                        </p:attrNameLst>
                                      </p:cBhvr>
                                      <p:rCtr x="0" y="-3796"/>
                                    </p:animMotion>
                                  </p:childTnLst>
                                </p:cTn>
                              </p:par>
                              <p:par>
                                <p:cTn id="10" presetID="10" presetClass="entr" presetSubtype="0" fill="hold" nodeType="withEffect">
                                  <p:stCondLst>
                                    <p:cond delay="35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700"/>
                                        <p:tgtEl>
                                          <p:spTgt spid="67"/>
                                        </p:tgtEl>
                                      </p:cBhvr>
                                    </p:animEffect>
                                  </p:childTnLst>
                                </p:cTn>
                              </p:par>
                              <p:par>
                                <p:cTn id="13" presetID="35" presetClass="path" presetSubtype="0" decel="100000" fill="hold" nodeType="withEffect">
                                  <p:stCondLst>
                                    <p:cond delay="100"/>
                                  </p:stCondLst>
                                  <p:childTnLst>
                                    <p:animMotion origin="layout" path="M 1.45833E-6 -7.40741E-7 L 1.45833E-6 -0.07569 " pathEditMode="relative" rAng="0" ptsTypes="AA">
                                      <p:cBhvr>
                                        <p:cTn id="14" dur="1000" spd="-100000" fill="hold"/>
                                        <p:tgtEl>
                                          <p:spTgt spid="67"/>
                                        </p:tgtEl>
                                        <p:attrNameLst>
                                          <p:attrName>ppt_x</p:attrName>
                                          <p:attrName>ppt_y</p:attrName>
                                        </p:attrNameLst>
                                      </p:cBhvr>
                                      <p:rCtr x="0" y="-3796"/>
                                    </p:animMotion>
                                  </p:childTnLst>
                                </p:cTn>
                              </p:par>
                              <p:par>
                                <p:cTn id="15" presetID="10" presetClass="entr" presetSubtype="0" fill="hold" grpId="0" nodeType="withEffect">
                                  <p:stCondLst>
                                    <p:cond delay="25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700"/>
                                        <p:tgtEl>
                                          <p:spTgt spid="78"/>
                                        </p:tgtEl>
                                      </p:cBhvr>
                                    </p:animEffect>
                                  </p:childTnLst>
                                </p:cTn>
                              </p:par>
                              <p:par>
                                <p:cTn id="18" presetID="35" presetClass="path" presetSubtype="0" decel="100000" fill="hold" grpId="1" nodeType="withEffect">
                                  <p:stCondLst>
                                    <p:cond delay="0"/>
                                  </p:stCondLst>
                                  <p:childTnLst>
                                    <p:animMotion origin="layout" path="M 4.375E-6 -4.44444E-6 L 4.375E-6 -0.15601 " pathEditMode="relative" rAng="0" ptsTypes="AA">
                                      <p:cBhvr>
                                        <p:cTn id="19" dur="1000" spd="-100000" fill="hold"/>
                                        <p:tgtEl>
                                          <p:spTgt spid="78"/>
                                        </p:tgtEl>
                                        <p:attrNameLst>
                                          <p:attrName>ppt_x</p:attrName>
                                          <p:attrName>ppt_y</p:attrName>
                                        </p:attrNameLst>
                                      </p:cBhvr>
                                      <p:rCtr x="0" y="-7801"/>
                                    </p:animMotion>
                                  </p:childTnLst>
                                </p:cTn>
                              </p:par>
                              <p:par>
                                <p:cTn id="20" presetID="10" presetClass="entr" presetSubtype="0" fill="hold" grpId="0" nodeType="withEffect">
                                  <p:stCondLst>
                                    <p:cond delay="25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700"/>
                                        <p:tgtEl>
                                          <p:spTgt spid="79"/>
                                        </p:tgtEl>
                                      </p:cBhvr>
                                    </p:animEffect>
                                  </p:childTnLst>
                                </p:cTn>
                              </p:par>
                              <p:par>
                                <p:cTn id="23" presetID="35" presetClass="path" presetSubtype="0" decel="100000" fill="hold" grpId="1" nodeType="withEffect">
                                  <p:stCondLst>
                                    <p:cond delay="0"/>
                                  </p:stCondLst>
                                  <p:childTnLst>
                                    <p:animMotion origin="layout" path="M -2.91667E-6 -4.44444E-6 L -2.91667E-6 -0.15601 " pathEditMode="relative" rAng="0" ptsTypes="AA">
                                      <p:cBhvr>
                                        <p:cTn id="24" dur="1000" spd="-100000" fill="hold"/>
                                        <p:tgtEl>
                                          <p:spTgt spid="79"/>
                                        </p:tgtEl>
                                        <p:attrNameLst>
                                          <p:attrName>ppt_x</p:attrName>
                                          <p:attrName>ppt_y</p:attrName>
                                        </p:attrNameLst>
                                      </p:cBhvr>
                                      <p:rCtr x="0" y="-7801"/>
                                    </p:animMotion>
                                  </p:childTnLst>
                                </p:cTn>
                              </p:par>
                              <p:par>
                                <p:cTn id="25" presetID="10" presetClass="entr" presetSubtype="0" fill="hold" grpId="0" nodeType="withEffect">
                                  <p:stCondLst>
                                    <p:cond delay="25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700"/>
                                        <p:tgtEl>
                                          <p:spTgt spid="80"/>
                                        </p:tgtEl>
                                      </p:cBhvr>
                                    </p:animEffect>
                                  </p:childTnLst>
                                </p:cTn>
                              </p:par>
                              <p:par>
                                <p:cTn id="28" presetID="35" presetClass="path" presetSubtype="0" decel="100000" fill="hold" grpId="1" nodeType="withEffect">
                                  <p:stCondLst>
                                    <p:cond delay="0"/>
                                  </p:stCondLst>
                                  <p:childTnLst>
                                    <p:animMotion origin="layout" path="M -1.25E-6 -4.44444E-6 L -1.25E-6 -0.15601 " pathEditMode="relative" rAng="0" ptsTypes="AA">
                                      <p:cBhvr>
                                        <p:cTn id="29" dur="1000" spd="-100000" fill="hold"/>
                                        <p:tgtEl>
                                          <p:spTgt spid="80"/>
                                        </p:tgtEl>
                                        <p:attrNameLst>
                                          <p:attrName>ppt_x</p:attrName>
                                          <p:attrName>ppt_y</p:attrName>
                                        </p:attrNameLst>
                                      </p:cBhvr>
                                      <p:rCtr x="0" y="-7801"/>
                                    </p:animMotion>
                                  </p:childTnLst>
                                </p:cTn>
                              </p:par>
                              <p:par>
                                <p:cTn id="30" presetID="10" presetClass="entr" presetSubtype="0" fill="hold" grpId="0" nodeType="withEffect">
                                  <p:stCondLst>
                                    <p:cond delay="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700"/>
                                        <p:tgtEl>
                                          <p:spTgt spid="81"/>
                                        </p:tgtEl>
                                      </p:cBhvr>
                                    </p:animEffect>
                                  </p:childTnLst>
                                </p:cTn>
                              </p:par>
                              <p:par>
                                <p:cTn id="33" presetID="35" presetClass="path" presetSubtype="0" decel="100000" fill="hold" grpId="1" nodeType="withEffect">
                                  <p:stCondLst>
                                    <p:cond delay="0"/>
                                  </p:stCondLst>
                                  <p:childTnLst>
                                    <p:animMotion origin="layout" path="M -1.04167E-6 -4.44444E-6 L -1.04167E-6 -0.15601 " pathEditMode="relative" rAng="0" ptsTypes="AA">
                                      <p:cBhvr>
                                        <p:cTn id="34" dur="1000" spd="-100000" fill="hold"/>
                                        <p:tgtEl>
                                          <p:spTgt spid="81"/>
                                        </p:tgtEl>
                                        <p:attrNameLst>
                                          <p:attrName>ppt_x</p:attrName>
                                          <p:attrName>ppt_y</p:attrName>
                                        </p:attrNameLst>
                                      </p:cBhvr>
                                      <p:rCtr x="0" y="-7801"/>
                                    </p:animMotion>
                                  </p:childTnLst>
                                </p:cTn>
                              </p:par>
                              <p:par>
                                <p:cTn id="35" presetID="1" presetClass="entr" presetSubtype="0" fill="hold" grpId="1" nodeType="withEffect">
                                  <p:stCondLst>
                                    <p:cond delay="0"/>
                                  </p:stCondLst>
                                  <p:childTnLst>
                                    <p:set>
                                      <p:cBhvr>
                                        <p:cTn id="36" dur="1" fill="hold">
                                          <p:stCondLst>
                                            <p:cond delay="499"/>
                                          </p:stCondLst>
                                        </p:cTn>
                                        <p:tgtEl>
                                          <p:spTgt spid="73"/>
                                        </p:tgtEl>
                                        <p:attrNameLst>
                                          <p:attrName>style.visibility</p:attrName>
                                        </p:attrNameLst>
                                      </p:cBhvr>
                                      <p:to>
                                        <p:strVal val="visible"/>
                                      </p:to>
                                    </p:set>
                                  </p:childTnLst>
                                </p:cTn>
                              </p:par>
                              <p:par>
                                <p:cTn id="37" presetID="6" presetClass="emph" presetSubtype="0" accel="100000" autoRev="1" fill="hold" grpId="0" nodeType="withEffect">
                                  <p:stCondLst>
                                    <p:cond delay="0"/>
                                  </p:stCondLst>
                                  <p:childTnLst>
                                    <p:animScale>
                                      <p:cBhvr>
                                        <p:cTn id="38" dur="500" fill="hold"/>
                                        <p:tgtEl>
                                          <p:spTgt spid="73"/>
                                        </p:tgtEl>
                                      </p:cBhvr>
                                      <p:by x="0" y="0"/>
                                    </p:animScale>
                                  </p:childTnLst>
                                </p:cTn>
                              </p:par>
                              <p:par>
                                <p:cTn id="39" presetID="1" presetClass="entr" presetSubtype="0" fill="hold" nodeType="withEffect">
                                  <p:stCondLst>
                                    <p:cond delay="0"/>
                                  </p:stCondLst>
                                  <p:childTnLst>
                                    <p:set>
                                      <p:cBhvr>
                                        <p:cTn id="40" dur="1" fill="hold">
                                          <p:stCondLst>
                                            <p:cond delay="499"/>
                                          </p:stCondLst>
                                        </p:cTn>
                                        <p:tgtEl>
                                          <p:spTgt spid="97"/>
                                        </p:tgtEl>
                                        <p:attrNameLst>
                                          <p:attrName>style.visibility</p:attrName>
                                        </p:attrNameLst>
                                      </p:cBhvr>
                                      <p:to>
                                        <p:strVal val="visible"/>
                                      </p:to>
                                    </p:set>
                                  </p:childTnLst>
                                </p:cTn>
                              </p:par>
                              <p:par>
                                <p:cTn id="41" presetID="6" presetClass="emph" presetSubtype="0" accel="100000" autoRev="1" fill="hold" nodeType="withEffect">
                                  <p:stCondLst>
                                    <p:cond delay="0"/>
                                  </p:stCondLst>
                                  <p:childTnLst>
                                    <p:animScale>
                                      <p:cBhvr>
                                        <p:cTn id="42" dur="500" fill="hold"/>
                                        <p:tgtEl>
                                          <p:spTgt spid="97"/>
                                        </p:tgtEl>
                                      </p:cBhvr>
                                      <p:by x="0" y="0"/>
                                    </p:animScale>
                                  </p:childTnLst>
                                </p:cTn>
                              </p:par>
                              <p:par>
                                <p:cTn id="43" presetID="1" presetClass="entr" presetSubtype="0" fill="hold" nodeType="withEffect">
                                  <p:stCondLst>
                                    <p:cond delay="0"/>
                                  </p:stCondLst>
                                  <p:childTnLst>
                                    <p:set>
                                      <p:cBhvr>
                                        <p:cTn id="44" dur="1" fill="hold">
                                          <p:stCondLst>
                                            <p:cond delay="499"/>
                                          </p:stCondLst>
                                        </p:cTn>
                                        <p:tgtEl>
                                          <p:spTgt spid="88"/>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88"/>
                                        </p:tgtEl>
                                      </p:cBhvr>
                                      <p:by x="0" y="0"/>
                                    </p:animScale>
                                  </p:childTnLst>
                                </p:cTn>
                              </p:par>
                              <p:par>
                                <p:cTn id="47" presetID="1" presetClass="entr" presetSubtype="0" fill="hold" grpId="0" nodeType="withEffect">
                                  <p:stCondLst>
                                    <p:cond delay="0"/>
                                  </p:stCondLst>
                                  <p:childTnLst>
                                    <p:set>
                                      <p:cBhvr>
                                        <p:cTn id="48" dur="1" fill="hold">
                                          <p:stCondLst>
                                            <p:cond delay="499"/>
                                          </p:stCondLst>
                                        </p:cTn>
                                        <p:tgtEl>
                                          <p:spTgt spid="72"/>
                                        </p:tgtEl>
                                        <p:attrNameLst>
                                          <p:attrName>style.visibility</p:attrName>
                                        </p:attrNameLst>
                                      </p:cBhvr>
                                      <p:to>
                                        <p:strVal val="visible"/>
                                      </p:to>
                                    </p:set>
                                  </p:childTnLst>
                                </p:cTn>
                              </p:par>
                              <p:par>
                                <p:cTn id="49" presetID="6" presetClass="emph" presetSubtype="0" accel="100000" autoRev="1" fill="hold" grpId="1" nodeType="withEffect">
                                  <p:stCondLst>
                                    <p:cond delay="0"/>
                                  </p:stCondLst>
                                  <p:childTnLst>
                                    <p:animScale>
                                      <p:cBhvr>
                                        <p:cTn id="50" dur="500" fill="hold"/>
                                        <p:tgtEl>
                                          <p:spTgt spid="72"/>
                                        </p:tgtEl>
                                      </p:cBhvr>
                                      <p:by x="0" y="0"/>
                                    </p:animScale>
                                  </p:childTnLst>
                                </p:cTn>
                              </p:par>
                              <p:par>
                                <p:cTn id="51" presetID="1" presetClass="entr" presetSubtype="0" fill="hold" nodeType="withEffect">
                                  <p:stCondLst>
                                    <p:cond delay="0"/>
                                  </p:stCondLst>
                                  <p:childTnLst>
                                    <p:set>
                                      <p:cBhvr>
                                        <p:cTn id="52" dur="1" fill="hold">
                                          <p:stCondLst>
                                            <p:cond delay="499"/>
                                          </p:stCondLst>
                                        </p:cTn>
                                        <p:tgtEl>
                                          <p:spTgt spid="96"/>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500" fill="hold"/>
                                        <p:tgtEl>
                                          <p:spTgt spid="96"/>
                                        </p:tgtEl>
                                      </p:cBhvr>
                                      <p:by x="0" y="0"/>
                                    </p:animScale>
                                  </p:childTnLst>
                                </p:cTn>
                              </p:par>
                              <p:par>
                                <p:cTn id="55" presetID="1" presetClass="entr" presetSubtype="0" fill="hold" nodeType="withEffect">
                                  <p:stCondLst>
                                    <p:cond delay="0"/>
                                  </p:stCondLst>
                                  <p:childTnLst>
                                    <p:set>
                                      <p:cBhvr>
                                        <p:cTn id="56" dur="1" fill="hold">
                                          <p:stCondLst>
                                            <p:cond delay="499"/>
                                          </p:stCondLst>
                                        </p:cTn>
                                        <p:tgtEl>
                                          <p:spTgt spid="91"/>
                                        </p:tgtEl>
                                        <p:attrNameLst>
                                          <p:attrName>style.visibility</p:attrName>
                                        </p:attrNameLst>
                                      </p:cBhvr>
                                      <p:to>
                                        <p:strVal val="visible"/>
                                      </p:to>
                                    </p:set>
                                  </p:childTnLst>
                                </p:cTn>
                              </p:par>
                              <p:par>
                                <p:cTn id="57" presetID="6" presetClass="emph" presetSubtype="0" accel="100000" autoRev="1" fill="hold" nodeType="withEffect">
                                  <p:stCondLst>
                                    <p:cond delay="0"/>
                                  </p:stCondLst>
                                  <p:childTnLst>
                                    <p:animScale>
                                      <p:cBhvr>
                                        <p:cTn id="58" dur="500" fill="hold"/>
                                        <p:tgtEl>
                                          <p:spTgt spid="91"/>
                                        </p:tgtEl>
                                      </p:cBhvr>
                                      <p:by x="0" y="0"/>
                                    </p:animScale>
                                  </p:childTnLst>
                                </p:cTn>
                              </p:par>
                              <p:par>
                                <p:cTn id="59" presetID="1" presetClass="entr" presetSubtype="0" fill="hold" grpId="0" nodeType="withEffect">
                                  <p:stCondLst>
                                    <p:cond delay="0"/>
                                  </p:stCondLst>
                                  <p:childTnLst>
                                    <p:set>
                                      <p:cBhvr>
                                        <p:cTn id="60" dur="1" fill="hold">
                                          <p:stCondLst>
                                            <p:cond delay="499"/>
                                          </p:stCondLst>
                                        </p:cTn>
                                        <p:tgtEl>
                                          <p:spTgt spid="71"/>
                                        </p:tgtEl>
                                        <p:attrNameLst>
                                          <p:attrName>style.visibility</p:attrName>
                                        </p:attrNameLst>
                                      </p:cBhvr>
                                      <p:to>
                                        <p:strVal val="visible"/>
                                      </p:to>
                                    </p:set>
                                  </p:childTnLst>
                                </p:cTn>
                              </p:par>
                              <p:par>
                                <p:cTn id="61" presetID="6" presetClass="emph" presetSubtype="0" accel="100000" autoRev="1" fill="hold" grpId="1" nodeType="withEffect">
                                  <p:stCondLst>
                                    <p:cond delay="0"/>
                                  </p:stCondLst>
                                  <p:childTnLst>
                                    <p:animScale>
                                      <p:cBhvr>
                                        <p:cTn id="62" dur="500" fill="hold"/>
                                        <p:tgtEl>
                                          <p:spTgt spid="71"/>
                                        </p:tgtEl>
                                      </p:cBhvr>
                                      <p:by x="0" y="0"/>
                                    </p:animScale>
                                  </p:childTnLst>
                                </p:cTn>
                              </p:par>
                              <p:par>
                                <p:cTn id="63" presetID="1" presetClass="entr" presetSubtype="0" fill="hold" nodeType="withEffect">
                                  <p:stCondLst>
                                    <p:cond delay="0"/>
                                  </p:stCondLst>
                                  <p:childTnLst>
                                    <p:set>
                                      <p:cBhvr>
                                        <p:cTn id="64" dur="1" fill="hold">
                                          <p:stCondLst>
                                            <p:cond delay="499"/>
                                          </p:stCondLst>
                                        </p:cTn>
                                        <p:tgtEl>
                                          <p:spTgt spid="95"/>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95"/>
                                        </p:tgtEl>
                                      </p:cBhvr>
                                      <p:by x="0" y="0"/>
                                    </p:animScale>
                                  </p:childTnLst>
                                </p:cTn>
                              </p:par>
                              <p:par>
                                <p:cTn id="67" presetID="1" presetClass="entr" presetSubtype="0" fill="hold" nodeType="withEffect">
                                  <p:stCondLst>
                                    <p:cond delay="0"/>
                                  </p:stCondLst>
                                  <p:childTnLst>
                                    <p:set>
                                      <p:cBhvr>
                                        <p:cTn id="68" dur="1" fill="hold">
                                          <p:stCondLst>
                                            <p:cond delay="499"/>
                                          </p:stCondLst>
                                        </p:cTn>
                                        <p:tgtEl>
                                          <p:spTgt spid="85"/>
                                        </p:tgtEl>
                                        <p:attrNameLst>
                                          <p:attrName>style.visibility</p:attrName>
                                        </p:attrNameLst>
                                      </p:cBhvr>
                                      <p:to>
                                        <p:strVal val="visible"/>
                                      </p:to>
                                    </p:set>
                                  </p:childTnLst>
                                </p:cTn>
                              </p:par>
                              <p:par>
                                <p:cTn id="69" presetID="6" presetClass="emph" presetSubtype="0" accel="100000" autoRev="1" fill="hold" nodeType="withEffect">
                                  <p:stCondLst>
                                    <p:cond delay="0"/>
                                  </p:stCondLst>
                                  <p:childTnLst>
                                    <p:animScale>
                                      <p:cBhvr>
                                        <p:cTn id="70" dur="500" fill="hold"/>
                                        <p:tgtEl>
                                          <p:spTgt spid="85"/>
                                        </p:tgtEl>
                                      </p:cBhvr>
                                      <p:by x="0" y="0"/>
                                    </p:animScale>
                                  </p:childTnLst>
                                </p:cTn>
                              </p:par>
                              <p:par>
                                <p:cTn id="71" presetID="1" presetClass="entr" presetSubtype="0" fill="hold" grpId="0" nodeType="withEffect">
                                  <p:stCondLst>
                                    <p:cond delay="0"/>
                                  </p:stCondLst>
                                  <p:childTnLst>
                                    <p:set>
                                      <p:cBhvr>
                                        <p:cTn id="72" dur="1" fill="hold">
                                          <p:stCondLst>
                                            <p:cond delay="499"/>
                                          </p:stCondLst>
                                        </p:cTn>
                                        <p:tgtEl>
                                          <p:spTgt spid="76"/>
                                        </p:tgtEl>
                                        <p:attrNameLst>
                                          <p:attrName>style.visibility</p:attrName>
                                        </p:attrNameLst>
                                      </p:cBhvr>
                                      <p:to>
                                        <p:strVal val="visible"/>
                                      </p:to>
                                    </p:set>
                                  </p:childTnLst>
                                </p:cTn>
                              </p:par>
                              <p:par>
                                <p:cTn id="73" presetID="6" presetClass="emph" presetSubtype="0" accel="100000" autoRev="1" fill="hold" grpId="1" nodeType="withEffect">
                                  <p:stCondLst>
                                    <p:cond delay="0"/>
                                  </p:stCondLst>
                                  <p:childTnLst>
                                    <p:animScale>
                                      <p:cBhvr>
                                        <p:cTn id="74" dur="500" fill="hold"/>
                                        <p:tgtEl>
                                          <p:spTgt spid="76"/>
                                        </p:tgtEl>
                                      </p:cBhvr>
                                      <p:by x="0" y="0"/>
                                    </p:animScale>
                                  </p:childTnLst>
                                </p:cTn>
                              </p:par>
                              <p:par>
                                <p:cTn id="75" presetID="1" presetClass="entr" presetSubtype="0" fill="hold" nodeType="withEffect">
                                  <p:stCondLst>
                                    <p:cond delay="0"/>
                                  </p:stCondLst>
                                  <p:childTnLst>
                                    <p:set>
                                      <p:cBhvr>
                                        <p:cTn id="76" dur="1" fill="hold">
                                          <p:stCondLst>
                                            <p:cond delay="499"/>
                                          </p:stCondLst>
                                        </p:cTn>
                                        <p:tgtEl>
                                          <p:spTgt spid="94"/>
                                        </p:tgtEl>
                                        <p:attrNameLst>
                                          <p:attrName>style.visibility</p:attrName>
                                        </p:attrNameLst>
                                      </p:cBhvr>
                                      <p:to>
                                        <p:strVal val="visible"/>
                                      </p:to>
                                    </p:set>
                                  </p:childTnLst>
                                </p:cTn>
                              </p:par>
                              <p:par>
                                <p:cTn id="77" presetID="6" presetClass="emph" presetSubtype="0" accel="100000" autoRev="1" fill="hold" nodeType="withEffect">
                                  <p:stCondLst>
                                    <p:cond delay="0"/>
                                  </p:stCondLst>
                                  <p:childTnLst>
                                    <p:animScale>
                                      <p:cBhvr>
                                        <p:cTn id="78" dur="500" fill="hold"/>
                                        <p:tgtEl>
                                          <p:spTgt spid="94"/>
                                        </p:tgtEl>
                                      </p:cBhvr>
                                      <p:by x="0" y="0"/>
                                    </p:animScale>
                                  </p:childTnLst>
                                </p:cTn>
                              </p:par>
                              <p:par>
                                <p:cTn id="79" presetID="1" presetClass="entr" presetSubtype="0" fill="hold" nodeType="withEffect">
                                  <p:stCondLst>
                                    <p:cond delay="0"/>
                                  </p:stCondLst>
                                  <p:childTnLst>
                                    <p:set>
                                      <p:cBhvr>
                                        <p:cTn id="80" dur="1" fill="hold">
                                          <p:stCondLst>
                                            <p:cond delay="499"/>
                                          </p:stCondLst>
                                        </p:cTn>
                                        <p:tgtEl>
                                          <p:spTgt spid="82"/>
                                        </p:tgtEl>
                                        <p:attrNameLst>
                                          <p:attrName>style.visibility</p:attrName>
                                        </p:attrNameLst>
                                      </p:cBhvr>
                                      <p:to>
                                        <p:strVal val="visible"/>
                                      </p:to>
                                    </p:set>
                                  </p:childTnLst>
                                </p:cTn>
                              </p:par>
                              <p:par>
                                <p:cTn id="81" presetID="6" presetClass="emph" presetSubtype="0" accel="100000" autoRev="1" fill="hold" nodeType="withEffect">
                                  <p:stCondLst>
                                    <p:cond delay="0"/>
                                  </p:stCondLst>
                                  <p:childTnLst>
                                    <p:animScale>
                                      <p:cBhvr>
                                        <p:cTn id="82" dur="500" fill="hold"/>
                                        <p:tgtEl>
                                          <p:spTgt spid="8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2" grpId="0" animBg="1"/>
      <p:bldP spid="72" grpId="1" animBg="1"/>
      <p:bldP spid="73" grpId="0" animBg="1"/>
      <p:bldP spid="73" grpId="1" animBg="1"/>
      <p:bldP spid="76" grpId="0" animBg="1"/>
      <p:bldP spid="76" grpId="1" animBg="1"/>
      <p:bldP spid="78" grpId="0"/>
      <p:bldP spid="78" grpId="1"/>
      <p:bldP spid="79" grpId="0"/>
      <p:bldP spid="79" grpId="1"/>
      <p:bldP spid="80" grpId="0"/>
      <p:bldP spid="80" grpId="1"/>
      <p:bldP spid="81" grpId="0"/>
      <p:bldP spid="81" grpId="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8413f8b-4166-4201-9867-01aa5c3e10ee&quot;,&quot;TimeStamp&quot;:&quot;2018-05-10T14:49:30.7642228+08:00&quot;}"/>
</p:tagLst>
</file>

<file path=ppt/theme/theme1.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0.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2.xml><?xml version="1.0" encoding="utf-8"?>
<a:theme xmlns:a="http://schemas.openxmlformats.org/drawingml/2006/main" name="1_STLP Meeting Template 16-9 WHITE Blue accents 2014">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LP_Meeting_Template_16-9_WHITE_Blue_accents_2014.potx" id="{08F52F7E-E602-4039-AE51-E873FC930760}" vid="{E808BE1C-DCA4-4D29-BF1B-C21F9D63370A}"/>
    </a:ext>
  </a:extLst>
</a:theme>
</file>

<file path=ppt/theme/theme13.xml><?xml version="1.0" encoding="utf-8"?>
<a:theme xmlns:a="http://schemas.openxmlformats.org/drawingml/2006/main" name="1_MSVID_White_Blue_Accent_16x9_2013_06">
  <a:themeElements>
    <a:clrScheme name="Custom 11">
      <a:dk1>
        <a:srgbClr val="505050"/>
      </a:dk1>
      <a:lt1>
        <a:srgbClr val="FFFFFF"/>
      </a:lt1>
      <a:dk2>
        <a:srgbClr val="0078D7"/>
      </a:dk2>
      <a:lt2>
        <a:srgbClr val="00BCF2"/>
      </a:lt2>
      <a:accent1>
        <a:srgbClr val="0078D7"/>
      </a:accent1>
      <a:accent2>
        <a:srgbClr val="BADA0A"/>
      </a:accent2>
      <a:accent3>
        <a:srgbClr val="008272"/>
      </a:accent3>
      <a:accent4>
        <a:srgbClr val="00188F"/>
      </a:accent4>
      <a:accent5>
        <a:srgbClr val="E1B900"/>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mplate_ Guidelines_October-2014_v7.potx" id="{9A7673B7-6617-4D08-BAA2-E3A69E0FF8E0}" vid="{94EEEF7B-31E6-4279-B4B7-7F374B8ED2A9}"/>
    </a:ext>
  </a:extLst>
</a:theme>
</file>

<file path=ppt/theme/theme14.xml><?xml version="1.0" encoding="utf-8"?>
<a:theme xmlns:a="http://schemas.openxmlformats.org/drawingml/2006/main" name="2_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15.xml><?xml version="1.0" encoding="utf-8"?>
<a:theme xmlns:a="http://schemas.openxmlformats.org/drawingml/2006/main" name="4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6.potx" id="{2B1B653E-86B2-4214-BA95-90C45A1374F7}" vid="{B75C1D2C-8920-4C76-B664-4E8752CE8BC8}"/>
    </a:ext>
  </a:ext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A357E9BB-8B97-496C-96AB-7444332F9B3B}"/>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4.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31.potx" id="{80AF29AD-A7E3-48B3-A8D5-6423C35183E6}" vid="{4097B05A-DE56-453D-B2AD-51882E52E312}"/>
    </a:ext>
  </a:extLst>
</a:theme>
</file>

<file path=ppt/theme/theme5.xml><?xml version="1.0" encoding="utf-8"?>
<a:theme xmlns:a="http://schemas.openxmlformats.org/drawingml/2006/main" name="1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id="{7C8D8580-E363-42BC-AB13-E83F800E0BD1}" vid="{CF5722DF-018C-416A-88F0-936A1F106C80}"/>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2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11.potx" id="{369C9FC4-5CE5-4FC2-93C5-01A207D2CBA1}" vid="{103BC752-43AA-4C73-BF46-F3A19EA9872D}"/>
    </a:ext>
  </a:extLst>
</a:theme>
</file>

<file path=ppt/theme/theme9.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0C07E349D46F4E81778B372FF6BB69" ma:contentTypeVersion="18" ma:contentTypeDescription="Create a new document." ma:contentTypeScope="" ma:versionID="b01f1a99c06a008aee2fb77daca1eab7">
  <xsd:schema xmlns:xsd="http://www.w3.org/2001/XMLSchema" xmlns:xs="http://www.w3.org/2001/XMLSchema" xmlns:p="http://schemas.microsoft.com/office/2006/metadata/properties" xmlns:ns1="http://schemas.microsoft.com/sharepoint/v3" xmlns:ns2="abb97baf-a8c1-47d7-aa53-526297abeaed" xmlns:ns3="496f9030-4ae6-4d87-853b-6ca1f4d6f3cc" targetNamespace="http://schemas.microsoft.com/office/2006/metadata/properties" ma:root="true" ma:fieldsID="58f1db77c485b4b018dc24adddf17655" ns1:_="" ns2:_="" ns3:_="">
    <xsd:import namespace="http://schemas.microsoft.com/sharepoint/v3"/>
    <xsd:import namespace="abb97baf-a8c1-47d7-aa53-526297abeaed"/>
    <xsd:import namespace="496f9030-4ae6-4d87-853b-6ca1f4d6f3cc"/>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element ref="ns2:MediaServiceAutoKeyPoints" minOccurs="0"/>
                <xsd:element ref="ns2:MediaServiceKeyPoints"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b97baf-a8c1-47d7-aa53-526297abea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96f9030-4ae6-4d87-853b-6ca1f4d6f3c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hidden="true" ma:internalName="LastSharedByUser" ma:readOnly="true">
      <xsd:simpleType>
        <xsd:restriction base="dms:Note"/>
      </xsd:simpleType>
    </xsd:element>
    <xsd:element name="LastSharedByTime" ma:index="18"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KeyPoints xmlns="abb97baf-a8c1-47d7-aa53-526297abeaed"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C7CB1AB-E936-4ECE-AE31-303E3FF3D87B}">
  <ds:schemaRefs>
    <ds:schemaRef ds:uri="http://schemas.microsoft.com/sharepoint/v3/contenttype/forms"/>
  </ds:schemaRefs>
</ds:datastoreItem>
</file>

<file path=customXml/itemProps2.xml><?xml version="1.0" encoding="utf-8"?>
<ds:datastoreItem xmlns:ds="http://schemas.openxmlformats.org/officeDocument/2006/customXml" ds:itemID="{3F4DBDED-9D7F-45C4-B57E-42965F01F8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b97baf-a8c1-47d7-aa53-526297abeaed"/>
    <ds:schemaRef ds:uri="496f9030-4ae6-4d87-853b-6ca1f4d6f3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C854C9-7369-48D9-9C2B-68CAF84DD862}">
  <ds:schemaRefs>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metadata/properties"/>
    <ds:schemaRef ds:uri="496f9030-4ae6-4d87-853b-6ca1f4d6f3cc"/>
    <ds:schemaRef ds:uri="abb97baf-a8c1-47d7-aa53-526297abeaed"/>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3909</TotalTime>
  <Words>8441</Words>
  <Application>Microsoft Macintosh PowerPoint</Application>
  <PresentationFormat>Widescreen</PresentationFormat>
  <Paragraphs>708</Paragraphs>
  <Slides>57</Slides>
  <Notes>49</Notes>
  <HiddenSlides>0</HiddenSlides>
  <MMClips>0</MMClips>
  <ScaleCrop>false</ScaleCrop>
  <HeadingPairs>
    <vt:vector size="6" baseType="variant">
      <vt:variant>
        <vt:lpstr>Fonts Used</vt:lpstr>
      </vt:variant>
      <vt:variant>
        <vt:i4>18</vt:i4>
      </vt:variant>
      <vt:variant>
        <vt:lpstr>Theme</vt:lpstr>
      </vt:variant>
      <vt:variant>
        <vt:i4>17</vt:i4>
      </vt:variant>
      <vt:variant>
        <vt:lpstr>Slide Titles</vt:lpstr>
      </vt:variant>
      <vt:variant>
        <vt:i4>57</vt:i4>
      </vt:variant>
    </vt:vector>
  </HeadingPairs>
  <TitlesOfParts>
    <vt:vector size="92" baseType="lpstr">
      <vt:lpstr>-apple-system</vt:lpstr>
      <vt:lpstr>Intel Clear</vt:lpstr>
      <vt:lpstr>Microsoft YaHei</vt:lpstr>
      <vt:lpstr>Microsoft YaHei UI</vt:lpstr>
      <vt:lpstr>Segoe Semibold</vt:lpstr>
      <vt:lpstr>wf_SegoeUILight</vt:lpstr>
      <vt:lpstr>Arial</vt:lpstr>
      <vt:lpstr>Arial Black</vt:lpstr>
      <vt:lpstr>Calibri</vt:lpstr>
      <vt:lpstr>Calibri Light</vt:lpstr>
      <vt:lpstr>Century Gothic</vt:lpstr>
      <vt:lpstr>Consolas</vt:lpstr>
      <vt:lpstr>Open Sans</vt:lpstr>
      <vt:lpstr>Segoe UI</vt:lpstr>
      <vt:lpstr>Segoe UI Light</vt:lpstr>
      <vt:lpstr>Segoe UI Semibold</vt:lpstr>
      <vt:lpstr>Segoe UI Semilight</vt:lpstr>
      <vt:lpstr>Wingdings</vt:lpstr>
      <vt:lpstr>WHITE TEMPLATE</vt:lpstr>
      <vt:lpstr>Custom Design</vt:lpstr>
      <vt:lpstr>1_5-51015_Microsoft_Ignite_Tour_Template_Light</vt:lpstr>
      <vt:lpstr>1_WHITE TEMPLATE</vt:lpstr>
      <vt:lpstr>1_MSFT Azure </vt:lpstr>
      <vt:lpstr>9-51151_Build_White_Template</vt:lpstr>
      <vt:lpstr>SMSG Readiness Master Template 16x9_MODIFIED</vt:lpstr>
      <vt:lpstr>2_WHITE TEMPLATE</vt:lpstr>
      <vt:lpstr>1_Build 2019 Black</vt:lpstr>
      <vt:lpstr>3_WHITE TEMPLATE</vt:lpstr>
      <vt:lpstr>5-50111_Build 2017_LIGHT GRAY TEMPLATE</vt:lpstr>
      <vt:lpstr>1_STLP Meeting Template 16-9 WHITE Blue accents 2014</vt:lpstr>
      <vt:lpstr>1_MSVID_White_Blue_Accent_16x9_2013_06</vt:lpstr>
      <vt:lpstr>2_FY17 EMPOWER Campaign Theme</vt:lpstr>
      <vt:lpstr>4_WHITE TEMPLATE</vt:lpstr>
      <vt:lpstr>1_Office Theme</vt:lpstr>
      <vt:lpstr>1_9-51151_Build_White_Template</vt:lpstr>
      <vt:lpstr>Azure 認知服務動手實驗</vt:lpstr>
      <vt:lpstr>Download Today’s Event Resources  Includes free learning path courses  &amp; documentation on AI Fundamentals  (Scan QR Code)</vt:lpstr>
      <vt:lpstr>我係</vt:lpstr>
      <vt:lpstr>Microsoft AI 介紹 </vt:lpstr>
      <vt:lpstr>PowerPoint Presentation</vt:lpstr>
      <vt:lpstr>人工智慧的場景</vt:lpstr>
      <vt:lpstr>Azure AI</vt:lpstr>
      <vt:lpstr>PowerPoint Presentation</vt:lpstr>
      <vt:lpstr>Azure 認知服務 Azure Cognitive Services</vt:lpstr>
      <vt:lpstr>PowerPoint Presentation</vt:lpstr>
      <vt:lpstr>Azure Cognitive Services 核心差異化</vt:lpstr>
      <vt:lpstr>PowerPoint Presentation</vt:lpstr>
      <vt:lpstr>Microsoft Cognitive Service 產業應用介紹</vt:lpstr>
      <vt:lpstr>從工業 4.0 談起</vt:lpstr>
      <vt:lpstr>PowerPoint Presentation</vt:lpstr>
      <vt:lpstr>Computers understanding the world</vt:lpstr>
      <vt:lpstr>Computers understanding the world</vt:lpstr>
      <vt:lpstr>案例一</vt:lpstr>
      <vt:lpstr>認知服務案例學習 – 匹拉摩玻璃</vt:lpstr>
      <vt:lpstr>認知服務案例學習 – 匹拉摩玻璃</vt:lpstr>
      <vt:lpstr>認知服務案例學習 – 匹拉摩玻璃</vt:lpstr>
      <vt:lpstr>案例二</vt:lpstr>
      <vt:lpstr>PowerPoint Presentation</vt:lpstr>
      <vt:lpstr>Jabil 預測分析</vt:lpstr>
      <vt:lpstr>AOI Predictive Analysis</vt:lpstr>
      <vt:lpstr>技術實踐</vt:lpstr>
      <vt:lpstr>電腦視覺應用場景架構圖</vt:lpstr>
      <vt:lpstr>醫療保健</vt:lpstr>
      <vt:lpstr>PowerPoint Presentation</vt:lpstr>
      <vt:lpstr>案例一</vt:lpstr>
      <vt:lpstr>智慧護士助理​</vt:lpstr>
      <vt:lpstr>智慧護士助理​</vt:lpstr>
      <vt:lpstr>案例二</vt:lpstr>
      <vt:lpstr>醫院管理</vt:lpstr>
      <vt:lpstr>醫院管理</vt:lpstr>
      <vt:lpstr>選擇認知服務理由</vt:lpstr>
      <vt:lpstr> Microsoft Cognitive Service 場景應用</vt:lpstr>
      <vt:lpstr>疫情下    人工智慧能做什麼</vt:lpstr>
      <vt:lpstr>實戰一         通過文件分析，來分析 Covid 19 論文集</vt:lpstr>
      <vt:lpstr>CORD Papers Dataset</vt:lpstr>
      <vt:lpstr>PowerPoint Presentation</vt:lpstr>
      <vt:lpstr>PowerPoint Presentation</vt:lpstr>
      <vt:lpstr>PowerPoint Presentation</vt:lpstr>
      <vt:lpstr>PowerPoint Presentation</vt:lpstr>
      <vt:lpstr>獲取頂級實體（藥物、診斷、..）</vt:lpstr>
      <vt:lpstr>術語關係</vt:lpstr>
      <vt:lpstr>實戰二         Custom Vision 口罩識別</vt:lpstr>
      <vt:lpstr>Custom Vision</vt:lpstr>
      <vt:lpstr>Custom Vision</vt:lpstr>
      <vt:lpstr>Custom Vision</vt:lpstr>
      <vt:lpstr>Custom Vision 神兵利器讓你零代碼做口罩識別</vt:lpstr>
      <vt:lpstr>計算機視覺開始玩起</vt:lpstr>
      <vt:lpstr>實戰三         Covid-19 實況查詢</vt:lpstr>
      <vt:lpstr>Covid-19</vt:lpstr>
      <vt:lpstr>Covid-19</vt:lpstr>
      <vt:lpstr>Chatbot入門</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Hass</dc:creator>
  <cp:lastModifiedBy>Kinfey Lo</cp:lastModifiedBy>
  <cp:revision>356</cp:revision>
  <dcterms:created xsi:type="dcterms:W3CDTF">2020-01-29T20:29:00Z</dcterms:created>
  <dcterms:modified xsi:type="dcterms:W3CDTF">2022-05-11T00:44:24Z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2020-01-29T20:29:00Z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d0fe4a29-4146-419a-8580-000061f687ce</vt:lpwstr>
  </property>
  <property fmtid="{D5CDD505-2E9C-101B-9397-08002B2CF9AE}" pid="8" name="MSIP_Label_f42aa342-8706-4288-bd11-ebb85995028c_ContentBits">
    <vt:lpwstr>0</vt:lpwstr>
  </property>
  <property fmtid="{D5CDD505-2E9C-101B-9397-08002B2CF9AE}" pid="9" name="ContentTypeId">
    <vt:lpwstr>0x0101003C0C07E349D46F4E81778B372FF6BB69</vt:lpwstr>
  </property>
</Properties>
</file>